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7.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8.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9.xml" ContentType="application/vnd.openxmlformats-officedocument.drawingml.chart+xml"/>
  <Override PartName="/ppt/notesSlides/notesSlide23.xml" ContentType="application/vnd.openxmlformats-officedocument.presentationml.notesSlide+xml"/>
  <Override PartName="/ppt/charts/chart10.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charts/chart1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6.xml" ContentType="application/vnd.openxmlformats-officedocument.presentationml.notesSlide+xml"/>
  <Override PartName="/ppt/charts/chart1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7.xml" ContentType="application/vnd.openxmlformats-officedocument.presentationml.notesSlide+xml"/>
  <Override PartName="/ppt/charts/chart13.xml" ContentType="application/vnd.openxmlformats-officedocument.drawingml.chart+xml"/>
  <Override PartName="/ppt/charts/style3.xml" ContentType="application/vnd.ms-office.chartstyle+xml"/>
  <Override PartName="/ppt/charts/colors3.xml" ContentType="application/vnd.ms-office.chartcolorstyle+xml"/>
  <Override PartName="/ppt/charts/chart1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8.xml" ContentType="application/vnd.openxmlformats-officedocument.presentationml.notesSlide+xml"/>
  <Override PartName="/ppt/charts/chart15.xml" ContentType="application/vnd.openxmlformats-officedocument.drawingml.chart+xml"/>
  <Override PartName="/ppt/charts/style5.xml" ContentType="application/vnd.ms-office.chartstyle+xml"/>
  <Override PartName="/ppt/charts/colors5.xml" ContentType="application/vnd.ms-office.chartcolorstyle+xml"/>
  <Override PartName="/ppt/charts/chart16.xml" ContentType="application/vnd.openxmlformats-officedocument.drawingml.chart+xml"/>
  <Override PartName="/ppt/charts/style6.xml" ContentType="application/vnd.ms-office.chartstyle+xml"/>
  <Override PartName="/ppt/charts/colors6.xml" ContentType="application/vnd.ms-office.chartcolorstyle+xml"/>
  <Override PartName="/ppt/charts/chart17.xml" ContentType="application/vnd.openxmlformats-officedocument.drawingml.chart+xml"/>
  <Override PartName="/ppt/charts/style7.xml" ContentType="application/vnd.ms-office.chartstyle+xml"/>
  <Override PartName="/ppt/charts/colors7.xml" ContentType="application/vnd.ms-office.chartcolorstyle+xml"/>
  <Override PartName="/ppt/charts/chart18.xml" ContentType="application/vnd.openxmlformats-officedocument.drawingml.chart+xml"/>
  <Override PartName="/ppt/charts/style8.xml" ContentType="application/vnd.ms-office.chartstyle+xml"/>
  <Override PartName="/ppt/charts/colors8.xml" ContentType="application/vnd.ms-office.chartcolorstyle+xml"/>
  <Override PartName="/ppt/charts/chart19.xml" ContentType="application/vnd.openxmlformats-officedocument.drawingml.chart+xml"/>
  <Override PartName="/ppt/charts/style9.xml" ContentType="application/vnd.ms-office.chartstyle+xml"/>
  <Override PartName="/ppt/charts/colors9.xml" ContentType="application/vnd.ms-office.chartcolorstyle+xml"/>
  <Override PartName="/ppt/charts/chart2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charts/chart2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2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91.xml" ContentType="application/vnd.openxmlformats-officedocument.presentationml.notesSlide+xml"/>
  <Override PartName="/ppt/charts/chart2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xml" ContentType="application/vnd.openxmlformats-officedocument.themeOverride+xml"/>
  <Override PartName="/ppt/charts/chart2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2.xml" ContentType="application/vnd.openxmlformats-officedocument.themeOverride+xml"/>
  <Override PartName="/ppt/notesSlides/notesSlide92.xml" ContentType="application/vnd.openxmlformats-officedocument.presentationml.notesSlide+xml"/>
  <Override PartName="/ppt/charts/chart2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93.xml" ContentType="application/vnd.openxmlformats-officedocument.presentationml.notesSlide+xml"/>
  <Override PartName="/ppt/charts/chart27.xml" ContentType="application/vnd.openxmlformats-officedocument.drawingml.chart+xml"/>
  <Override PartName="/ppt/charts/style17.xml" ContentType="application/vnd.ms-office.chartstyle+xml"/>
  <Override PartName="/ppt/charts/colors17.xml" ContentType="application/vnd.ms-office.chartcolorstyle+xml"/>
  <Override PartName="/ppt/drawings/drawing1.xml" ContentType="application/vnd.openxmlformats-officedocument.drawingml.chartshapes+xml"/>
  <Override PartName="/ppt/notesSlides/notesSlide94.xml" ContentType="application/vnd.openxmlformats-officedocument.presentationml.notesSlide+xml"/>
  <Override PartName="/ppt/charts/chart28.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2.xml" ContentType="application/vnd.openxmlformats-officedocument.drawingml.chartshapes+xml"/>
  <Override PartName="/ppt/notesSlides/notesSlide95.xml" ContentType="application/vnd.openxmlformats-officedocument.presentationml.notesSlide+xml"/>
  <Override PartName="/ppt/charts/chart2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3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3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3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3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3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194"/>
  </p:notesMasterIdLst>
  <p:sldIdLst>
    <p:sldId id="256" r:id="rId2"/>
    <p:sldId id="257" r:id="rId3"/>
    <p:sldId id="258" r:id="rId4"/>
    <p:sldId id="259" r:id="rId5"/>
    <p:sldId id="260" r:id="rId6"/>
    <p:sldId id="261" r:id="rId7"/>
    <p:sldId id="263" r:id="rId8"/>
    <p:sldId id="264" r:id="rId9"/>
    <p:sldId id="265" r:id="rId10"/>
    <p:sldId id="266" r:id="rId11"/>
    <p:sldId id="267" r:id="rId12"/>
    <p:sldId id="268" r:id="rId13"/>
    <p:sldId id="269" r:id="rId14"/>
    <p:sldId id="308" r:id="rId15"/>
    <p:sldId id="309" r:id="rId16"/>
    <p:sldId id="310" r:id="rId17"/>
    <p:sldId id="271" r:id="rId18"/>
    <p:sldId id="272" r:id="rId19"/>
    <p:sldId id="274" r:id="rId20"/>
    <p:sldId id="275" r:id="rId21"/>
    <p:sldId id="276" r:id="rId22"/>
    <p:sldId id="273" r:id="rId23"/>
    <p:sldId id="277" r:id="rId24"/>
    <p:sldId id="278" r:id="rId25"/>
    <p:sldId id="279" r:id="rId26"/>
    <p:sldId id="280" r:id="rId27"/>
    <p:sldId id="282" r:id="rId28"/>
    <p:sldId id="281" r:id="rId29"/>
    <p:sldId id="283" r:id="rId30"/>
    <p:sldId id="284" r:id="rId31"/>
    <p:sldId id="285" r:id="rId32"/>
    <p:sldId id="286" r:id="rId33"/>
    <p:sldId id="294" r:id="rId34"/>
    <p:sldId id="288" r:id="rId35"/>
    <p:sldId id="289" r:id="rId36"/>
    <p:sldId id="290" r:id="rId37"/>
    <p:sldId id="292" r:id="rId38"/>
    <p:sldId id="293" r:id="rId39"/>
    <p:sldId id="305" r:id="rId40"/>
    <p:sldId id="296" r:id="rId41"/>
    <p:sldId id="297" r:id="rId42"/>
    <p:sldId id="299" r:id="rId43"/>
    <p:sldId id="300" r:id="rId44"/>
    <p:sldId id="301" r:id="rId45"/>
    <p:sldId id="302" r:id="rId46"/>
    <p:sldId id="311" r:id="rId47"/>
    <p:sldId id="312" r:id="rId48"/>
    <p:sldId id="313" r:id="rId49"/>
    <p:sldId id="314" r:id="rId50"/>
    <p:sldId id="315" r:id="rId51"/>
    <p:sldId id="316" r:id="rId52"/>
    <p:sldId id="317" r:id="rId53"/>
    <p:sldId id="318" r:id="rId54"/>
    <p:sldId id="319" r:id="rId55"/>
    <p:sldId id="320" r:id="rId56"/>
    <p:sldId id="321" r:id="rId57"/>
    <p:sldId id="322" r:id="rId58"/>
    <p:sldId id="323" r:id="rId59"/>
    <p:sldId id="324" r:id="rId60"/>
    <p:sldId id="325" r:id="rId61"/>
    <p:sldId id="326" r:id="rId62"/>
    <p:sldId id="327" r:id="rId63"/>
    <p:sldId id="328" r:id="rId64"/>
    <p:sldId id="329" r:id="rId65"/>
    <p:sldId id="330" r:id="rId66"/>
    <p:sldId id="331" r:id="rId67"/>
    <p:sldId id="332" r:id="rId68"/>
    <p:sldId id="333" r:id="rId69"/>
    <p:sldId id="334" r:id="rId70"/>
    <p:sldId id="335" r:id="rId71"/>
    <p:sldId id="336" r:id="rId72"/>
    <p:sldId id="337" r:id="rId73"/>
    <p:sldId id="338" r:id="rId74"/>
    <p:sldId id="339" r:id="rId75"/>
    <p:sldId id="340" r:id="rId76"/>
    <p:sldId id="341" r:id="rId77"/>
    <p:sldId id="342" r:id="rId78"/>
    <p:sldId id="343" r:id="rId79"/>
    <p:sldId id="344" r:id="rId80"/>
    <p:sldId id="345" r:id="rId81"/>
    <p:sldId id="346" r:id="rId82"/>
    <p:sldId id="347" r:id="rId83"/>
    <p:sldId id="348" r:id="rId84"/>
    <p:sldId id="349" r:id="rId85"/>
    <p:sldId id="350" r:id="rId86"/>
    <p:sldId id="351" r:id="rId87"/>
    <p:sldId id="352" r:id="rId88"/>
    <p:sldId id="353" r:id="rId89"/>
    <p:sldId id="354" r:id="rId90"/>
    <p:sldId id="355" r:id="rId91"/>
    <p:sldId id="356" r:id="rId92"/>
    <p:sldId id="357" r:id="rId93"/>
    <p:sldId id="358" r:id="rId94"/>
    <p:sldId id="359" r:id="rId95"/>
    <p:sldId id="360" r:id="rId96"/>
    <p:sldId id="361" r:id="rId97"/>
    <p:sldId id="362" r:id="rId98"/>
    <p:sldId id="363" r:id="rId99"/>
    <p:sldId id="364" r:id="rId100"/>
    <p:sldId id="365" r:id="rId101"/>
    <p:sldId id="366" r:id="rId102"/>
    <p:sldId id="367" r:id="rId103"/>
    <p:sldId id="368" r:id="rId104"/>
    <p:sldId id="369" r:id="rId105"/>
    <p:sldId id="370" r:id="rId106"/>
    <p:sldId id="371" r:id="rId107"/>
    <p:sldId id="372" r:id="rId108"/>
    <p:sldId id="373" r:id="rId109"/>
    <p:sldId id="374" r:id="rId110"/>
    <p:sldId id="375" r:id="rId111"/>
    <p:sldId id="376" r:id="rId112"/>
    <p:sldId id="377" r:id="rId113"/>
    <p:sldId id="378" r:id="rId114"/>
    <p:sldId id="379" r:id="rId115"/>
    <p:sldId id="380" r:id="rId116"/>
    <p:sldId id="381" r:id="rId117"/>
    <p:sldId id="382" r:id="rId118"/>
    <p:sldId id="383" r:id="rId119"/>
    <p:sldId id="384" r:id="rId120"/>
    <p:sldId id="385" r:id="rId121"/>
    <p:sldId id="386" r:id="rId122"/>
    <p:sldId id="387" r:id="rId123"/>
    <p:sldId id="388" r:id="rId124"/>
    <p:sldId id="389" r:id="rId125"/>
    <p:sldId id="390" r:id="rId126"/>
    <p:sldId id="391" r:id="rId127"/>
    <p:sldId id="392" r:id="rId128"/>
    <p:sldId id="393" r:id="rId129"/>
    <p:sldId id="394" r:id="rId130"/>
    <p:sldId id="395" r:id="rId131"/>
    <p:sldId id="396" r:id="rId132"/>
    <p:sldId id="397" r:id="rId133"/>
    <p:sldId id="398" r:id="rId134"/>
    <p:sldId id="399" r:id="rId135"/>
    <p:sldId id="400" r:id="rId136"/>
    <p:sldId id="401" r:id="rId137"/>
    <p:sldId id="402" r:id="rId138"/>
    <p:sldId id="403" r:id="rId139"/>
    <p:sldId id="404" r:id="rId140"/>
    <p:sldId id="405" r:id="rId141"/>
    <p:sldId id="406" r:id="rId142"/>
    <p:sldId id="407" r:id="rId143"/>
    <p:sldId id="408" r:id="rId144"/>
    <p:sldId id="409" r:id="rId145"/>
    <p:sldId id="410" r:id="rId146"/>
    <p:sldId id="411" r:id="rId147"/>
    <p:sldId id="412" r:id="rId148"/>
    <p:sldId id="413" r:id="rId149"/>
    <p:sldId id="414" r:id="rId150"/>
    <p:sldId id="415" r:id="rId151"/>
    <p:sldId id="416" r:id="rId152"/>
    <p:sldId id="417" r:id="rId153"/>
    <p:sldId id="418" r:id="rId154"/>
    <p:sldId id="419" r:id="rId155"/>
    <p:sldId id="420" r:id="rId156"/>
    <p:sldId id="421" r:id="rId157"/>
    <p:sldId id="422" r:id="rId158"/>
    <p:sldId id="423" r:id="rId159"/>
    <p:sldId id="424" r:id="rId160"/>
    <p:sldId id="425" r:id="rId161"/>
    <p:sldId id="426" r:id="rId162"/>
    <p:sldId id="427" r:id="rId163"/>
    <p:sldId id="428" r:id="rId164"/>
    <p:sldId id="429" r:id="rId165"/>
    <p:sldId id="430" r:id="rId166"/>
    <p:sldId id="431" r:id="rId167"/>
    <p:sldId id="432" r:id="rId168"/>
    <p:sldId id="433" r:id="rId169"/>
    <p:sldId id="434" r:id="rId170"/>
    <p:sldId id="435" r:id="rId171"/>
    <p:sldId id="436" r:id="rId172"/>
    <p:sldId id="437" r:id="rId173"/>
    <p:sldId id="438" r:id="rId174"/>
    <p:sldId id="439" r:id="rId175"/>
    <p:sldId id="440" r:id="rId176"/>
    <p:sldId id="441" r:id="rId177"/>
    <p:sldId id="442" r:id="rId178"/>
    <p:sldId id="443" r:id="rId179"/>
    <p:sldId id="444" r:id="rId180"/>
    <p:sldId id="445" r:id="rId181"/>
    <p:sldId id="446" r:id="rId182"/>
    <p:sldId id="447" r:id="rId183"/>
    <p:sldId id="448" r:id="rId184"/>
    <p:sldId id="449" r:id="rId185"/>
    <p:sldId id="450" r:id="rId186"/>
    <p:sldId id="451" r:id="rId187"/>
    <p:sldId id="452" r:id="rId188"/>
    <p:sldId id="453" r:id="rId189"/>
    <p:sldId id="454" r:id="rId190"/>
    <p:sldId id="455" r:id="rId191"/>
    <p:sldId id="456" r:id="rId192"/>
    <p:sldId id="457" r:id="rId193"/>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6600"/>
    <a:srgbClr val="FFCC00"/>
    <a:srgbClr val="000099"/>
    <a:srgbClr val="3333FF"/>
    <a:srgbClr val="6699FF"/>
    <a:srgbClr val="99CCFF"/>
    <a:srgbClr val="6666FF"/>
    <a:srgbClr val="3366FF"/>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20" autoAdjust="0"/>
    <p:restoredTop sz="94658" autoAdjust="0"/>
  </p:normalViewPr>
  <p:slideViewPr>
    <p:cSldViewPr>
      <p:cViewPr varScale="1">
        <p:scale>
          <a:sx n="92" d="100"/>
          <a:sy n="92" d="100"/>
        </p:scale>
        <p:origin x="1860"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20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tableStyles" Target="tableStyles.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presProps" Target="presProps.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charts/_rels/chart1.xml.rels><?xml version="1.0" encoding="UTF-8" standalone="yes"?>
<Relationships xmlns="http://schemas.openxmlformats.org/package/2006/relationships"><Relationship Id="rId1" Type="http://schemas.openxmlformats.org/officeDocument/2006/relationships/oleObject" Target="Pasta1"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Documents%20and%20Settings\Rafael\My%20Documents\Rafael\Minhas%20Palestras\Veda&#231;&#227;o\Figuras%20palestra%20veda&#231;&#227;o.xlsx" TargetMode="External"/></Relationships>
</file>

<file path=ppt/charts/_rels/chart11.xml.rels><?xml version="1.0" encoding="UTF-8" standalone="yes"?>
<Relationships xmlns="http://schemas.openxmlformats.org/package/2006/relationships"><Relationship Id="rId3" Type="http://schemas.openxmlformats.org/officeDocument/2006/relationships/oleObject" Target="file:///C:\Users\Juliana\Documents\DOUTORADO%20ESALQ\Projetos\2_Veda&#231;&#227;o\Gr&#225;ficos%20experimento%20campo%20-%20veda&#231;&#227;o.xlsx" TargetMode="External"/><Relationship Id="rId2" Type="http://schemas.microsoft.com/office/2011/relationships/chartColorStyle" Target="colors1.xml"/><Relationship Id="rId1" Type="http://schemas.microsoft.com/office/2011/relationships/chartStyle" Target="style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Juliana\Documents\DOUTORADO%20ESALQ\Projetos\2_Veda&#231;&#227;o\Gr&#225;ficos%20experimento%20campo%20-%20veda&#231;&#227;o.xlsx" TargetMode="External"/><Relationship Id="rId2" Type="http://schemas.microsoft.com/office/2011/relationships/chartColorStyle" Target="colors2.xml"/><Relationship Id="rId1" Type="http://schemas.microsoft.com/office/2011/relationships/chartStyle" Target="style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Juliana\Documents\DOUTORADO%20ESALQ\Projetos\2_Veda&#231;&#227;o\Gr&#225;ficos%20experimento%20campo%20-%20veda&#231;&#227;o.xlsx" TargetMode="External"/><Relationship Id="rId2" Type="http://schemas.microsoft.com/office/2011/relationships/chartColorStyle" Target="colors3.xml"/><Relationship Id="rId1" Type="http://schemas.microsoft.com/office/2011/relationships/chartStyle" Target="style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Juliana\Documents\DOUTORADO%20ESALQ\Projetos\2_Veda&#231;&#227;o\Gr&#225;ficos%20experimento%20campo%20-%20veda&#231;&#227;o.xlsx" TargetMode="External"/><Relationship Id="rId2" Type="http://schemas.microsoft.com/office/2011/relationships/chartColorStyle" Target="colors4.xml"/><Relationship Id="rId1" Type="http://schemas.microsoft.com/office/2011/relationships/chartStyle" Target="style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Juliana\Documents\DOUTORADO%20ESALQ\Projetos\2_Veda&#231;&#227;o\Gr&#225;ficos%20experimento%20campo%20-%20veda&#231;&#227;o.xlsx" TargetMode="External"/><Relationship Id="rId2" Type="http://schemas.microsoft.com/office/2011/relationships/chartColorStyle" Target="colors5.xml"/><Relationship Id="rId1" Type="http://schemas.microsoft.com/office/2011/relationships/chartStyle" Target="style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Juliana\Documents\DOUTORADO%20ESALQ\Projetos\2_Veda&#231;&#227;o\Gr&#225;ficos%20experimento%20campo%20-%20veda&#231;&#227;o.xlsx" TargetMode="External"/><Relationship Id="rId2" Type="http://schemas.microsoft.com/office/2011/relationships/chartColorStyle" Target="colors6.xml"/><Relationship Id="rId1" Type="http://schemas.microsoft.com/office/2011/relationships/chartStyle" Target="style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Juliana\Documents\DOUTORADO%20ESALQ\Projetos\2_Veda&#231;&#227;o\Gr&#225;ficos%20experimento%20campo%20-%20veda&#231;&#227;o.xlsx" TargetMode="External"/><Relationship Id="rId2" Type="http://schemas.microsoft.com/office/2011/relationships/chartColorStyle" Target="colors7.xml"/><Relationship Id="rId1" Type="http://schemas.microsoft.com/office/2011/relationships/chartStyle" Target="style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Juliana\Documents\DOUTORADO%20ESALQ\Projetos\2_Veda&#231;&#227;o\Gr&#225;ficos%20experimento%20campo%20-%20veda&#231;&#227;o.xlsx" TargetMode="External"/><Relationship Id="rId2" Type="http://schemas.microsoft.com/office/2011/relationships/chartColorStyle" Target="colors8.xml"/><Relationship Id="rId1" Type="http://schemas.microsoft.com/office/2011/relationships/chartStyle" Target="style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Juliana\Documents\DOUTORADO%20ESALQ\Projetos\2_Veda&#231;&#227;o\Gr&#225;ficos%20experimento%20campo%20-%20veda&#231;&#227;o.xlsx" TargetMode="External"/><Relationship Id="rId2" Type="http://schemas.microsoft.com/office/2011/relationships/chartColorStyle" Target="colors9.xml"/><Relationship Id="rId1" Type="http://schemas.microsoft.com/office/2011/relationships/chartStyle" Target="style9.xml"/></Relationships>
</file>

<file path=ppt/charts/_rels/chart2.xml.rels><?xml version="1.0" encoding="UTF-8" standalone="yes"?>
<Relationships xmlns="http://schemas.openxmlformats.org/package/2006/relationships"><Relationship Id="rId1" Type="http://schemas.openxmlformats.org/officeDocument/2006/relationships/oleObject" Target="file:///C:\Documents%20and%20Settings\toshiba\My%20Documents\Simp&#243;sio%20Piracicaba\Gr&#225;ficos%20Rafael.xls" TargetMode="External"/></Relationships>
</file>

<file path=ppt/charts/_rels/chart20.xml.rels><?xml version="1.0" encoding="UTF-8" standalone="yes"?>
<Relationships xmlns="http://schemas.openxmlformats.org/package/2006/relationships"><Relationship Id="rId3" Type="http://schemas.openxmlformats.org/officeDocument/2006/relationships/oleObject" Target="file:///C:\Users\Juliana\Documents\DOUTORADO%20ESALQ\Projetos\2_Veda&#231;&#227;o\Gr&#225;ficos%20experimento%20campo%20-%20veda&#231;&#227;o.xlsx" TargetMode="External"/><Relationship Id="rId2" Type="http://schemas.microsoft.com/office/2011/relationships/chartColorStyle" Target="colors10.xml"/><Relationship Id="rId1" Type="http://schemas.microsoft.com/office/2011/relationships/chartStyle" Target="style10.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Juliana\Documents\DOUTORADO%20ESALQ\Projetos\2_Veda&#231;&#227;o\Gr&#225;ficos%20experimento%20campo%20-%20veda&#231;&#227;o.xlsx" TargetMode="External"/><Relationship Id="rId2" Type="http://schemas.microsoft.com/office/2011/relationships/chartColorStyle" Target="colors11.xml"/><Relationship Id="rId1" Type="http://schemas.microsoft.com/office/2011/relationships/chartStyle" Target="style11.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Lucas%20gostos&#227;o\Desktop\Correla&#231;&#227;o%20de%20Pearson.xlsx" TargetMode="External"/><Relationship Id="rId2" Type="http://schemas.microsoft.com/office/2011/relationships/chartColorStyle" Target="colors12.xml"/><Relationship Id="rId1" Type="http://schemas.microsoft.com/office/2011/relationships/chartStyle" Target="style12.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Lucas%20gostos&#227;o\Desktop\Correla&#231;&#227;o%20de%20Pearson.xlsx" TargetMode="External"/><Relationship Id="rId2" Type="http://schemas.microsoft.com/office/2011/relationships/chartColorStyle" Target="colors13.xml"/><Relationship Id="rId1" Type="http://schemas.microsoft.com/office/2011/relationships/chartStyle" Target="style13.xml"/></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file:///C:\Users\Lucas%20gostos&#227;o\AppData\Roaming\Microsoft\Excel\Correla&#231;&#227;o%20de%20Pearson%20(version%202).xlsb" TargetMode="External"/></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file:///C:\Users\Lucas%20gostos&#227;o\AppData\Roaming\Microsoft\Excel\Correla&#231;&#227;o%20de%20Pearson%20(version%202).xlsb" TargetMode="External"/></Relationships>
</file>

<file path=ppt/charts/_rels/chart26.xml.rels><?xml version="1.0" encoding="UTF-8" standalone="yes"?>
<Relationships xmlns="http://schemas.openxmlformats.org/package/2006/relationships"><Relationship Id="rId3" Type="http://schemas.openxmlformats.org/officeDocument/2006/relationships/oleObject" Target="file:///C:\Users\Lucas%20gostos&#227;o\Desktop\Correla&#231;&#227;o%20de%20Pearson.xlsx" TargetMode="External"/><Relationship Id="rId2" Type="http://schemas.microsoft.com/office/2011/relationships/chartColorStyle" Target="colors16.xml"/><Relationship Id="rId1" Type="http://schemas.microsoft.com/office/2011/relationships/chartStyle" Target="style16.xml"/></Relationships>
</file>

<file path=ppt/charts/_rels/chart27.xml.rels><?xml version="1.0" encoding="UTF-8" standalone="yes"?>
<Relationships xmlns="http://schemas.openxmlformats.org/package/2006/relationships"><Relationship Id="rId3" Type="http://schemas.openxmlformats.org/officeDocument/2006/relationships/oleObject" Target="file:///C:\Users\Lucas%20gostos&#227;o\AppData\Roaming\Microsoft\Excel\Correla&#231;&#227;o%20de%20Pearson%20(version%202).xlsb" TargetMode="Externa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chartUserShapes" Target="../drawings/drawing1.xml"/></Relationships>
</file>

<file path=ppt/charts/_rels/chart28.xml.rels><?xml version="1.0" encoding="UTF-8" standalone="yes"?>
<Relationships xmlns="http://schemas.openxmlformats.org/package/2006/relationships"><Relationship Id="rId3" Type="http://schemas.openxmlformats.org/officeDocument/2006/relationships/oleObject" Target="file:///C:\Users\Lucas%20gostos&#227;o\Desktop\Correla&#231;&#227;o%20de%20Pearson.xlsx" TargetMode="Externa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2.xml"/></Relationships>
</file>

<file path=ppt/charts/_rels/chart29.xml.rels><?xml version="1.0" encoding="UTF-8" standalone="yes"?>
<Relationships xmlns="http://schemas.openxmlformats.org/package/2006/relationships"><Relationship Id="rId3" Type="http://schemas.openxmlformats.org/officeDocument/2006/relationships/oleObject" Target="file:///C:\Users\Lucas%20gostos&#227;o\Desktop\Correla&#231;&#227;o%20de%20Pearson.xlsx" TargetMode="External"/><Relationship Id="rId2" Type="http://schemas.microsoft.com/office/2011/relationships/chartColorStyle" Target="colors19.xml"/><Relationship Id="rId1" Type="http://schemas.microsoft.com/office/2011/relationships/chartStyle" Target="style19.xml"/></Relationships>
</file>

<file path=ppt/charts/_rels/chart3.xml.rels><?xml version="1.0" encoding="UTF-8" standalone="yes"?>
<Relationships xmlns="http://schemas.openxmlformats.org/package/2006/relationships"><Relationship Id="rId1" Type="http://schemas.openxmlformats.org/officeDocument/2006/relationships/oleObject" Target="file:///C:\Documents%20and%20Settings\toshiba\My%20Documents\Simp&#243;sio%20Piracicaba\Apresenta&#231;&#227;o\grafico%20Savoie.xlsx" TargetMode="External"/></Relationships>
</file>

<file path=ppt/charts/_rels/chart30.xml.rels><?xml version="1.0" encoding="UTF-8" standalone="yes"?>
<Relationships xmlns="http://schemas.openxmlformats.org/package/2006/relationships"><Relationship Id="rId3" Type="http://schemas.openxmlformats.org/officeDocument/2006/relationships/oleObject" Target="file:///C:\Users\Lucas%20gostos&#227;o\Desktop\Estat&#237;stica%20Parcial%20Outlier%20Testesa.xlsx" TargetMode="External"/><Relationship Id="rId2" Type="http://schemas.microsoft.com/office/2011/relationships/chartColorStyle" Target="colors20.xml"/><Relationship Id="rId1" Type="http://schemas.microsoft.com/office/2011/relationships/chartStyle" Target="style20.xml"/></Relationships>
</file>

<file path=ppt/charts/_rels/chart31.xml.rels><?xml version="1.0" encoding="UTF-8" standalone="yes"?>
<Relationships xmlns="http://schemas.openxmlformats.org/package/2006/relationships"><Relationship Id="rId3" Type="http://schemas.openxmlformats.org/officeDocument/2006/relationships/oleObject" Target="file:///C:\Users\Lucas%20gostos&#227;o\Desktop\Estat&#237;stica%20Parcial%20Outlier%20Testesa.xlsx" TargetMode="External"/><Relationship Id="rId2" Type="http://schemas.microsoft.com/office/2011/relationships/chartColorStyle" Target="colors21.xml"/><Relationship Id="rId1" Type="http://schemas.microsoft.com/office/2011/relationships/chartStyle" Target="style21.xml"/></Relationships>
</file>

<file path=ppt/charts/_rels/chart32.xml.rels><?xml version="1.0" encoding="UTF-8" standalone="yes"?>
<Relationships xmlns="http://schemas.openxmlformats.org/package/2006/relationships"><Relationship Id="rId3" Type="http://schemas.openxmlformats.org/officeDocument/2006/relationships/oleObject" Target="file:///C:\Users\Lucas%20gostos&#227;o\Desktop\Estat&#237;stica%20Parcial%20Outlier%20Testesa.xlsx" TargetMode="External"/><Relationship Id="rId2" Type="http://schemas.microsoft.com/office/2011/relationships/chartColorStyle" Target="colors22.xml"/><Relationship Id="rId1" Type="http://schemas.microsoft.com/office/2011/relationships/chartStyle" Target="style22.xml"/></Relationships>
</file>

<file path=ppt/charts/_rels/chart33.xml.rels><?xml version="1.0" encoding="UTF-8" standalone="yes"?>
<Relationships xmlns="http://schemas.openxmlformats.org/package/2006/relationships"><Relationship Id="rId3" Type="http://schemas.openxmlformats.org/officeDocument/2006/relationships/oleObject" Target="file:///C:\Users\Lucas%20gostos&#227;o\Desktop\Estat&#237;stica%20Parcial%20Outlier%20Testesa.xlsx" TargetMode="External"/><Relationship Id="rId2" Type="http://schemas.microsoft.com/office/2011/relationships/chartColorStyle" Target="colors23.xml"/><Relationship Id="rId1" Type="http://schemas.microsoft.com/office/2011/relationships/chartStyle" Target="style23.xml"/></Relationships>
</file>

<file path=ppt/charts/_rels/chart34.xml.rels><?xml version="1.0" encoding="UTF-8" standalone="yes"?>
<Relationships xmlns="http://schemas.openxmlformats.org/package/2006/relationships"><Relationship Id="rId3" Type="http://schemas.openxmlformats.org/officeDocument/2006/relationships/oleObject" Target="file:///C:\Users\Lucas%20gostos&#227;o\Desktop\Estat&#237;stica%20Parcial%20Outlier%20Testesa.xlsx" TargetMode="External"/><Relationship Id="rId2" Type="http://schemas.microsoft.com/office/2011/relationships/chartColorStyle" Target="colors24.xml"/><Relationship Id="rId1" Type="http://schemas.microsoft.com/office/2011/relationships/chartStyle" Target="style24.xml"/></Relationships>
</file>

<file path=ppt/charts/_rels/chart4.xml.rels><?xml version="1.0" encoding="UTF-8" standalone="yes"?>
<Relationships xmlns="http://schemas.openxmlformats.org/package/2006/relationships"><Relationship Id="rId1" Type="http://schemas.openxmlformats.org/officeDocument/2006/relationships/oleObject" Target="file:///C:\Documents%20and%20Settings\toshiba\My%20Documents\Simp&#243;sio%20Piracicaba\Bernardes%20et%20al.,%20unpublished%20data.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Pasta1"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Documents%20and%20Settings\toshiba\My%20Documents\Simp&#243;sio%20Piracicaba\Gr&#225;icos%20temperatura%20baga&#231;o%20Rafael.xls" TargetMode="External"/></Relationships>
</file>

<file path=ppt/charts/_rels/chart7.xml.rels><?xml version="1.0" encoding="UTF-8" standalone="yes"?>
<Relationships xmlns="http://schemas.openxmlformats.org/package/2006/relationships"><Relationship Id="rId1" Type="http://schemas.openxmlformats.org/officeDocument/2006/relationships/package" Target="../embeddings/Planilha_do_Microsoft_Excel1.xlsx"/></Relationships>
</file>

<file path=ppt/charts/_rels/chart8.xml.rels><?xml version="1.0" encoding="UTF-8" standalone="yes"?>
<Relationships xmlns="http://schemas.openxmlformats.org/package/2006/relationships"><Relationship Id="rId1" Type="http://schemas.openxmlformats.org/officeDocument/2006/relationships/oleObject" Target="file:///C:\Users\RAFAEL\Documents\Rafael\Doutorado\Experimentos\Experimento%20Edward%20e%20Kalha\Temperatura%20Fermentacao%20e%20estabilidade\Temperaturas.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Documents%20and%20Settings\Rafael\My%20Documents\Rafael\Minhas%20Palestras\Veda&#231;&#227;o\Figuras%20palestra%20veda&#231;&#227;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view3D>
    <c:floor>
      <c:thickness val="0"/>
    </c:floor>
    <c:sideWall>
      <c:thickness val="0"/>
    </c:sideWall>
    <c:backWall>
      <c:thickness val="0"/>
    </c:backWall>
    <c:plotArea>
      <c:layout/>
      <c:bar3DChart>
        <c:barDir val="col"/>
        <c:grouping val="standard"/>
        <c:varyColors val="0"/>
        <c:ser>
          <c:idx val="0"/>
          <c:order val="0"/>
          <c:tx>
            <c:strRef>
              <c:f>Plan1!$A$2</c:f>
              <c:strCache>
                <c:ptCount val="1"/>
                <c:pt idx="0">
                  <c:v>With sidewall plastic</c:v>
                </c:pt>
              </c:strCache>
            </c:strRef>
          </c:tx>
          <c:spPr>
            <a:solidFill>
              <a:srgbClr val="92D050"/>
            </a:solidFill>
          </c:spPr>
          <c:invertIfNegative val="0"/>
          <c:cat>
            <c:numRef>
              <c:f>Plan1!$B$1:$D$1</c:f>
              <c:numCache>
                <c:formatCode>General</c:formatCode>
                <c:ptCount val="3"/>
                <c:pt idx="0">
                  <c:v>1</c:v>
                </c:pt>
                <c:pt idx="1">
                  <c:v>2</c:v>
                </c:pt>
                <c:pt idx="2">
                  <c:v>3</c:v>
                </c:pt>
              </c:numCache>
            </c:numRef>
          </c:cat>
          <c:val>
            <c:numRef>
              <c:f>Plan1!$B$2:$D$2</c:f>
              <c:numCache>
                <c:formatCode>General</c:formatCode>
                <c:ptCount val="3"/>
                <c:pt idx="0">
                  <c:v>3.96</c:v>
                </c:pt>
                <c:pt idx="1">
                  <c:v>3.7600000000000002</c:v>
                </c:pt>
                <c:pt idx="2">
                  <c:v>3.74</c:v>
                </c:pt>
              </c:numCache>
            </c:numRef>
          </c:val>
        </c:ser>
        <c:ser>
          <c:idx val="1"/>
          <c:order val="1"/>
          <c:tx>
            <c:strRef>
              <c:f>Plan1!$A$3</c:f>
              <c:strCache>
                <c:ptCount val="1"/>
                <c:pt idx="0">
                  <c:v>Without sidewall plastic</c:v>
                </c:pt>
              </c:strCache>
            </c:strRef>
          </c:tx>
          <c:spPr>
            <a:solidFill>
              <a:srgbClr val="00B050"/>
            </a:solidFill>
          </c:spPr>
          <c:invertIfNegative val="0"/>
          <c:cat>
            <c:numRef>
              <c:f>Plan1!$B$1:$D$1</c:f>
              <c:numCache>
                <c:formatCode>General</c:formatCode>
                <c:ptCount val="3"/>
                <c:pt idx="0">
                  <c:v>1</c:v>
                </c:pt>
                <c:pt idx="1">
                  <c:v>2</c:v>
                </c:pt>
                <c:pt idx="2">
                  <c:v>3</c:v>
                </c:pt>
              </c:numCache>
            </c:numRef>
          </c:cat>
          <c:val>
            <c:numRef>
              <c:f>Plan1!$B$3:$D$3</c:f>
              <c:numCache>
                <c:formatCode>General</c:formatCode>
                <c:ptCount val="3"/>
                <c:pt idx="0">
                  <c:v>5.1899999999999995</c:v>
                </c:pt>
                <c:pt idx="1">
                  <c:v>4.26</c:v>
                </c:pt>
                <c:pt idx="2">
                  <c:v>4.04</c:v>
                </c:pt>
              </c:numCache>
            </c:numRef>
          </c:val>
        </c:ser>
        <c:dLbls>
          <c:showLegendKey val="0"/>
          <c:showVal val="0"/>
          <c:showCatName val="0"/>
          <c:showSerName val="0"/>
          <c:showPercent val="0"/>
          <c:showBubbleSize val="0"/>
        </c:dLbls>
        <c:gapWidth val="150"/>
        <c:shape val="cylinder"/>
        <c:axId val="364580656"/>
        <c:axId val="364581832"/>
        <c:axId val="199988536"/>
      </c:bar3DChart>
      <c:catAx>
        <c:axId val="364580656"/>
        <c:scaling>
          <c:orientation val="minMax"/>
        </c:scaling>
        <c:delete val="0"/>
        <c:axPos val="b"/>
        <c:title>
          <c:tx>
            <c:rich>
              <a:bodyPr/>
              <a:lstStyle/>
              <a:p>
                <a:pPr>
                  <a:defRPr lang="pt-BR"/>
                </a:pPr>
                <a:r>
                  <a:rPr lang="en-US"/>
                  <a:t>Width</a:t>
                </a:r>
              </a:p>
            </c:rich>
          </c:tx>
          <c:overlay val="0"/>
        </c:title>
        <c:numFmt formatCode="General" sourceLinked="1"/>
        <c:majorTickMark val="out"/>
        <c:minorTickMark val="none"/>
        <c:tickLblPos val="nextTo"/>
        <c:txPr>
          <a:bodyPr/>
          <a:lstStyle/>
          <a:p>
            <a:pPr>
              <a:defRPr lang="pt-BR"/>
            </a:pPr>
            <a:endParaRPr lang="pt-BR"/>
          </a:p>
        </c:txPr>
        <c:crossAx val="364581832"/>
        <c:crosses val="autoZero"/>
        <c:auto val="1"/>
        <c:lblAlgn val="ctr"/>
        <c:lblOffset val="100"/>
        <c:noMultiLvlLbl val="0"/>
      </c:catAx>
      <c:valAx>
        <c:axId val="364581832"/>
        <c:scaling>
          <c:orientation val="minMax"/>
          <c:max val="6"/>
          <c:min val="3"/>
        </c:scaling>
        <c:delete val="0"/>
        <c:axPos val="l"/>
        <c:majorGridlines/>
        <c:title>
          <c:tx>
            <c:rich>
              <a:bodyPr rot="-5400000" vert="horz"/>
              <a:lstStyle/>
              <a:p>
                <a:pPr>
                  <a:defRPr lang="pt-BR"/>
                </a:pPr>
                <a:r>
                  <a:rPr lang="en-US"/>
                  <a:t>pH</a:t>
                </a:r>
              </a:p>
            </c:rich>
          </c:tx>
          <c:overlay val="0"/>
        </c:title>
        <c:numFmt formatCode="#,##0.0" sourceLinked="0"/>
        <c:majorTickMark val="out"/>
        <c:minorTickMark val="none"/>
        <c:tickLblPos val="nextTo"/>
        <c:txPr>
          <a:bodyPr/>
          <a:lstStyle/>
          <a:p>
            <a:pPr>
              <a:defRPr lang="pt-BR"/>
            </a:pPr>
            <a:endParaRPr lang="pt-BR"/>
          </a:p>
        </c:txPr>
        <c:crossAx val="364580656"/>
        <c:crosses val="autoZero"/>
        <c:crossBetween val="between"/>
        <c:majorUnit val="0.5"/>
      </c:valAx>
      <c:serAx>
        <c:axId val="199988536"/>
        <c:scaling>
          <c:orientation val="minMax"/>
        </c:scaling>
        <c:delete val="1"/>
        <c:axPos val="b"/>
        <c:majorTickMark val="out"/>
        <c:minorTickMark val="none"/>
        <c:tickLblPos val="none"/>
        <c:crossAx val="364581832"/>
        <c:crosses val="autoZero"/>
      </c:serAx>
    </c:plotArea>
    <c:legend>
      <c:legendPos val="r"/>
      <c:overlay val="0"/>
      <c:txPr>
        <a:bodyPr/>
        <a:lstStyle/>
        <a:p>
          <a:pPr>
            <a:defRPr lang="pt-BR" b="1"/>
          </a:pPr>
          <a:endParaRPr lang="pt-BR"/>
        </a:p>
      </c:txPr>
    </c:legend>
    <c:plotVisOnly val="1"/>
    <c:dispBlanksAs val="gap"/>
    <c:showDLblsOverMax val="0"/>
  </c:chart>
  <c:txPr>
    <a:bodyPr/>
    <a:lstStyle/>
    <a:p>
      <a:pPr>
        <a:defRPr sz="1800"/>
      </a:pPr>
      <a:endParaRPr lang="pt-BR"/>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29"/>
    </mc:Choice>
    <mc:Fallback>
      <c:style val="29"/>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Plan2!$A$19</c:f>
              <c:strCache>
                <c:ptCount val="1"/>
                <c:pt idx="0">
                  <c:v>Perdas MS (%)</c:v>
                </c:pt>
              </c:strCache>
            </c:strRef>
          </c:tx>
          <c:invertIfNegative val="0"/>
          <c:dLbls>
            <c:dLbl>
              <c:idx val="0"/>
              <c:layout>
                <c:manualLayout>
                  <c:x val="2.0452248644837231E-2"/>
                  <c:y val="-0.11432599201428452"/>
                </c:manualLayout>
              </c:layout>
              <c:tx>
                <c:rich>
                  <a:bodyPr/>
                  <a:lstStyle/>
                  <a:p>
                    <a:r>
                      <a:rPr lang="en-US" dirty="0"/>
                      <a:t>10,0</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DC37-48C4-96DC-4E0DD0FE73D8}"/>
                </c:ext>
                <c:ext xmlns:c15="http://schemas.microsoft.com/office/drawing/2012/chart" uri="{CE6537A1-D6FC-4f65-9D91-7224C49458BB}"/>
              </c:extLst>
            </c:dLbl>
            <c:dLbl>
              <c:idx val="1"/>
              <c:layout>
                <c:manualLayout>
                  <c:x val="3.3038247810890951E-2"/>
                  <c:y val="-7.1453745008927774E-2"/>
                </c:manualLayout>
              </c:layout>
              <c:tx>
                <c:rich>
                  <a:bodyPr/>
                  <a:lstStyle/>
                  <a:p>
                    <a:pPr>
                      <a:defRPr/>
                    </a:pPr>
                    <a:r>
                      <a:rPr lang="en-US"/>
                      <a:t>37,2</a:t>
                    </a:r>
                  </a:p>
                </c:rich>
              </c:tx>
              <c:numFmt formatCode="#,##0.00" sourceLinked="0"/>
              <c:sp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DC37-48C4-96DC-4E0DD0FE73D8}"/>
                </c:ex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Plan2!$B$13:$C$13</c:f>
              <c:strCache>
                <c:ptCount val="2"/>
                <c:pt idx="0">
                  <c:v>Poliamida</c:v>
                </c:pt>
                <c:pt idx="1">
                  <c:v>Polietileno</c:v>
                </c:pt>
              </c:strCache>
            </c:strRef>
          </c:cat>
          <c:val>
            <c:numRef>
              <c:f>Plan2!$B$19:$C$19</c:f>
              <c:numCache>
                <c:formatCode>General</c:formatCode>
                <c:ptCount val="2"/>
                <c:pt idx="0">
                  <c:v>10</c:v>
                </c:pt>
                <c:pt idx="1">
                  <c:v>37.200000000000003</c:v>
                </c:pt>
              </c:numCache>
            </c:numRef>
          </c:val>
          <c:extLst xmlns:c16r2="http://schemas.microsoft.com/office/drawing/2015/06/chart">
            <c:ext xmlns:c16="http://schemas.microsoft.com/office/drawing/2014/chart" uri="{C3380CC4-5D6E-409C-BE32-E72D297353CC}">
              <c16:uniqueId val="{00000002-DC37-48C4-96DC-4E0DD0FE73D8}"/>
            </c:ext>
          </c:extLst>
        </c:ser>
        <c:dLbls>
          <c:showLegendKey val="0"/>
          <c:showVal val="0"/>
          <c:showCatName val="0"/>
          <c:showSerName val="0"/>
          <c:showPercent val="0"/>
          <c:showBubbleSize val="0"/>
        </c:dLbls>
        <c:gapWidth val="150"/>
        <c:shape val="cylinder"/>
        <c:axId val="748950728"/>
        <c:axId val="748948376"/>
        <c:axId val="0"/>
      </c:bar3DChart>
      <c:catAx>
        <c:axId val="748950728"/>
        <c:scaling>
          <c:orientation val="minMax"/>
        </c:scaling>
        <c:delete val="0"/>
        <c:axPos val="b"/>
        <c:numFmt formatCode="General" sourceLinked="0"/>
        <c:majorTickMark val="out"/>
        <c:minorTickMark val="none"/>
        <c:tickLblPos val="nextTo"/>
        <c:crossAx val="748948376"/>
        <c:crosses val="autoZero"/>
        <c:auto val="1"/>
        <c:lblAlgn val="ctr"/>
        <c:lblOffset val="100"/>
        <c:noMultiLvlLbl val="0"/>
      </c:catAx>
      <c:valAx>
        <c:axId val="748948376"/>
        <c:scaling>
          <c:orientation val="minMax"/>
        </c:scaling>
        <c:delete val="0"/>
        <c:axPos val="l"/>
        <c:title>
          <c:tx>
            <c:rich>
              <a:bodyPr rot="-5400000" vert="horz"/>
              <a:lstStyle/>
              <a:p>
                <a:pPr>
                  <a:defRPr/>
                </a:pPr>
                <a:r>
                  <a:rPr lang="en-US"/>
                  <a:t>Perdas  MS (%)</a:t>
                </a:r>
              </a:p>
            </c:rich>
          </c:tx>
          <c:overlay val="0"/>
        </c:title>
        <c:numFmt formatCode="General" sourceLinked="1"/>
        <c:majorTickMark val="out"/>
        <c:minorTickMark val="none"/>
        <c:tickLblPos val="nextTo"/>
        <c:crossAx val="748950728"/>
        <c:crosses val="autoZero"/>
        <c:crossBetween val="between"/>
      </c:valAx>
    </c:plotArea>
    <c:plotVisOnly val="1"/>
    <c:dispBlanksAs val="gap"/>
    <c:showDLblsOverMax val="0"/>
  </c:chart>
  <c:txPr>
    <a:bodyPr/>
    <a:lstStyle/>
    <a:p>
      <a:pPr>
        <a:defRPr sz="1600" baseline="0">
          <a:latin typeface="Verdana" panose="020B0604030504040204" pitchFamily="34" charset="0"/>
          <a:ea typeface="Verdana" panose="020B0604030504040204" pitchFamily="34" charset="0"/>
        </a:defRPr>
      </a:pPr>
      <a:endParaRPr lang="pt-BR"/>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'pH silagem'!$A$3</c:f>
              <c:strCache>
                <c:ptCount val="1"/>
                <c:pt idx="0">
                  <c:v>BO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cat>
            <c:strRef>
              <c:f>'pH silagem'!$B$2:$C$2</c:f>
              <c:strCache>
                <c:ptCount val="2"/>
                <c:pt idx="0">
                  <c:v>PE120</c:v>
                </c:pt>
                <c:pt idx="1">
                  <c:v>Anti-UV</c:v>
                </c:pt>
              </c:strCache>
            </c:strRef>
          </c:cat>
          <c:val>
            <c:numRef>
              <c:f>'pH silagem'!$B$3:$C$3</c:f>
              <c:numCache>
                <c:formatCode>0.00</c:formatCode>
                <c:ptCount val="2"/>
                <c:pt idx="0">
                  <c:v>3.84</c:v>
                </c:pt>
                <c:pt idx="1">
                  <c:v>3.9</c:v>
                </c:pt>
              </c:numCache>
            </c:numRef>
          </c:val>
          <c:extLst xmlns:c16r2="http://schemas.microsoft.com/office/drawing/2015/06/chart">
            <c:ext xmlns:c16="http://schemas.microsoft.com/office/drawing/2014/chart" uri="{C3380CC4-5D6E-409C-BE32-E72D297353CC}">
              <c16:uniqueId val="{00000000-318F-4CFB-BF25-4B0BF2F3C0DF}"/>
            </c:ext>
          </c:extLst>
        </c:ser>
        <c:ser>
          <c:idx val="1"/>
          <c:order val="1"/>
          <c:tx>
            <c:strRef>
              <c:f>'pH silagem'!$A$4</c:f>
              <c:strCache>
                <c:ptCount val="1"/>
                <c:pt idx="0">
                  <c:v>PE50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cat>
            <c:strRef>
              <c:f>'pH silagem'!$B$2:$C$2</c:f>
              <c:strCache>
                <c:ptCount val="2"/>
                <c:pt idx="0">
                  <c:v>PE120</c:v>
                </c:pt>
                <c:pt idx="1">
                  <c:v>Anti-UV</c:v>
                </c:pt>
              </c:strCache>
            </c:strRef>
          </c:cat>
          <c:val>
            <c:numRef>
              <c:f>'pH silagem'!$B$4:$C$4</c:f>
              <c:numCache>
                <c:formatCode>0.00</c:formatCode>
                <c:ptCount val="2"/>
                <c:pt idx="0">
                  <c:v>3.87</c:v>
                </c:pt>
                <c:pt idx="1">
                  <c:v>3.89</c:v>
                </c:pt>
              </c:numCache>
            </c:numRef>
          </c:val>
          <c:extLst xmlns:c16r2="http://schemas.microsoft.com/office/drawing/2015/06/chart">
            <c:ext xmlns:c16="http://schemas.microsoft.com/office/drawing/2014/chart" uri="{C3380CC4-5D6E-409C-BE32-E72D297353CC}">
              <c16:uniqueId val="{00000001-318F-4CFB-BF25-4B0BF2F3C0DF}"/>
            </c:ext>
          </c:extLst>
        </c:ser>
        <c:dLbls>
          <c:showLegendKey val="0"/>
          <c:showVal val="0"/>
          <c:showCatName val="0"/>
          <c:showSerName val="0"/>
          <c:showPercent val="0"/>
          <c:showBubbleSize val="0"/>
        </c:dLbls>
        <c:gapWidth val="300"/>
        <c:axId val="748953080"/>
        <c:axId val="748953472"/>
      </c:barChart>
      <c:catAx>
        <c:axId val="748953080"/>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crossAx val="748953472"/>
        <c:crosses val="autoZero"/>
        <c:auto val="1"/>
        <c:lblAlgn val="ctr"/>
        <c:lblOffset val="100"/>
        <c:noMultiLvlLbl val="0"/>
      </c:catAx>
      <c:valAx>
        <c:axId val="748953472"/>
        <c:scaling>
          <c:orientation val="minMax"/>
          <c:max val="4"/>
          <c:min val="3.5"/>
        </c:scaling>
        <c:delete val="0"/>
        <c:axPos val="l"/>
        <c:majorGridlines>
          <c:spPr>
            <a:ln w="9525" cap="flat" cmpd="sng" algn="ctr">
              <a:noFill/>
              <a:round/>
            </a:ln>
            <a:effectLst/>
          </c:spPr>
        </c:majorGridlines>
        <c:minorGridlines>
          <c:spPr>
            <a:ln w="9525" cap="flat" cmpd="sng" algn="ctr">
              <a:noFill/>
              <a:round/>
            </a:ln>
            <a:effectLst/>
          </c:spPr>
        </c:min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pt-BR"/>
                  <a:t>pH</a:t>
                </a:r>
              </a:p>
            </c:rich>
          </c:tx>
          <c:layout>
            <c:manualLayout>
              <c:xMode val="edge"/>
              <c:yMode val="edge"/>
              <c:x val="1.6024216935812827E-2"/>
              <c:y val="0.36657376120455881"/>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title>
        <c:numFmt formatCode="0.0" sourceLinked="0"/>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crossAx val="748953080"/>
        <c:crosses val="autoZero"/>
        <c:crossBetween val="between"/>
        <c:majorUnit val="0.1"/>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legend>
    <c:plotVisOnly val="1"/>
    <c:dispBlanksAs val="gap"/>
    <c:showDLblsOverMax val="0"/>
  </c:chart>
  <c:spPr>
    <a:noFill/>
    <a:ln>
      <a:noFill/>
    </a:ln>
    <a:effectLst/>
  </c:spPr>
  <c:txPr>
    <a:bodyPr/>
    <a:lstStyle/>
    <a:p>
      <a:pPr>
        <a:defRPr sz="2000">
          <a:solidFill>
            <a:schemeClr val="tx1"/>
          </a:solidFill>
        </a:defRPr>
      </a:pPr>
      <a:endParaRPr lang="pt-B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Leveduras!$A$3</c:f>
              <c:strCache>
                <c:ptCount val="1"/>
                <c:pt idx="0">
                  <c:v>BO</c:v>
                </c:pt>
              </c:strCache>
            </c:strRef>
          </c:tx>
          <c:spPr>
            <a:solidFill>
              <a:schemeClr val="accent1"/>
            </a:solidFill>
            <a:ln>
              <a:no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cat>
            <c:strRef>
              <c:f>Leveduras!$B$2:$C$2</c:f>
              <c:strCache>
                <c:ptCount val="2"/>
                <c:pt idx="0">
                  <c:v>PE120</c:v>
                </c:pt>
                <c:pt idx="1">
                  <c:v>Anti-UV</c:v>
                </c:pt>
              </c:strCache>
            </c:strRef>
          </c:cat>
          <c:val>
            <c:numRef>
              <c:f>Leveduras!$B$3:$C$3</c:f>
              <c:numCache>
                <c:formatCode>0.00</c:formatCode>
                <c:ptCount val="2"/>
                <c:pt idx="0">
                  <c:v>6</c:v>
                </c:pt>
                <c:pt idx="1">
                  <c:v>6.1</c:v>
                </c:pt>
              </c:numCache>
            </c:numRef>
          </c:val>
          <c:extLst xmlns:c16r2="http://schemas.microsoft.com/office/drawing/2015/06/chart">
            <c:ext xmlns:c16="http://schemas.microsoft.com/office/drawing/2014/chart" uri="{C3380CC4-5D6E-409C-BE32-E72D297353CC}">
              <c16:uniqueId val="{00000000-EC87-4533-904E-03C3EAB8DC0E}"/>
            </c:ext>
          </c:extLst>
        </c:ser>
        <c:ser>
          <c:idx val="1"/>
          <c:order val="1"/>
          <c:tx>
            <c:strRef>
              <c:f>Leveduras!$A$4</c:f>
              <c:strCache>
                <c:ptCount val="1"/>
                <c:pt idx="0">
                  <c:v>PE50</c:v>
                </c:pt>
              </c:strCache>
            </c:strRef>
          </c:tx>
          <c:spPr>
            <a:solidFill>
              <a:schemeClr val="accent2"/>
            </a:solidFill>
            <a:ln>
              <a:no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cat>
            <c:strRef>
              <c:f>Leveduras!$B$2:$C$2</c:f>
              <c:strCache>
                <c:ptCount val="2"/>
                <c:pt idx="0">
                  <c:v>PE120</c:v>
                </c:pt>
                <c:pt idx="1">
                  <c:v>Anti-UV</c:v>
                </c:pt>
              </c:strCache>
            </c:strRef>
          </c:cat>
          <c:val>
            <c:numRef>
              <c:f>Leveduras!$B$4:$C$4</c:f>
              <c:numCache>
                <c:formatCode>0.00</c:formatCode>
                <c:ptCount val="2"/>
                <c:pt idx="0">
                  <c:v>5.39</c:v>
                </c:pt>
                <c:pt idx="1">
                  <c:v>5.91</c:v>
                </c:pt>
              </c:numCache>
            </c:numRef>
          </c:val>
          <c:extLst xmlns:c16r2="http://schemas.microsoft.com/office/drawing/2015/06/chart">
            <c:ext xmlns:c16="http://schemas.microsoft.com/office/drawing/2014/chart" uri="{C3380CC4-5D6E-409C-BE32-E72D297353CC}">
              <c16:uniqueId val="{00000001-EC87-4533-904E-03C3EAB8DC0E}"/>
            </c:ext>
          </c:extLst>
        </c:ser>
        <c:dLbls>
          <c:showLegendKey val="0"/>
          <c:showVal val="0"/>
          <c:showCatName val="0"/>
          <c:showSerName val="0"/>
          <c:showPercent val="0"/>
          <c:showBubbleSize val="0"/>
        </c:dLbls>
        <c:gapWidth val="300"/>
        <c:axId val="748959352"/>
        <c:axId val="748951904"/>
      </c:barChart>
      <c:catAx>
        <c:axId val="748959352"/>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crossAx val="748951904"/>
        <c:crosses val="autoZero"/>
        <c:auto val="1"/>
        <c:lblAlgn val="ctr"/>
        <c:lblOffset val="100"/>
        <c:noMultiLvlLbl val="0"/>
      </c:catAx>
      <c:valAx>
        <c:axId val="748951904"/>
        <c:scaling>
          <c:orientation val="minMax"/>
          <c:max val="6.3"/>
          <c:min val="5"/>
        </c:scaling>
        <c:delete val="0"/>
        <c:axPos val="l"/>
        <c:majorGridlines>
          <c:spPr>
            <a:ln w="9525" cap="flat" cmpd="sng" algn="ctr">
              <a:noFill/>
              <a:round/>
            </a:ln>
            <a:effectLst/>
          </c:spPr>
        </c:majorGridlines>
        <c:minorGridlines>
          <c:spPr>
            <a:ln w="9525" cap="flat" cmpd="sng" algn="ctr">
              <a:noFill/>
              <a:round/>
            </a:ln>
            <a:effectLst/>
          </c:spPr>
        </c:min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pt-BR"/>
                  <a:t>Leveduras (log ufc/g)</a:t>
                </a:r>
              </a:p>
            </c:rich>
          </c:tx>
          <c:layout>
            <c:manualLayout>
              <c:xMode val="edge"/>
              <c:yMode val="edge"/>
              <c:x val="6.8742497640472411E-3"/>
              <c:y val="0.1850732365161401"/>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title>
        <c:numFmt formatCode="0.0" sourceLinked="0"/>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crossAx val="748959352"/>
        <c:crosses val="autoZero"/>
        <c:crossBetween val="between"/>
        <c:majorUnit val="0.2"/>
        <c:minorUnit val="0.2"/>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legend>
    <c:plotVisOnly val="1"/>
    <c:dispBlanksAs val="gap"/>
    <c:showDLblsOverMax val="0"/>
  </c:chart>
  <c:spPr>
    <a:noFill/>
    <a:ln>
      <a:noFill/>
    </a:ln>
    <a:effectLst/>
  </c:spPr>
  <c:txPr>
    <a:bodyPr/>
    <a:lstStyle/>
    <a:p>
      <a:pPr>
        <a:defRPr sz="2000">
          <a:solidFill>
            <a:schemeClr val="tx1"/>
          </a:solidFill>
        </a:defRPr>
      </a:pPr>
      <a:endParaRPr lang="pt-B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Fungos!$A$3</c:f>
              <c:strCache>
                <c:ptCount val="1"/>
                <c:pt idx="0">
                  <c:v>BO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cat>
            <c:strRef>
              <c:f>Fungos!$B$2:$C$2</c:f>
              <c:strCache>
                <c:ptCount val="2"/>
                <c:pt idx="0">
                  <c:v>PE120</c:v>
                </c:pt>
                <c:pt idx="1">
                  <c:v>Anti-UV</c:v>
                </c:pt>
              </c:strCache>
            </c:strRef>
          </c:cat>
          <c:val>
            <c:numRef>
              <c:f>Fungos!$B$3:$C$3</c:f>
              <c:numCache>
                <c:formatCode>0.00</c:formatCode>
                <c:ptCount val="2"/>
                <c:pt idx="0">
                  <c:v>4.92</c:v>
                </c:pt>
                <c:pt idx="1">
                  <c:v>4.5</c:v>
                </c:pt>
              </c:numCache>
            </c:numRef>
          </c:val>
          <c:extLst xmlns:c16r2="http://schemas.microsoft.com/office/drawing/2015/06/chart">
            <c:ext xmlns:c16="http://schemas.microsoft.com/office/drawing/2014/chart" uri="{C3380CC4-5D6E-409C-BE32-E72D297353CC}">
              <c16:uniqueId val="{00000000-0FC8-47D3-A99A-507702FE3AC6}"/>
            </c:ext>
          </c:extLst>
        </c:ser>
        <c:ser>
          <c:idx val="1"/>
          <c:order val="1"/>
          <c:tx>
            <c:strRef>
              <c:f>Fungos!$A$4</c:f>
              <c:strCache>
                <c:ptCount val="1"/>
                <c:pt idx="0">
                  <c:v>PE50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cat>
            <c:strRef>
              <c:f>Fungos!$B$2:$C$2</c:f>
              <c:strCache>
                <c:ptCount val="2"/>
                <c:pt idx="0">
                  <c:v>PE120</c:v>
                </c:pt>
                <c:pt idx="1">
                  <c:v>Anti-UV</c:v>
                </c:pt>
              </c:strCache>
            </c:strRef>
          </c:cat>
          <c:val>
            <c:numRef>
              <c:f>Fungos!$B$4:$C$4</c:f>
              <c:numCache>
                <c:formatCode>0.00</c:formatCode>
                <c:ptCount val="2"/>
                <c:pt idx="0">
                  <c:v>3.86</c:v>
                </c:pt>
                <c:pt idx="1">
                  <c:v>3.3</c:v>
                </c:pt>
              </c:numCache>
            </c:numRef>
          </c:val>
          <c:extLst xmlns:c16r2="http://schemas.microsoft.com/office/drawing/2015/06/chart">
            <c:ext xmlns:c16="http://schemas.microsoft.com/office/drawing/2014/chart" uri="{C3380CC4-5D6E-409C-BE32-E72D297353CC}">
              <c16:uniqueId val="{00000001-0FC8-47D3-A99A-507702FE3AC6}"/>
            </c:ext>
          </c:extLst>
        </c:ser>
        <c:dLbls>
          <c:showLegendKey val="0"/>
          <c:showVal val="0"/>
          <c:showCatName val="0"/>
          <c:showSerName val="0"/>
          <c:showPercent val="0"/>
          <c:showBubbleSize val="0"/>
        </c:dLbls>
        <c:gapWidth val="300"/>
        <c:axId val="748949160"/>
        <c:axId val="748960136"/>
      </c:barChart>
      <c:catAx>
        <c:axId val="748949160"/>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crossAx val="748960136"/>
        <c:crosses val="autoZero"/>
        <c:auto val="1"/>
        <c:lblAlgn val="ctr"/>
        <c:lblOffset val="100"/>
        <c:noMultiLvlLbl val="0"/>
      </c:catAx>
      <c:valAx>
        <c:axId val="748960136"/>
        <c:scaling>
          <c:orientation val="minMax"/>
          <c:max val="5.2"/>
          <c:min val="3"/>
        </c:scaling>
        <c:delete val="0"/>
        <c:axPos val="l"/>
        <c:majorGridlines>
          <c:spPr>
            <a:ln w="9525" cap="flat" cmpd="sng" algn="ctr">
              <a:noFill/>
              <a:round/>
            </a:ln>
            <a:effectLst/>
          </c:spPr>
        </c:majorGridlines>
        <c:minorGridlines>
          <c:spPr>
            <a:ln w="9525" cap="flat" cmpd="sng" algn="ctr">
              <a:noFill/>
              <a:round/>
            </a:ln>
            <a:effectLst/>
          </c:spPr>
        </c:min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pt-BR"/>
                  <a:t>Fungos (log ufc/g)</a:t>
                </a:r>
              </a:p>
            </c:rich>
          </c:tx>
          <c:layout>
            <c:manualLayout>
              <c:xMode val="edge"/>
              <c:yMode val="edge"/>
              <c:x val="1.5582824817322491E-2"/>
              <c:y val="0.18434533146259602"/>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title>
        <c:numFmt formatCode="0.0" sourceLinked="0"/>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crossAx val="748949160"/>
        <c:crosses val="autoZero"/>
        <c:crossBetween val="between"/>
        <c:majorUnit val="0.5"/>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legend>
    <c:plotVisOnly val="1"/>
    <c:dispBlanksAs val="gap"/>
    <c:showDLblsOverMax val="0"/>
  </c:chart>
  <c:spPr>
    <a:noFill/>
    <a:ln>
      <a:noFill/>
    </a:ln>
    <a:effectLst/>
  </c:spPr>
  <c:txPr>
    <a:bodyPr/>
    <a:lstStyle/>
    <a:p>
      <a:pPr>
        <a:defRPr sz="2000">
          <a:solidFill>
            <a:schemeClr val="tx1"/>
          </a:solidFill>
        </a:defRPr>
      </a:pPr>
      <a:endParaRPr lang="pt-B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'Perda de MS'!$A$3</c:f>
              <c:strCache>
                <c:ptCount val="1"/>
                <c:pt idx="0">
                  <c:v>BO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cat>
            <c:strRef>
              <c:f>'Perda de MS'!$B$2:$C$2</c:f>
              <c:strCache>
                <c:ptCount val="2"/>
                <c:pt idx="0">
                  <c:v>PE120</c:v>
                </c:pt>
                <c:pt idx="1">
                  <c:v>Anti-UV</c:v>
                </c:pt>
              </c:strCache>
            </c:strRef>
          </c:cat>
          <c:val>
            <c:numRef>
              <c:f>'Perda de MS'!$B$3:$C$3</c:f>
              <c:numCache>
                <c:formatCode>0.00</c:formatCode>
                <c:ptCount val="2"/>
                <c:pt idx="0">
                  <c:v>6.6</c:v>
                </c:pt>
                <c:pt idx="1">
                  <c:v>7.5</c:v>
                </c:pt>
              </c:numCache>
            </c:numRef>
          </c:val>
          <c:extLst xmlns:c16r2="http://schemas.microsoft.com/office/drawing/2015/06/chart">
            <c:ext xmlns:c16="http://schemas.microsoft.com/office/drawing/2014/chart" uri="{C3380CC4-5D6E-409C-BE32-E72D297353CC}">
              <c16:uniqueId val="{00000000-4250-429F-B296-79C4B8A2A250}"/>
            </c:ext>
          </c:extLst>
        </c:ser>
        <c:ser>
          <c:idx val="1"/>
          <c:order val="1"/>
          <c:tx>
            <c:strRef>
              <c:f>'Perda de MS'!$A$4</c:f>
              <c:strCache>
                <c:ptCount val="1"/>
                <c:pt idx="0">
                  <c:v>PE50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cat>
            <c:strRef>
              <c:f>'Perda de MS'!$B$2:$C$2</c:f>
              <c:strCache>
                <c:ptCount val="2"/>
                <c:pt idx="0">
                  <c:v>PE120</c:v>
                </c:pt>
                <c:pt idx="1">
                  <c:v>Anti-UV</c:v>
                </c:pt>
              </c:strCache>
            </c:strRef>
          </c:cat>
          <c:val>
            <c:numRef>
              <c:f>'Perda de MS'!$B$4:$C$4</c:f>
              <c:numCache>
                <c:formatCode>0.00</c:formatCode>
                <c:ptCount val="2"/>
                <c:pt idx="0">
                  <c:v>6.1</c:v>
                </c:pt>
                <c:pt idx="1">
                  <c:v>6.7</c:v>
                </c:pt>
              </c:numCache>
            </c:numRef>
          </c:val>
          <c:extLst xmlns:c16r2="http://schemas.microsoft.com/office/drawing/2015/06/chart">
            <c:ext xmlns:c16="http://schemas.microsoft.com/office/drawing/2014/chart" uri="{C3380CC4-5D6E-409C-BE32-E72D297353CC}">
              <c16:uniqueId val="{00000001-4250-429F-B296-79C4B8A2A250}"/>
            </c:ext>
          </c:extLst>
        </c:ser>
        <c:dLbls>
          <c:showLegendKey val="0"/>
          <c:showVal val="0"/>
          <c:showCatName val="0"/>
          <c:showSerName val="0"/>
          <c:showPercent val="0"/>
          <c:showBubbleSize val="0"/>
        </c:dLbls>
        <c:gapWidth val="300"/>
        <c:axId val="748957784"/>
        <c:axId val="748948768"/>
      </c:barChart>
      <c:catAx>
        <c:axId val="748957784"/>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crossAx val="748948768"/>
        <c:crosses val="autoZero"/>
        <c:auto val="1"/>
        <c:lblAlgn val="ctr"/>
        <c:lblOffset val="100"/>
        <c:noMultiLvlLbl val="0"/>
      </c:catAx>
      <c:valAx>
        <c:axId val="748948768"/>
        <c:scaling>
          <c:orientation val="minMax"/>
          <c:max val="8"/>
          <c:min val="5"/>
        </c:scaling>
        <c:delete val="0"/>
        <c:axPos val="l"/>
        <c:majorGridlines>
          <c:spPr>
            <a:ln w="9525" cap="flat" cmpd="sng" algn="ctr">
              <a:noFill/>
              <a:round/>
            </a:ln>
            <a:effectLst/>
          </c:spPr>
        </c:majorGridlines>
        <c:minorGridlines>
          <c:spPr>
            <a:ln w="9525" cap="flat" cmpd="sng" algn="ctr">
              <a:noFill/>
              <a:round/>
            </a:ln>
            <a:effectLst/>
          </c:spPr>
        </c:min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pt-BR"/>
                  <a:t>Perda de MS (%)</a:t>
                </a:r>
              </a:p>
            </c:rich>
          </c:tx>
          <c:layout>
            <c:manualLayout>
              <c:xMode val="edge"/>
              <c:yMode val="edge"/>
              <c:x val="0"/>
              <c:y val="0.20199725644840064"/>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title>
        <c:numFmt formatCode="0.0" sourceLinked="0"/>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crossAx val="74895778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legend>
    <c:plotVisOnly val="1"/>
    <c:dispBlanksAs val="gap"/>
    <c:showDLblsOverMax val="0"/>
  </c:chart>
  <c:spPr>
    <a:noFill/>
    <a:ln>
      <a:noFill/>
    </a:ln>
    <a:effectLst/>
  </c:spPr>
  <c:txPr>
    <a:bodyPr/>
    <a:lstStyle/>
    <a:p>
      <a:pPr>
        <a:defRPr sz="2000">
          <a:solidFill>
            <a:schemeClr val="tx1"/>
          </a:solidFill>
        </a:defRPr>
      </a:pPr>
      <a:endParaRPr lang="pt-B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'Temperatura lona'!$A$3</c:f>
              <c:strCache>
                <c:ptCount val="1"/>
                <c:pt idx="0">
                  <c:v>PE120+BO</c:v>
                </c:pt>
              </c:strCache>
            </c:strRef>
          </c:tx>
          <c:spPr>
            <a:solidFill>
              <a:schemeClr val="accent1"/>
            </a:solidFill>
            <a:ln>
              <a:no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cat>
            <c:numRef>
              <c:f>'Temperatura lona'!$B$2:$C$2</c:f>
              <c:numCache>
                <c:formatCode>h:mm</c:formatCode>
                <c:ptCount val="2"/>
                <c:pt idx="0">
                  <c:v>0.45833333333333331</c:v>
                </c:pt>
                <c:pt idx="1">
                  <c:v>0.66666666666666663</c:v>
                </c:pt>
              </c:numCache>
            </c:numRef>
          </c:cat>
          <c:val>
            <c:numRef>
              <c:f>'Temperatura lona'!$B$3:$C$3</c:f>
              <c:numCache>
                <c:formatCode>0.00</c:formatCode>
                <c:ptCount val="2"/>
                <c:pt idx="0">
                  <c:v>43.83</c:v>
                </c:pt>
                <c:pt idx="1">
                  <c:v>28.95</c:v>
                </c:pt>
              </c:numCache>
            </c:numRef>
          </c:val>
          <c:extLst xmlns:c16r2="http://schemas.microsoft.com/office/drawing/2015/06/chart">
            <c:ext xmlns:c16="http://schemas.microsoft.com/office/drawing/2014/chart" uri="{C3380CC4-5D6E-409C-BE32-E72D297353CC}">
              <c16:uniqueId val="{00000000-09DC-45DD-801B-669DC05367F5}"/>
            </c:ext>
          </c:extLst>
        </c:ser>
        <c:ser>
          <c:idx val="1"/>
          <c:order val="1"/>
          <c:tx>
            <c:strRef>
              <c:f>'Temperatura lona'!$A$4</c:f>
              <c:strCache>
                <c:ptCount val="1"/>
                <c:pt idx="0">
                  <c:v>PE120+PE50</c:v>
                </c:pt>
              </c:strCache>
            </c:strRef>
          </c:tx>
          <c:spPr>
            <a:solidFill>
              <a:schemeClr val="accent2"/>
            </a:solidFill>
            <a:ln>
              <a:no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cat>
            <c:numRef>
              <c:f>'Temperatura lona'!$B$2:$C$2</c:f>
              <c:numCache>
                <c:formatCode>h:mm</c:formatCode>
                <c:ptCount val="2"/>
                <c:pt idx="0">
                  <c:v>0.45833333333333331</c:v>
                </c:pt>
                <c:pt idx="1">
                  <c:v>0.66666666666666663</c:v>
                </c:pt>
              </c:numCache>
            </c:numRef>
          </c:cat>
          <c:val>
            <c:numRef>
              <c:f>'Temperatura lona'!$B$4:$C$4</c:f>
              <c:numCache>
                <c:formatCode>0.00</c:formatCode>
                <c:ptCount val="2"/>
                <c:pt idx="0">
                  <c:v>43.77</c:v>
                </c:pt>
                <c:pt idx="1">
                  <c:v>30.17</c:v>
                </c:pt>
              </c:numCache>
            </c:numRef>
          </c:val>
          <c:extLst xmlns:c16r2="http://schemas.microsoft.com/office/drawing/2015/06/chart">
            <c:ext xmlns:c16="http://schemas.microsoft.com/office/drawing/2014/chart" uri="{C3380CC4-5D6E-409C-BE32-E72D297353CC}">
              <c16:uniqueId val="{00000001-09DC-45DD-801B-669DC05367F5}"/>
            </c:ext>
          </c:extLst>
        </c:ser>
        <c:ser>
          <c:idx val="2"/>
          <c:order val="2"/>
          <c:tx>
            <c:strRef>
              <c:f>'Temperatura lona'!$A$5</c:f>
              <c:strCache>
                <c:ptCount val="1"/>
                <c:pt idx="0">
                  <c:v>AntiUV+BO</c:v>
                </c:pt>
              </c:strCache>
            </c:strRef>
          </c:tx>
          <c:spPr>
            <a:solidFill>
              <a:schemeClr val="accent3"/>
            </a:solidFill>
            <a:ln>
              <a:no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cat>
            <c:numRef>
              <c:f>'Temperatura lona'!$B$2:$C$2</c:f>
              <c:numCache>
                <c:formatCode>h:mm</c:formatCode>
                <c:ptCount val="2"/>
                <c:pt idx="0">
                  <c:v>0.45833333333333331</c:v>
                </c:pt>
                <c:pt idx="1">
                  <c:v>0.66666666666666663</c:v>
                </c:pt>
              </c:numCache>
            </c:numRef>
          </c:cat>
          <c:val>
            <c:numRef>
              <c:f>'Temperatura lona'!$B$5:$C$5</c:f>
              <c:numCache>
                <c:formatCode>0.00</c:formatCode>
                <c:ptCount val="2"/>
                <c:pt idx="0">
                  <c:v>54.1</c:v>
                </c:pt>
                <c:pt idx="1">
                  <c:v>33.409999999999997</c:v>
                </c:pt>
              </c:numCache>
            </c:numRef>
          </c:val>
          <c:extLst xmlns:c16r2="http://schemas.microsoft.com/office/drawing/2015/06/chart">
            <c:ext xmlns:c16="http://schemas.microsoft.com/office/drawing/2014/chart" uri="{C3380CC4-5D6E-409C-BE32-E72D297353CC}">
              <c16:uniqueId val="{00000002-09DC-45DD-801B-669DC05367F5}"/>
            </c:ext>
          </c:extLst>
        </c:ser>
        <c:ser>
          <c:idx val="3"/>
          <c:order val="3"/>
          <c:tx>
            <c:strRef>
              <c:f>'Temperatura lona'!$A$6</c:f>
              <c:strCache>
                <c:ptCount val="1"/>
                <c:pt idx="0">
                  <c:v>AntiUV+PE50</c:v>
                </c:pt>
              </c:strCache>
            </c:strRef>
          </c:tx>
          <c:spPr>
            <a:solidFill>
              <a:schemeClr val="accent4"/>
            </a:solidFill>
            <a:ln>
              <a:no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cat>
            <c:numRef>
              <c:f>'Temperatura lona'!$B$2:$C$2</c:f>
              <c:numCache>
                <c:formatCode>h:mm</c:formatCode>
                <c:ptCount val="2"/>
                <c:pt idx="0">
                  <c:v>0.45833333333333331</c:v>
                </c:pt>
                <c:pt idx="1">
                  <c:v>0.66666666666666663</c:v>
                </c:pt>
              </c:numCache>
            </c:numRef>
          </c:cat>
          <c:val>
            <c:numRef>
              <c:f>'Temperatura lona'!$B$6:$C$6</c:f>
              <c:numCache>
                <c:formatCode>0.00</c:formatCode>
                <c:ptCount val="2"/>
                <c:pt idx="0">
                  <c:v>52.7</c:v>
                </c:pt>
                <c:pt idx="1">
                  <c:v>34.15</c:v>
                </c:pt>
              </c:numCache>
            </c:numRef>
          </c:val>
          <c:extLst xmlns:c16r2="http://schemas.microsoft.com/office/drawing/2015/06/chart">
            <c:ext xmlns:c16="http://schemas.microsoft.com/office/drawing/2014/chart" uri="{C3380CC4-5D6E-409C-BE32-E72D297353CC}">
              <c16:uniqueId val="{00000003-09DC-45DD-801B-669DC05367F5}"/>
            </c:ext>
          </c:extLst>
        </c:ser>
        <c:dLbls>
          <c:showLegendKey val="0"/>
          <c:showVal val="0"/>
          <c:showCatName val="0"/>
          <c:showSerName val="0"/>
          <c:showPercent val="0"/>
          <c:showBubbleSize val="0"/>
        </c:dLbls>
        <c:gapWidth val="300"/>
        <c:axId val="748952296"/>
        <c:axId val="748952688"/>
      </c:barChart>
      <c:catAx>
        <c:axId val="748952296"/>
        <c:scaling>
          <c:orientation val="minMax"/>
        </c:scaling>
        <c:delete val="0"/>
        <c:axPos val="b"/>
        <c:numFmt formatCode="h:mm"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crossAx val="748952688"/>
        <c:crossesAt val="0"/>
        <c:auto val="1"/>
        <c:lblAlgn val="ctr"/>
        <c:lblOffset val="100"/>
        <c:noMultiLvlLbl val="0"/>
      </c:catAx>
      <c:valAx>
        <c:axId val="748952688"/>
        <c:scaling>
          <c:orientation val="minMax"/>
          <c:max val="65"/>
          <c:min val="20"/>
        </c:scaling>
        <c:delete val="0"/>
        <c:axPos val="l"/>
        <c:majorGridlines>
          <c:spPr>
            <a:ln w="9525" cap="flat" cmpd="sng" algn="ctr">
              <a:noFill/>
              <a:round/>
            </a:ln>
            <a:effectLst/>
          </c:spPr>
        </c:majorGridlines>
        <c:minorGridlines>
          <c:spPr>
            <a:ln w="9525" cap="flat" cmpd="sng" algn="ctr">
              <a:noFill/>
              <a:round/>
            </a:ln>
            <a:effectLst/>
          </c:spPr>
        </c:min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pt-BR"/>
                  <a:t>Temperatura (°C)</a:t>
                </a:r>
              </a:p>
            </c:rich>
          </c:tx>
          <c:layout>
            <c:manualLayout>
              <c:xMode val="edge"/>
              <c:yMode val="edge"/>
              <c:x val="0"/>
              <c:y val="0.22999225474767174"/>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title>
        <c:numFmt formatCode="0" sourceLinked="0"/>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crossAx val="74895229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legend>
    <c:plotVisOnly val="1"/>
    <c:dispBlanksAs val="gap"/>
    <c:showDLblsOverMax val="0"/>
  </c:chart>
  <c:spPr>
    <a:noFill/>
    <a:ln>
      <a:noFill/>
    </a:ln>
    <a:effectLst/>
  </c:spPr>
  <c:txPr>
    <a:bodyPr/>
    <a:lstStyle/>
    <a:p>
      <a:pPr>
        <a:defRPr sz="2000">
          <a:solidFill>
            <a:schemeClr val="tx1"/>
          </a:solidFill>
        </a:defRPr>
      </a:pPr>
      <a:endParaRPr lang="pt-B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CMS!$A$3</c:f>
              <c:strCache>
                <c:ptCount val="1"/>
                <c:pt idx="0">
                  <c:v>BO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cat>
            <c:strRef>
              <c:f>CMS!$B$2:$C$2</c:f>
              <c:strCache>
                <c:ptCount val="2"/>
                <c:pt idx="0">
                  <c:v>PE120</c:v>
                </c:pt>
                <c:pt idx="1">
                  <c:v>Anti-UV</c:v>
                </c:pt>
              </c:strCache>
            </c:strRef>
          </c:cat>
          <c:val>
            <c:numRef>
              <c:f>CMS!$B$3:$C$3</c:f>
              <c:numCache>
                <c:formatCode>0.00</c:formatCode>
                <c:ptCount val="2"/>
                <c:pt idx="0">
                  <c:v>11</c:v>
                </c:pt>
                <c:pt idx="1">
                  <c:v>11.25</c:v>
                </c:pt>
              </c:numCache>
            </c:numRef>
          </c:val>
          <c:extLst xmlns:c16r2="http://schemas.microsoft.com/office/drawing/2015/06/chart">
            <c:ext xmlns:c16="http://schemas.microsoft.com/office/drawing/2014/chart" uri="{C3380CC4-5D6E-409C-BE32-E72D297353CC}">
              <c16:uniqueId val="{00000000-1DE0-496D-9ED5-0C11243DB6CD}"/>
            </c:ext>
          </c:extLst>
        </c:ser>
        <c:ser>
          <c:idx val="1"/>
          <c:order val="1"/>
          <c:tx>
            <c:strRef>
              <c:f>CMS!$A$4</c:f>
              <c:strCache>
                <c:ptCount val="1"/>
                <c:pt idx="0">
                  <c:v>PE50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cat>
            <c:strRef>
              <c:f>CMS!$B$2:$C$2</c:f>
              <c:strCache>
                <c:ptCount val="2"/>
                <c:pt idx="0">
                  <c:v>PE120</c:v>
                </c:pt>
                <c:pt idx="1">
                  <c:v>Anti-UV</c:v>
                </c:pt>
              </c:strCache>
            </c:strRef>
          </c:cat>
          <c:val>
            <c:numRef>
              <c:f>CMS!$B$4:$C$4</c:f>
              <c:numCache>
                <c:formatCode>0.00</c:formatCode>
                <c:ptCount val="2"/>
                <c:pt idx="0">
                  <c:v>11.22</c:v>
                </c:pt>
                <c:pt idx="1">
                  <c:v>11.95</c:v>
                </c:pt>
              </c:numCache>
            </c:numRef>
          </c:val>
          <c:extLst xmlns:c16r2="http://schemas.microsoft.com/office/drawing/2015/06/chart">
            <c:ext xmlns:c16="http://schemas.microsoft.com/office/drawing/2014/chart" uri="{C3380CC4-5D6E-409C-BE32-E72D297353CC}">
              <c16:uniqueId val="{00000001-1DE0-496D-9ED5-0C11243DB6CD}"/>
            </c:ext>
          </c:extLst>
        </c:ser>
        <c:dLbls>
          <c:showLegendKey val="0"/>
          <c:showVal val="0"/>
          <c:showCatName val="0"/>
          <c:showSerName val="0"/>
          <c:showPercent val="0"/>
          <c:showBubbleSize val="0"/>
        </c:dLbls>
        <c:gapWidth val="300"/>
        <c:axId val="748954648"/>
        <c:axId val="748955432"/>
      </c:barChart>
      <c:catAx>
        <c:axId val="748954648"/>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crossAx val="748955432"/>
        <c:crosses val="autoZero"/>
        <c:auto val="1"/>
        <c:lblAlgn val="ctr"/>
        <c:lblOffset val="100"/>
        <c:noMultiLvlLbl val="0"/>
      </c:catAx>
      <c:valAx>
        <c:axId val="748955432"/>
        <c:scaling>
          <c:orientation val="minMax"/>
          <c:max val="12.5"/>
          <c:min val="10"/>
        </c:scaling>
        <c:delete val="0"/>
        <c:axPos val="l"/>
        <c:majorGridlines>
          <c:spPr>
            <a:ln w="9525" cap="flat" cmpd="sng" algn="ctr">
              <a:noFill/>
              <a:round/>
            </a:ln>
            <a:effectLst/>
          </c:spPr>
        </c:majorGridlines>
        <c:minorGridlines>
          <c:spPr>
            <a:ln w="9525" cap="flat" cmpd="sng" algn="ctr">
              <a:noFill/>
              <a:round/>
            </a:ln>
            <a:effectLst/>
          </c:spPr>
        </c:min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pt-BR"/>
                  <a:t>CMS (kg/MS/dia)</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title>
        <c:numFmt formatCode="0" sourceLinked="0"/>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crossAx val="748954648"/>
        <c:crosses val="autoZero"/>
        <c:crossBetween val="between"/>
        <c:majorUnit val="1"/>
        <c:minorUnit val="0.1"/>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legend>
    <c:plotVisOnly val="1"/>
    <c:dispBlanksAs val="gap"/>
    <c:showDLblsOverMax val="0"/>
  </c:chart>
  <c:spPr>
    <a:noFill/>
    <a:ln>
      <a:noFill/>
    </a:ln>
    <a:effectLst/>
  </c:spPr>
  <c:txPr>
    <a:bodyPr/>
    <a:lstStyle/>
    <a:p>
      <a:pPr>
        <a:defRPr sz="2000">
          <a:solidFill>
            <a:schemeClr val="tx1"/>
          </a:solidFill>
        </a:defRPr>
      </a:pPr>
      <a:endParaRPr lang="pt-B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GMD!$A$3</c:f>
              <c:strCache>
                <c:ptCount val="1"/>
                <c:pt idx="0">
                  <c:v>BO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cat>
            <c:strRef>
              <c:f>GMD!$B$2:$C$2</c:f>
              <c:strCache>
                <c:ptCount val="2"/>
                <c:pt idx="0">
                  <c:v>PE120</c:v>
                </c:pt>
                <c:pt idx="1">
                  <c:v>Anti-UV</c:v>
                </c:pt>
              </c:strCache>
            </c:strRef>
          </c:cat>
          <c:val>
            <c:numRef>
              <c:f>GMD!$B$3:$C$3</c:f>
              <c:numCache>
                <c:formatCode>0.000</c:formatCode>
                <c:ptCount val="2"/>
                <c:pt idx="0">
                  <c:v>1.5489999999999999</c:v>
                </c:pt>
                <c:pt idx="1">
                  <c:v>1.47</c:v>
                </c:pt>
              </c:numCache>
            </c:numRef>
          </c:val>
          <c:extLst xmlns:c16r2="http://schemas.microsoft.com/office/drawing/2015/06/chart">
            <c:ext xmlns:c16="http://schemas.microsoft.com/office/drawing/2014/chart" uri="{C3380CC4-5D6E-409C-BE32-E72D297353CC}">
              <c16:uniqueId val="{00000000-DAED-4B86-B534-007EBBD61F07}"/>
            </c:ext>
          </c:extLst>
        </c:ser>
        <c:ser>
          <c:idx val="1"/>
          <c:order val="1"/>
          <c:tx>
            <c:strRef>
              <c:f>GMD!$A$4</c:f>
              <c:strCache>
                <c:ptCount val="1"/>
                <c:pt idx="0">
                  <c:v>PE50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cat>
            <c:strRef>
              <c:f>GMD!$B$2:$C$2</c:f>
              <c:strCache>
                <c:ptCount val="2"/>
                <c:pt idx="0">
                  <c:v>PE120</c:v>
                </c:pt>
                <c:pt idx="1">
                  <c:v>Anti-UV</c:v>
                </c:pt>
              </c:strCache>
            </c:strRef>
          </c:cat>
          <c:val>
            <c:numRef>
              <c:f>GMD!$B$4:$C$4</c:f>
              <c:numCache>
                <c:formatCode>0.000</c:formatCode>
                <c:ptCount val="2"/>
                <c:pt idx="0">
                  <c:v>1.4930000000000001</c:v>
                </c:pt>
                <c:pt idx="1">
                  <c:v>1.6479999999999999</c:v>
                </c:pt>
              </c:numCache>
            </c:numRef>
          </c:val>
          <c:extLst xmlns:c16r2="http://schemas.microsoft.com/office/drawing/2015/06/chart">
            <c:ext xmlns:c16="http://schemas.microsoft.com/office/drawing/2014/chart" uri="{C3380CC4-5D6E-409C-BE32-E72D297353CC}">
              <c16:uniqueId val="{00000001-DAED-4B86-B534-007EBBD61F07}"/>
            </c:ext>
          </c:extLst>
        </c:ser>
        <c:dLbls>
          <c:showLegendKey val="0"/>
          <c:showVal val="0"/>
          <c:showCatName val="0"/>
          <c:showSerName val="0"/>
          <c:showPercent val="0"/>
          <c:showBubbleSize val="0"/>
        </c:dLbls>
        <c:gapWidth val="300"/>
        <c:axId val="748969936"/>
        <c:axId val="748972680"/>
      </c:barChart>
      <c:catAx>
        <c:axId val="748969936"/>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crossAx val="748972680"/>
        <c:crosses val="autoZero"/>
        <c:auto val="1"/>
        <c:lblAlgn val="ctr"/>
        <c:lblOffset val="100"/>
        <c:noMultiLvlLbl val="0"/>
      </c:catAx>
      <c:valAx>
        <c:axId val="748972680"/>
        <c:scaling>
          <c:orientation val="minMax"/>
          <c:max val="1.7500000000000002"/>
          <c:min val="1.3"/>
        </c:scaling>
        <c:delete val="0"/>
        <c:axPos val="l"/>
        <c:majorGridlines>
          <c:spPr>
            <a:ln w="9525" cap="flat" cmpd="sng" algn="ctr">
              <a:noFill/>
              <a:round/>
            </a:ln>
            <a:effectLst/>
          </c:spPr>
        </c:majorGridlines>
        <c:minorGridlines>
          <c:spPr>
            <a:ln w="9525" cap="flat" cmpd="sng" algn="ctr">
              <a:noFill/>
              <a:round/>
            </a:ln>
            <a:effectLst/>
          </c:spPr>
        </c:min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pt-BR"/>
                  <a:t>GMD (kg/dia)</a:t>
                </a:r>
              </a:p>
            </c:rich>
          </c:tx>
          <c:layout>
            <c:manualLayout>
              <c:xMode val="edge"/>
              <c:yMode val="edge"/>
              <c:x val="1.5401482160097169E-2"/>
              <c:y val="0.24771794358927995"/>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title>
        <c:numFmt formatCode="0.0" sourceLinked="0"/>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crossAx val="748969936"/>
        <c:crosses val="autoZero"/>
        <c:crossBetween val="between"/>
        <c:majorUnit val="0.1"/>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legend>
    <c:plotVisOnly val="1"/>
    <c:dispBlanksAs val="gap"/>
    <c:showDLblsOverMax val="0"/>
  </c:chart>
  <c:spPr>
    <a:noFill/>
    <a:ln>
      <a:noFill/>
    </a:ln>
    <a:effectLst/>
  </c:spPr>
  <c:txPr>
    <a:bodyPr/>
    <a:lstStyle/>
    <a:p>
      <a:pPr>
        <a:defRPr sz="2000">
          <a:solidFill>
            <a:schemeClr val="tx1"/>
          </a:solidFill>
        </a:defRPr>
      </a:pPr>
      <a:endParaRPr lang="pt-B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EA!$A$3</c:f>
              <c:strCache>
                <c:ptCount val="1"/>
                <c:pt idx="0">
                  <c:v>BO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cat>
            <c:strRef>
              <c:f>EA!$B$2:$C$2</c:f>
              <c:strCache>
                <c:ptCount val="2"/>
                <c:pt idx="0">
                  <c:v>PE120</c:v>
                </c:pt>
                <c:pt idx="1">
                  <c:v>Anti-UV</c:v>
                </c:pt>
              </c:strCache>
            </c:strRef>
          </c:cat>
          <c:val>
            <c:numRef>
              <c:f>EA!$B$3:$C$3</c:f>
              <c:numCache>
                <c:formatCode>0.000</c:formatCode>
                <c:ptCount val="2"/>
                <c:pt idx="0">
                  <c:v>0.14000000000000001</c:v>
                </c:pt>
                <c:pt idx="1">
                  <c:v>0.13</c:v>
                </c:pt>
              </c:numCache>
            </c:numRef>
          </c:val>
          <c:extLst xmlns:c16r2="http://schemas.microsoft.com/office/drawing/2015/06/chart">
            <c:ext xmlns:c16="http://schemas.microsoft.com/office/drawing/2014/chart" uri="{C3380CC4-5D6E-409C-BE32-E72D297353CC}">
              <c16:uniqueId val="{00000000-82B8-4530-838C-6C8E32672FB3}"/>
            </c:ext>
          </c:extLst>
        </c:ser>
        <c:ser>
          <c:idx val="1"/>
          <c:order val="1"/>
          <c:tx>
            <c:strRef>
              <c:f>EA!$A$4</c:f>
              <c:strCache>
                <c:ptCount val="1"/>
                <c:pt idx="0">
                  <c:v>PE50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cat>
            <c:strRef>
              <c:f>EA!$B$2:$C$2</c:f>
              <c:strCache>
                <c:ptCount val="2"/>
                <c:pt idx="0">
                  <c:v>PE120</c:v>
                </c:pt>
                <c:pt idx="1">
                  <c:v>Anti-UV</c:v>
                </c:pt>
              </c:strCache>
            </c:strRef>
          </c:cat>
          <c:val>
            <c:numRef>
              <c:f>EA!$B$4:$C$4</c:f>
              <c:numCache>
                <c:formatCode>0.000</c:formatCode>
                <c:ptCount val="2"/>
                <c:pt idx="0">
                  <c:v>0.13300000000000001</c:v>
                </c:pt>
                <c:pt idx="1">
                  <c:v>0.13800000000000001</c:v>
                </c:pt>
              </c:numCache>
            </c:numRef>
          </c:val>
          <c:extLst xmlns:c16r2="http://schemas.microsoft.com/office/drawing/2015/06/chart">
            <c:ext xmlns:c16="http://schemas.microsoft.com/office/drawing/2014/chart" uri="{C3380CC4-5D6E-409C-BE32-E72D297353CC}">
              <c16:uniqueId val="{00000001-82B8-4530-838C-6C8E32672FB3}"/>
            </c:ext>
          </c:extLst>
        </c:ser>
        <c:dLbls>
          <c:showLegendKey val="0"/>
          <c:showVal val="0"/>
          <c:showCatName val="0"/>
          <c:showSerName val="0"/>
          <c:showPercent val="0"/>
          <c:showBubbleSize val="0"/>
        </c:dLbls>
        <c:gapWidth val="300"/>
        <c:axId val="748972288"/>
        <c:axId val="748973072"/>
      </c:barChart>
      <c:catAx>
        <c:axId val="748972288"/>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crossAx val="748973072"/>
        <c:crosses val="autoZero"/>
        <c:auto val="1"/>
        <c:lblAlgn val="ctr"/>
        <c:lblOffset val="100"/>
        <c:noMultiLvlLbl val="0"/>
      </c:catAx>
      <c:valAx>
        <c:axId val="748973072"/>
        <c:scaling>
          <c:orientation val="minMax"/>
          <c:max val="0.15000000000000002"/>
          <c:min val="0.12000000000000001"/>
        </c:scaling>
        <c:delete val="0"/>
        <c:axPos val="l"/>
        <c:majorGridlines>
          <c:spPr>
            <a:ln w="9525" cap="flat" cmpd="sng" algn="ctr">
              <a:noFill/>
              <a:round/>
            </a:ln>
            <a:effectLst/>
          </c:spPr>
        </c:majorGridlines>
        <c:minorGridlines>
          <c:spPr>
            <a:ln w="9525" cap="flat" cmpd="sng" algn="ctr">
              <a:noFill/>
              <a:round/>
            </a:ln>
            <a:effectLst/>
          </c:spPr>
        </c:min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pt-BR"/>
                  <a:t>Eficiência alimentar</a:t>
                </a:r>
              </a:p>
            </c:rich>
          </c:tx>
          <c:layout>
            <c:manualLayout>
              <c:xMode val="edge"/>
              <c:yMode val="edge"/>
              <c:x val="1.5401623663341538E-2"/>
              <c:y val="0.19895237974463659"/>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title>
        <c:numFmt formatCode="0.00" sourceLinked="0"/>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crossAx val="748972288"/>
        <c:crosses val="autoZero"/>
        <c:crossBetween val="between"/>
        <c:majorUnit val="9.0000000000000028E-3"/>
        <c:minorUnit val="2.0000000000000005E-3"/>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legend>
    <c:plotVisOnly val="1"/>
    <c:dispBlanksAs val="gap"/>
    <c:showDLblsOverMax val="0"/>
  </c:chart>
  <c:spPr>
    <a:noFill/>
    <a:ln>
      <a:noFill/>
    </a:ln>
    <a:effectLst/>
  </c:spPr>
  <c:txPr>
    <a:bodyPr/>
    <a:lstStyle/>
    <a:p>
      <a:pPr>
        <a:defRPr sz="2000">
          <a:solidFill>
            <a:schemeClr val="tx1"/>
          </a:solidFill>
        </a:defRPr>
      </a:pPr>
      <a:endParaRPr lang="pt-B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PVfinal!$A$3</c:f>
              <c:strCache>
                <c:ptCount val="1"/>
                <c:pt idx="0">
                  <c:v>BO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cat>
            <c:strRef>
              <c:f>PVfinal!$B$2:$C$2</c:f>
              <c:strCache>
                <c:ptCount val="2"/>
                <c:pt idx="0">
                  <c:v>PE120</c:v>
                </c:pt>
                <c:pt idx="1">
                  <c:v>Anti-UV</c:v>
                </c:pt>
              </c:strCache>
            </c:strRef>
          </c:cat>
          <c:val>
            <c:numRef>
              <c:f>PVfinal!$B$3:$C$3</c:f>
              <c:numCache>
                <c:formatCode>0.00</c:formatCode>
                <c:ptCount val="2"/>
                <c:pt idx="0">
                  <c:v>597</c:v>
                </c:pt>
                <c:pt idx="1">
                  <c:v>588</c:v>
                </c:pt>
              </c:numCache>
            </c:numRef>
          </c:val>
          <c:extLst xmlns:c16r2="http://schemas.microsoft.com/office/drawing/2015/06/chart">
            <c:ext xmlns:c16="http://schemas.microsoft.com/office/drawing/2014/chart" uri="{C3380CC4-5D6E-409C-BE32-E72D297353CC}">
              <c16:uniqueId val="{00000000-82B0-4E6C-B1C2-5C2F91BDE356}"/>
            </c:ext>
          </c:extLst>
        </c:ser>
        <c:ser>
          <c:idx val="1"/>
          <c:order val="1"/>
          <c:tx>
            <c:strRef>
              <c:f>PVfinal!$A$4</c:f>
              <c:strCache>
                <c:ptCount val="1"/>
                <c:pt idx="0">
                  <c:v>PE50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cat>
            <c:strRef>
              <c:f>PVfinal!$B$2:$C$2</c:f>
              <c:strCache>
                <c:ptCount val="2"/>
                <c:pt idx="0">
                  <c:v>PE120</c:v>
                </c:pt>
                <c:pt idx="1">
                  <c:v>Anti-UV</c:v>
                </c:pt>
              </c:strCache>
            </c:strRef>
          </c:cat>
          <c:val>
            <c:numRef>
              <c:f>PVfinal!$B$4:$C$4</c:f>
              <c:numCache>
                <c:formatCode>0.00</c:formatCode>
                <c:ptCount val="2"/>
                <c:pt idx="0">
                  <c:v>589</c:v>
                </c:pt>
                <c:pt idx="1">
                  <c:v>607</c:v>
                </c:pt>
              </c:numCache>
            </c:numRef>
          </c:val>
          <c:extLst xmlns:c16r2="http://schemas.microsoft.com/office/drawing/2015/06/chart">
            <c:ext xmlns:c16="http://schemas.microsoft.com/office/drawing/2014/chart" uri="{C3380CC4-5D6E-409C-BE32-E72D297353CC}">
              <c16:uniqueId val="{00000001-82B0-4E6C-B1C2-5C2F91BDE356}"/>
            </c:ext>
          </c:extLst>
        </c:ser>
        <c:dLbls>
          <c:showLegendKey val="0"/>
          <c:showVal val="0"/>
          <c:showCatName val="0"/>
          <c:showSerName val="0"/>
          <c:showPercent val="0"/>
          <c:showBubbleSize val="0"/>
        </c:dLbls>
        <c:gapWidth val="300"/>
        <c:axId val="748961704"/>
        <c:axId val="748968760"/>
      </c:barChart>
      <c:catAx>
        <c:axId val="748961704"/>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crossAx val="748968760"/>
        <c:crosses val="autoZero"/>
        <c:auto val="1"/>
        <c:lblAlgn val="ctr"/>
        <c:lblOffset val="100"/>
        <c:noMultiLvlLbl val="0"/>
      </c:catAx>
      <c:valAx>
        <c:axId val="748968760"/>
        <c:scaling>
          <c:orientation val="minMax"/>
          <c:max val="620"/>
          <c:min val="550"/>
        </c:scaling>
        <c:delete val="0"/>
        <c:axPos val="l"/>
        <c:majorGridlines>
          <c:spPr>
            <a:ln w="9525" cap="flat" cmpd="sng" algn="ctr">
              <a:noFill/>
              <a:round/>
            </a:ln>
            <a:effectLst/>
          </c:spPr>
        </c:majorGridlines>
        <c:minorGridlines>
          <c:spPr>
            <a:ln w="9525" cap="flat" cmpd="sng" algn="ctr">
              <a:noFill/>
              <a:round/>
            </a:ln>
            <a:effectLst/>
          </c:spPr>
        </c:min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pt-BR"/>
                  <a:t>Peso vivo final (kg)</a:t>
                </a:r>
              </a:p>
            </c:rich>
          </c:tx>
          <c:layout>
            <c:manualLayout>
              <c:xMode val="edge"/>
              <c:yMode val="edge"/>
              <c:x val="1.0830424043918744E-2"/>
              <c:y val="0.17568177694107551"/>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title>
        <c:numFmt formatCode="0" sourceLinked="0"/>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crossAx val="74896170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legend>
    <c:plotVisOnly val="1"/>
    <c:dispBlanksAs val="gap"/>
    <c:showDLblsOverMax val="0"/>
  </c:chart>
  <c:spPr>
    <a:noFill/>
    <a:ln>
      <a:noFill/>
    </a:ln>
    <a:effectLst/>
  </c:spPr>
  <c:txPr>
    <a:bodyPr/>
    <a:lstStyle/>
    <a:p>
      <a:pPr>
        <a:defRPr sz="2000">
          <a:solidFill>
            <a:schemeClr val="tx1"/>
          </a:solidFill>
        </a:defRPr>
      </a:pPr>
      <a:endParaRPr lang="pt-B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852777777777779"/>
          <c:y val="2.3946850393700769E-2"/>
          <c:w val="0.8566515748031529"/>
          <c:h val="0.73308070866141761"/>
        </c:manualLayout>
      </c:layout>
      <c:lineChart>
        <c:grouping val="standard"/>
        <c:varyColors val="0"/>
        <c:ser>
          <c:idx val="0"/>
          <c:order val="0"/>
          <c:tx>
            <c:strRef>
              <c:f>'Plastic sheet'!$B$1</c:f>
              <c:strCache>
                <c:ptCount val="1"/>
                <c:pt idx="0">
                  <c:v>black PE film</c:v>
                </c:pt>
              </c:strCache>
            </c:strRef>
          </c:tx>
          <c:spPr>
            <a:ln w="38100">
              <a:solidFill>
                <a:srgbClr val="92D050"/>
              </a:solidFill>
            </a:ln>
          </c:spPr>
          <c:marker>
            <c:symbol val="none"/>
          </c:marker>
          <c:cat>
            <c:numRef>
              <c:f>'Plastic sheet'!$A$2:$A$152</c:f>
              <c:numCache>
                <c:formatCode>General</c:formatCode>
                <c:ptCount val="15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numCache>
            </c:numRef>
          </c:cat>
          <c:val>
            <c:numRef>
              <c:f>'Plastic sheet'!$B$2:$B$152</c:f>
              <c:numCache>
                <c:formatCode>0.00</c:formatCode>
                <c:ptCount val="151"/>
                <c:pt idx="0">
                  <c:v>29</c:v>
                </c:pt>
                <c:pt idx="1">
                  <c:v>40.333333333333336</c:v>
                </c:pt>
                <c:pt idx="2">
                  <c:v>41.638888888889063</c:v>
                </c:pt>
                <c:pt idx="3">
                  <c:v>41.083333333333336</c:v>
                </c:pt>
                <c:pt idx="4">
                  <c:v>39.75</c:v>
                </c:pt>
                <c:pt idx="5">
                  <c:v>38.944444444444137</c:v>
                </c:pt>
                <c:pt idx="6">
                  <c:v>38.111111111111114</c:v>
                </c:pt>
                <c:pt idx="7">
                  <c:v>37.027777777777779</c:v>
                </c:pt>
                <c:pt idx="8">
                  <c:v>34.666666666666345</c:v>
                </c:pt>
                <c:pt idx="9">
                  <c:v>31.194444444444535</c:v>
                </c:pt>
                <c:pt idx="10">
                  <c:v>29.416666666666668</c:v>
                </c:pt>
                <c:pt idx="11">
                  <c:v>33.277777777777779</c:v>
                </c:pt>
                <c:pt idx="12">
                  <c:v>34.111111111111114</c:v>
                </c:pt>
                <c:pt idx="13">
                  <c:v>34.583333333333336</c:v>
                </c:pt>
                <c:pt idx="14">
                  <c:v>34.583333333333336</c:v>
                </c:pt>
                <c:pt idx="15">
                  <c:v>34.75</c:v>
                </c:pt>
                <c:pt idx="16">
                  <c:v>35.722222222222392</c:v>
                </c:pt>
                <c:pt idx="17">
                  <c:v>35.222222222222392</c:v>
                </c:pt>
                <c:pt idx="18">
                  <c:v>35.444444444444137</c:v>
                </c:pt>
                <c:pt idx="19">
                  <c:v>35.138888888889063</c:v>
                </c:pt>
                <c:pt idx="20">
                  <c:v>35.55555555555555</c:v>
                </c:pt>
                <c:pt idx="21">
                  <c:v>35.5</c:v>
                </c:pt>
                <c:pt idx="22">
                  <c:v>33.638888888889056</c:v>
                </c:pt>
                <c:pt idx="23">
                  <c:v>32.777777777777779</c:v>
                </c:pt>
                <c:pt idx="24">
                  <c:v>34.194444444444294</c:v>
                </c:pt>
                <c:pt idx="25">
                  <c:v>34.472222222222221</c:v>
                </c:pt>
                <c:pt idx="26">
                  <c:v>33.916666666666181</c:v>
                </c:pt>
                <c:pt idx="27">
                  <c:v>32.944444444444137</c:v>
                </c:pt>
                <c:pt idx="28">
                  <c:v>30.111111111111207</c:v>
                </c:pt>
                <c:pt idx="29">
                  <c:v>29.416666666666668</c:v>
                </c:pt>
                <c:pt idx="30">
                  <c:v>28.305555555555557</c:v>
                </c:pt>
                <c:pt idx="31">
                  <c:v>27.75</c:v>
                </c:pt>
                <c:pt idx="32">
                  <c:v>29.694444444444535</c:v>
                </c:pt>
                <c:pt idx="33">
                  <c:v>29.944444444444443</c:v>
                </c:pt>
                <c:pt idx="34">
                  <c:v>30.944444444444446</c:v>
                </c:pt>
                <c:pt idx="35">
                  <c:v>31.527777777777729</c:v>
                </c:pt>
                <c:pt idx="36">
                  <c:v>31.611111111111203</c:v>
                </c:pt>
                <c:pt idx="37">
                  <c:v>31.388888888888893</c:v>
                </c:pt>
                <c:pt idx="38">
                  <c:v>31.333333333333179</c:v>
                </c:pt>
                <c:pt idx="39">
                  <c:v>31.555555555555557</c:v>
                </c:pt>
                <c:pt idx="40">
                  <c:v>29.555555555555557</c:v>
                </c:pt>
                <c:pt idx="41">
                  <c:v>27</c:v>
                </c:pt>
                <c:pt idx="42">
                  <c:v>27.083333333333105</c:v>
                </c:pt>
                <c:pt idx="43">
                  <c:v>27.666666666666668</c:v>
                </c:pt>
                <c:pt idx="44">
                  <c:v>29.333333333333179</c:v>
                </c:pt>
                <c:pt idx="45">
                  <c:v>29.638888888888935</c:v>
                </c:pt>
                <c:pt idx="46">
                  <c:v>30.222222222222079</c:v>
                </c:pt>
                <c:pt idx="47">
                  <c:v>29.694444444444535</c:v>
                </c:pt>
                <c:pt idx="48">
                  <c:v>31.861111111111111</c:v>
                </c:pt>
                <c:pt idx="49">
                  <c:v>33.194444444444294</c:v>
                </c:pt>
                <c:pt idx="50">
                  <c:v>32.5</c:v>
                </c:pt>
                <c:pt idx="51">
                  <c:v>31.222222222222079</c:v>
                </c:pt>
                <c:pt idx="52">
                  <c:v>32.611111111111114</c:v>
                </c:pt>
                <c:pt idx="53">
                  <c:v>30.416666666666668</c:v>
                </c:pt>
                <c:pt idx="54">
                  <c:v>27.277777777777729</c:v>
                </c:pt>
                <c:pt idx="55">
                  <c:v>27.388888888888893</c:v>
                </c:pt>
                <c:pt idx="56">
                  <c:v>27.833333333333179</c:v>
                </c:pt>
                <c:pt idx="57">
                  <c:v>27.916666666666668</c:v>
                </c:pt>
                <c:pt idx="58">
                  <c:v>26.888888888888893</c:v>
                </c:pt>
                <c:pt idx="59">
                  <c:v>27</c:v>
                </c:pt>
                <c:pt idx="60">
                  <c:v>28.361111111111114</c:v>
                </c:pt>
                <c:pt idx="61">
                  <c:v>30.527777777777729</c:v>
                </c:pt>
                <c:pt idx="62">
                  <c:v>28.861111111111114</c:v>
                </c:pt>
                <c:pt idx="63">
                  <c:v>28.75</c:v>
                </c:pt>
                <c:pt idx="64">
                  <c:v>27.472222222222079</c:v>
                </c:pt>
                <c:pt idx="65">
                  <c:v>25.333333333333179</c:v>
                </c:pt>
                <c:pt idx="66">
                  <c:v>24.777777777777782</c:v>
                </c:pt>
                <c:pt idx="67">
                  <c:v>25.611111111111203</c:v>
                </c:pt>
                <c:pt idx="68">
                  <c:v>26.055555555555554</c:v>
                </c:pt>
                <c:pt idx="69">
                  <c:v>27.777777777777729</c:v>
                </c:pt>
                <c:pt idx="70">
                  <c:v>29.527777777777782</c:v>
                </c:pt>
                <c:pt idx="71">
                  <c:v>30.305555555555554</c:v>
                </c:pt>
                <c:pt idx="72">
                  <c:v>30.611111111111203</c:v>
                </c:pt>
                <c:pt idx="73">
                  <c:v>30.994444444444444</c:v>
                </c:pt>
                <c:pt idx="74">
                  <c:v>30.916666666666668</c:v>
                </c:pt>
                <c:pt idx="75">
                  <c:v>30.611111111111203</c:v>
                </c:pt>
                <c:pt idx="76">
                  <c:v>30.5</c:v>
                </c:pt>
                <c:pt idx="77">
                  <c:v>31</c:v>
                </c:pt>
                <c:pt idx="78">
                  <c:v>31.25</c:v>
                </c:pt>
                <c:pt idx="79">
                  <c:v>31.027777777777729</c:v>
                </c:pt>
                <c:pt idx="80">
                  <c:v>30.805555555555554</c:v>
                </c:pt>
                <c:pt idx="81">
                  <c:v>31.333333333333179</c:v>
                </c:pt>
                <c:pt idx="82">
                  <c:v>30.472222222222079</c:v>
                </c:pt>
                <c:pt idx="83">
                  <c:v>30.138888888888935</c:v>
                </c:pt>
                <c:pt idx="84">
                  <c:v>30.194444444444535</c:v>
                </c:pt>
                <c:pt idx="85">
                  <c:v>29.916666666666668</c:v>
                </c:pt>
                <c:pt idx="86">
                  <c:v>30.055555555555557</c:v>
                </c:pt>
                <c:pt idx="87">
                  <c:v>30.166666666666668</c:v>
                </c:pt>
                <c:pt idx="88">
                  <c:v>29.083333333333105</c:v>
                </c:pt>
                <c:pt idx="89">
                  <c:v>29.333333333333179</c:v>
                </c:pt>
                <c:pt idx="90">
                  <c:v>29.666666666666668</c:v>
                </c:pt>
                <c:pt idx="91">
                  <c:v>28.416666666666668</c:v>
                </c:pt>
                <c:pt idx="92">
                  <c:v>28.25</c:v>
                </c:pt>
                <c:pt idx="93">
                  <c:v>28.388888888888893</c:v>
                </c:pt>
                <c:pt idx="94">
                  <c:v>26.277777777777782</c:v>
                </c:pt>
                <c:pt idx="95">
                  <c:v>26.222222222222076</c:v>
                </c:pt>
                <c:pt idx="96">
                  <c:v>27.333333333333179</c:v>
                </c:pt>
                <c:pt idx="97">
                  <c:v>28.5</c:v>
                </c:pt>
                <c:pt idx="98">
                  <c:v>29.388888888888893</c:v>
                </c:pt>
                <c:pt idx="99">
                  <c:v>30.055555555555557</c:v>
                </c:pt>
                <c:pt idx="100">
                  <c:v>30.277777777777729</c:v>
                </c:pt>
                <c:pt idx="101">
                  <c:v>30.361111111111111</c:v>
                </c:pt>
                <c:pt idx="102">
                  <c:v>30.472222222222079</c:v>
                </c:pt>
                <c:pt idx="103">
                  <c:v>30.305555555555554</c:v>
                </c:pt>
                <c:pt idx="104">
                  <c:v>29.694444444444535</c:v>
                </c:pt>
                <c:pt idx="105">
                  <c:v>28.361111111111114</c:v>
                </c:pt>
                <c:pt idx="106">
                  <c:v>29.361111111111111</c:v>
                </c:pt>
                <c:pt idx="107">
                  <c:v>30.666666666666668</c:v>
                </c:pt>
                <c:pt idx="108">
                  <c:v>28.166666666666668</c:v>
                </c:pt>
                <c:pt idx="109">
                  <c:v>24.5</c:v>
                </c:pt>
                <c:pt idx="110">
                  <c:v>23.416666666666668</c:v>
                </c:pt>
                <c:pt idx="111">
                  <c:v>23.75</c:v>
                </c:pt>
                <c:pt idx="112">
                  <c:v>24.861111111111111</c:v>
                </c:pt>
                <c:pt idx="113">
                  <c:v>26.416666666666668</c:v>
                </c:pt>
                <c:pt idx="114">
                  <c:v>28.083333333333105</c:v>
                </c:pt>
                <c:pt idx="115">
                  <c:v>27.083333333333105</c:v>
                </c:pt>
                <c:pt idx="116">
                  <c:v>25.416666666666668</c:v>
                </c:pt>
                <c:pt idx="117">
                  <c:v>25</c:v>
                </c:pt>
                <c:pt idx="118">
                  <c:v>24.361111111111111</c:v>
                </c:pt>
                <c:pt idx="119">
                  <c:v>24.305555555555557</c:v>
                </c:pt>
                <c:pt idx="120">
                  <c:v>23.555555555555554</c:v>
                </c:pt>
                <c:pt idx="121">
                  <c:v>24.861111111111111</c:v>
                </c:pt>
                <c:pt idx="122">
                  <c:v>25.305555555555557</c:v>
                </c:pt>
                <c:pt idx="123">
                  <c:v>25.833333333333179</c:v>
                </c:pt>
                <c:pt idx="124">
                  <c:v>27.333333333333179</c:v>
                </c:pt>
                <c:pt idx="125">
                  <c:v>28.722222222222079</c:v>
                </c:pt>
                <c:pt idx="126">
                  <c:v>29.111111111111207</c:v>
                </c:pt>
                <c:pt idx="127">
                  <c:v>29.75</c:v>
                </c:pt>
                <c:pt idx="128">
                  <c:v>30.027777777777729</c:v>
                </c:pt>
                <c:pt idx="129">
                  <c:v>29.861111111111111</c:v>
                </c:pt>
                <c:pt idx="130">
                  <c:v>30.472222222222079</c:v>
                </c:pt>
                <c:pt idx="131">
                  <c:v>31.388888888888893</c:v>
                </c:pt>
                <c:pt idx="132">
                  <c:v>31.083333333333105</c:v>
                </c:pt>
                <c:pt idx="133">
                  <c:v>30.611111111111203</c:v>
                </c:pt>
                <c:pt idx="134">
                  <c:v>30.305555555555557</c:v>
                </c:pt>
                <c:pt idx="135">
                  <c:v>31.055555555555557</c:v>
                </c:pt>
                <c:pt idx="136">
                  <c:v>31.166666666666668</c:v>
                </c:pt>
                <c:pt idx="137">
                  <c:v>30.333333333333179</c:v>
                </c:pt>
                <c:pt idx="138">
                  <c:v>30</c:v>
                </c:pt>
                <c:pt idx="139">
                  <c:v>30.277777777777782</c:v>
                </c:pt>
                <c:pt idx="140">
                  <c:v>30.388888888888893</c:v>
                </c:pt>
                <c:pt idx="141">
                  <c:v>30.694444444444535</c:v>
                </c:pt>
                <c:pt idx="142">
                  <c:v>30.833333333333179</c:v>
                </c:pt>
                <c:pt idx="143">
                  <c:v>31.194444444444535</c:v>
                </c:pt>
                <c:pt idx="144">
                  <c:v>31.138888888888935</c:v>
                </c:pt>
                <c:pt idx="145">
                  <c:v>30.277777777777729</c:v>
                </c:pt>
                <c:pt idx="146">
                  <c:v>30.08</c:v>
                </c:pt>
                <c:pt idx="147">
                  <c:v>31.194444444444535</c:v>
                </c:pt>
                <c:pt idx="148">
                  <c:v>31.138888888888935</c:v>
                </c:pt>
                <c:pt idx="149">
                  <c:v>30.277777777777729</c:v>
                </c:pt>
                <c:pt idx="150">
                  <c:v>28.083333333333105</c:v>
                </c:pt>
              </c:numCache>
            </c:numRef>
          </c:val>
          <c:smooth val="0"/>
        </c:ser>
        <c:ser>
          <c:idx val="1"/>
          <c:order val="1"/>
          <c:tx>
            <c:strRef>
              <c:f>'Plastic sheet'!$C$1</c:f>
              <c:strCache>
                <c:ptCount val="1"/>
                <c:pt idx="0">
                  <c:v>black-on-white PE film</c:v>
                </c:pt>
              </c:strCache>
            </c:strRef>
          </c:tx>
          <c:spPr>
            <a:ln w="38100">
              <a:solidFill>
                <a:srgbClr val="006600"/>
              </a:solidFill>
              <a:prstDash val="sysDash"/>
            </a:ln>
          </c:spPr>
          <c:marker>
            <c:symbol val="none"/>
          </c:marker>
          <c:cat>
            <c:numRef>
              <c:f>'Plastic sheet'!$A$2:$A$152</c:f>
              <c:numCache>
                <c:formatCode>General</c:formatCode>
                <c:ptCount val="15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numCache>
            </c:numRef>
          </c:cat>
          <c:val>
            <c:numRef>
              <c:f>'Plastic sheet'!$C$2:$C$152</c:f>
              <c:numCache>
                <c:formatCode>0.00</c:formatCode>
                <c:ptCount val="151"/>
                <c:pt idx="0">
                  <c:v>30</c:v>
                </c:pt>
                <c:pt idx="1">
                  <c:v>39.416666666666181</c:v>
                </c:pt>
                <c:pt idx="2">
                  <c:v>40.333333333333336</c:v>
                </c:pt>
                <c:pt idx="3">
                  <c:v>39.055555555555557</c:v>
                </c:pt>
                <c:pt idx="4">
                  <c:v>37.083333333333336</c:v>
                </c:pt>
                <c:pt idx="5">
                  <c:v>35.444444444444123</c:v>
                </c:pt>
                <c:pt idx="6">
                  <c:v>35.111111111111107</c:v>
                </c:pt>
                <c:pt idx="7">
                  <c:v>32.277777777777779</c:v>
                </c:pt>
                <c:pt idx="8">
                  <c:v>31.972222222222076</c:v>
                </c:pt>
                <c:pt idx="9">
                  <c:v>29.194444444444535</c:v>
                </c:pt>
                <c:pt idx="10">
                  <c:v>27.055555555555554</c:v>
                </c:pt>
                <c:pt idx="11">
                  <c:v>27.777777777777729</c:v>
                </c:pt>
                <c:pt idx="12">
                  <c:v>28.694444444444535</c:v>
                </c:pt>
                <c:pt idx="13">
                  <c:v>29</c:v>
                </c:pt>
                <c:pt idx="14">
                  <c:v>29.333333333333179</c:v>
                </c:pt>
                <c:pt idx="15">
                  <c:v>29.472222222222079</c:v>
                </c:pt>
                <c:pt idx="16">
                  <c:v>30.472222222222079</c:v>
                </c:pt>
                <c:pt idx="17">
                  <c:v>30.194444444444535</c:v>
                </c:pt>
                <c:pt idx="18">
                  <c:v>30.333333333333179</c:v>
                </c:pt>
                <c:pt idx="19">
                  <c:v>30.5</c:v>
                </c:pt>
                <c:pt idx="20">
                  <c:v>31.166666666666668</c:v>
                </c:pt>
                <c:pt idx="21">
                  <c:v>31.972222222222079</c:v>
                </c:pt>
                <c:pt idx="22">
                  <c:v>32.083333333333336</c:v>
                </c:pt>
                <c:pt idx="23">
                  <c:v>31.861111111111111</c:v>
                </c:pt>
                <c:pt idx="24">
                  <c:v>33.444444444444123</c:v>
                </c:pt>
                <c:pt idx="25">
                  <c:v>33.944444444444137</c:v>
                </c:pt>
                <c:pt idx="26">
                  <c:v>34.111111111111107</c:v>
                </c:pt>
                <c:pt idx="27">
                  <c:v>33.361111111111107</c:v>
                </c:pt>
                <c:pt idx="28">
                  <c:v>30.416666666666668</c:v>
                </c:pt>
                <c:pt idx="29">
                  <c:v>29.527777777777729</c:v>
                </c:pt>
                <c:pt idx="30">
                  <c:v>29.166666666666668</c:v>
                </c:pt>
                <c:pt idx="31">
                  <c:v>26.638888888888935</c:v>
                </c:pt>
                <c:pt idx="32">
                  <c:v>26.805555555555554</c:v>
                </c:pt>
                <c:pt idx="33">
                  <c:v>26</c:v>
                </c:pt>
                <c:pt idx="34">
                  <c:v>26.5</c:v>
                </c:pt>
                <c:pt idx="35">
                  <c:v>28.138888888888935</c:v>
                </c:pt>
                <c:pt idx="36">
                  <c:v>28.388888888888893</c:v>
                </c:pt>
                <c:pt idx="37">
                  <c:v>27.861111111111114</c:v>
                </c:pt>
                <c:pt idx="38">
                  <c:v>27.361111111111114</c:v>
                </c:pt>
                <c:pt idx="39">
                  <c:v>27.444444444444443</c:v>
                </c:pt>
                <c:pt idx="40">
                  <c:v>27.166666666666668</c:v>
                </c:pt>
                <c:pt idx="41">
                  <c:v>26.222222222222079</c:v>
                </c:pt>
                <c:pt idx="42">
                  <c:v>25.97388888888889</c:v>
                </c:pt>
                <c:pt idx="43">
                  <c:v>25</c:v>
                </c:pt>
                <c:pt idx="44">
                  <c:v>25.444444444444446</c:v>
                </c:pt>
                <c:pt idx="45">
                  <c:v>25.333333333333179</c:v>
                </c:pt>
                <c:pt idx="46">
                  <c:v>25.722222222222076</c:v>
                </c:pt>
                <c:pt idx="47">
                  <c:v>25.666666666666668</c:v>
                </c:pt>
                <c:pt idx="48">
                  <c:v>26.972222222222079</c:v>
                </c:pt>
                <c:pt idx="49">
                  <c:v>27.388888888888893</c:v>
                </c:pt>
                <c:pt idx="50">
                  <c:v>27.527777777777782</c:v>
                </c:pt>
                <c:pt idx="51">
                  <c:v>27.027777777777729</c:v>
                </c:pt>
                <c:pt idx="52">
                  <c:v>27.055555555555557</c:v>
                </c:pt>
                <c:pt idx="53">
                  <c:v>26.194444444444535</c:v>
                </c:pt>
                <c:pt idx="54">
                  <c:v>24</c:v>
                </c:pt>
                <c:pt idx="55">
                  <c:v>22.555555555555557</c:v>
                </c:pt>
                <c:pt idx="56">
                  <c:v>21.777777777777782</c:v>
                </c:pt>
                <c:pt idx="57">
                  <c:v>21.5</c:v>
                </c:pt>
                <c:pt idx="58">
                  <c:v>21.5</c:v>
                </c:pt>
                <c:pt idx="59">
                  <c:v>21.6</c:v>
                </c:pt>
                <c:pt idx="60">
                  <c:v>21</c:v>
                </c:pt>
                <c:pt idx="61">
                  <c:v>22.361111111111111</c:v>
                </c:pt>
                <c:pt idx="62">
                  <c:v>21.861111111111111</c:v>
                </c:pt>
                <c:pt idx="63">
                  <c:v>21.888888888888893</c:v>
                </c:pt>
                <c:pt idx="64">
                  <c:v>22.694444444444535</c:v>
                </c:pt>
                <c:pt idx="65">
                  <c:v>22.055555555555557</c:v>
                </c:pt>
                <c:pt idx="66">
                  <c:v>21.138888888888935</c:v>
                </c:pt>
                <c:pt idx="67">
                  <c:v>21.5</c:v>
                </c:pt>
                <c:pt idx="68">
                  <c:v>21.4</c:v>
                </c:pt>
                <c:pt idx="69">
                  <c:v>21.5</c:v>
                </c:pt>
                <c:pt idx="70">
                  <c:v>23.305555555555557</c:v>
                </c:pt>
                <c:pt idx="71">
                  <c:v>24.388888888888893</c:v>
                </c:pt>
                <c:pt idx="72">
                  <c:v>24.888888888888893</c:v>
                </c:pt>
                <c:pt idx="73">
                  <c:v>25.388888888888893</c:v>
                </c:pt>
                <c:pt idx="74">
                  <c:v>25.444444444444443</c:v>
                </c:pt>
                <c:pt idx="75">
                  <c:v>25.555555555555554</c:v>
                </c:pt>
                <c:pt idx="76">
                  <c:v>25.555555555555557</c:v>
                </c:pt>
                <c:pt idx="77">
                  <c:v>25.916666666666668</c:v>
                </c:pt>
                <c:pt idx="78">
                  <c:v>26.305555555555557</c:v>
                </c:pt>
                <c:pt idx="79">
                  <c:v>26.416666666666668</c:v>
                </c:pt>
                <c:pt idx="80">
                  <c:v>26.666666666666668</c:v>
                </c:pt>
                <c:pt idx="81">
                  <c:v>27.222222222222079</c:v>
                </c:pt>
                <c:pt idx="82">
                  <c:v>26.583333333333105</c:v>
                </c:pt>
                <c:pt idx="83">
                  <c:v>26.111111111111203</c:v>
                </c:pt>
                <c:pt idx="84">
                  <c:v>26.083333333333105</c:v>
                </c:pt>
                <c:pt idx="85">
                  <c:v>25.527777777777729</c:v>
                </c:pt>
                <c:pt idx="86">
                  <c:v>25.583333333333105</c:v>
                </c:pt>
                <c:pt idx="87">
                  <c:v>26.055555555555554</c:v>
                </c:pt>
                <c:pt idx="88">
                  <c:v>25.638888888888935</c:v>
                </c:pt>
                <c:pt idx="89">
                  <c:v>25.555555555555557</c:v>
                </c:pt>
                <c:pt idx="90">
                  <c:v>25.805555555555554</c:v>
                </c:pt>
                <c:pt idx="91">
                  <c:v>25.277777777777782</c:v>
                </c:pt>
                <c:pt idx="92">
                  <c:v>24.361111111111111</c:v>
                </c:pt>
                <c:pt idx="93">
                  <c:v>24.194444444444535</c:v>
                </c:pt>
                <c:pt idx="94">
                  <c:v>23.055555555555557</c:v>
                </c:pt>
                <c:pt idx="95">
                  <c:v>22.472222222222079</c:v>
                </c:pt>
                <c:pt idx="96">
                  <c:v>23.5</c:v>
                </c:pt>
                <c:pt idx="97">
                  <c:v>24.861111111111114</c:v>
                </c:pt>
                <c:pt idx="98">
                  <c:v>25.916666666666668</c:v>
                </c:pt>
                <c:pt idx="99">
                  <c:v>26.722222222222079</c:v>
                </c:pt>
                <c:pt idx="100">
                  <c:v>26.944444444444446</c:v>
                </c:pt>
                <c:pt idx="101">
                  <c:v>27.583333333333105</c:v>
                </c:pt>
                <c:pt idx="102">
                  <c:v>27.555555555555554</c:v>
                </c:pt>
                <c:pt idx="103">
                  <c:v>27.583333333333105</c:v>
                </c:pt>
                <c:pt idx="104">
                  <c:v>27.333333333333179</c:v>
                </c:pt>
                <c:pt idx="105">
                  <c:v>26.638888888888935</c:v>
                </c:pt>
                <c:pt idx="106">
                  <c:v>26.944444444444443</c:v>
                </c:pt>
                <c:pt idx="107">
                  <c:v>28.111111111111203</c:v>
                </c:pt>
                <c:pt idx="108">
                  <c:v>27.611111111111203</c:v>
                </c:pt>
                <c:pt idx="109">
                  <c:v>24.805555555555554</c:v>
                </c:pt>
                <c:pt idx="110">
                  <c:v>23.5</c:v>
                </c:pt>
                <c:pt idx="111">
                  <c:v>22.722222222222079</c:v>
                </c:pt>
                <c:pt idx="112">
                  <c:v>21.333333333333179</c:v>
                </c:pt>
                <c:pt idx="113">
                  <c:v>23.277777777777782</c:v>
                </c:pt>
                <c:pt idx="114">
                  <c:v>24.694444444444535</c:v>
                </c:pt>
                <c:pt idx="115">
                  <c:v>25.555555555555557</c:v>
                </c:pt>
                <c:pt idx="116">
                  <c:v>24.861111111111111</c:v>
                </c:pt>
                <c:pt idx="117">
                  <c:v>24.833333333333179</c:v>
                </c:pt>
                <c:pt idx="118">
                  <c:v>23.916666666666668</c:v>
                </c:pt>
                <c:pt idx="119">
                  <c:v>23.027777777777729</c:v>
                </c:pt>
                <c:pt idx="120">
                  <c:v>22.972222222222076</c:v>
                </c:pt>
                <c:pt idx="121">
                  <c:v>24.916666666666668</c:v>
                </c:pt>
                <c:pt idx="122">
                  <c:v>24.805555555555557</c:v>
                </c:pt>
                <c:pt idx="123">
                  <c:v>24.416666666666668</c:v>
                </c:pt>
                <c:pt idx="124">
                  <c:v>25.222222222222079</c:v>
                </c:pt>
                <c:pt idx="125">
                  <c:v>26.222222222222079</c:v>
                </c:pt>
                <c:pt idx="126">
                  <c:v>26.527777777777729</c:v>
                </c:pt>
                <c:pt idx="127">
                  <c:v>26.916666666666668</c:v>
                </c:pt>
                <c:pt idx="128">
                  <c:v>28.055555555555557</c:v>
                </c:pt>
                <c:pt idx="129">
                  <c:v>27.888888888888893</c:v>
                </c:pt>
                <c:pt idx="130">
                  <c:v>28.305555555555554</c:v>
                </c:pt>
                <c:pt idx="131">
                  <c:v>28.972222222222079</c:v>
                </c:pt>
                <c:pt idx="132">
                  <c:v>28.14</c:v>
                </c:pt>
                <c:pt idx="133">
                  <c:v>28.666666666666668</c:v>
                </c:pt>
                <c:pt idx="134">
                  <c:v>28.06</c:v>
                </c:pt>
                <c:pt idx="135">
                  <c:v>28.97</c:v>
                </c:pt>
                <c:pt idx="136">
                  <c:v>28.86</c:v>
                </c:pt>
                <c:pt idx="137">
                  <c:v>28.833333333333179</c:v>
                </c:pt>
                <c:pt idx="138">
                  <c:v>28.388888888888893</c:v>
                </c:pt>
                <c:pt idx="139">
                  <c:v>28.638888888888935</c:v>
                </c:pt>
                <c:pt idx="140">
                  <c:v>28.416666666666668</c:v>
                </c:pt>
                <c:pt idx="141">
                  <c:v>28.666666666666668</c:v>
                </c:pt>
                <c:pt idx="142">
                  <c:v>28.833333333333179</c:v>
                </c:pt>
                <c:pt idx="143">
                  <c:v>28.39</c:v>
                </c:pt>
                <c:pt idx="144">
                  <c:v>28.779999999999987</c:v>
                </c:pt>
                <c:pt idx="145">
                  <c:v>29</c:v>
                </c:pt>
                <c:pt idx="146">
                  <c:v>29</c:v>
                </c:pt>
                <c:pt idx="147">
                  <c:v>29.388888888888893</c:v>
                </c:pt>
                <c:pt idx="148">
                  <c:v>29.779999999999987</c:v>
                </c:pt>
                <c:pt idx="149">
                  <c:v>29.06</c:v>
                </c:pt>
                <c:pt idx="150">
                  <c:v>27.5</c:v>
                </c:pt>
              </c:numCache>
            </c:numRef>
          </c:val>
          <c:smooth val="0"/>
        </c:ser>
        <c:dLbls>
          <c:showLegendKey val="0"/>
          <c:showVal val="0"/>
          <c:showCatName val="0"/>
          <c:showSerName val="0"/>
          <c:showPercent val="0"/>
          <c:showBubbleSize val="0"/>
        </c:dLbls>
        <c:smooth val="0"/>
        <c:axId val="176178080"/>
        <c:axId val="176180432"/>
      </c:lineChart>
      <c:catAx>
        <c:axId val="176178080"/>
        <c:scaling>
          <c:orientation val="minMax"/>
        </c:scaling>
        <c:delete val="0"/>
        <c:axPos val="b"/>
        <c:title>
          <c:tx>
            <c:rich>
              <a:bodyPr/>
              <a:lstStyle/>
              <a:p>
                <a:pPr>
                  <a:defRPr lang="pt-BR" b="1"/>
                </a:pPr>
                <a:r>
                  <a:rPr lang="pt-BR" b="1" dirty="0" err="1"/>
                  <a:t>Storage</a:t>
                </a:r>
                <a:r>
                  <a:rPr lang="pt-BR" b="1" dirty="0"/>
                  <a:t> </a:t>
                </a:r>
                <a:r>
                  <a:rPr lang="pt-BR" b="1" dirty="0" err="1" smtClean="0"/>
                  <a:t>period</a:t>
                </a:r>
                <a:r>
                  <a:rPr lang="pt-BR" b="1" dirty="0" smtClean="0"/>
                  <a:t>,</a:t>
                </a:r>
                <a:r>
                  <a:rPr lang="pt-BR" b="1" baseline="0" dirty="0" smtClean="0"/>
                  <a:t> </a:t>
                </a:r>
                <a:r>
                  <a:rPr lang="pt-BR" b="1" dirty="0" smtClean="0"/>
                  <a:t>d</a:t>
                </a:r>
                <a:endParaRPr lang="pt-BR" b="1" dirty="0"/>
              </a:p>
            </c:rich>
          </c:tx>
          <c:layout>
            <c:manualLayout>
              <c:xMode val="edge"/>
              <c:yMode val="edge"/>
              <c:x val="0.41794570296208167"/>
              <c:y val="0.85463588371552568"/>
            </c:manualLayout>
          </c:layout>
          <c:overlay val="0"/>
        </c:title>
        <c:numFmt formatCode="General" sourceLinked="1"/>
        <c:majorTickMark val="out"/>
        <c:minorTickMark val="none"/>
        <c:tickLblPos val="nextTo"/>
        <c:txPr>
          <a:bodyPr rot="0" vert="horz"/>
          <a:lstStyle/>
          <a:p>
            <a:pPr>
              <a:defRPr lang="pt-BR"/>
            </a:pPr>
            <a:endParaRPr lang="pt-BR"/>
          </a:p>
        </c:txPr>
        <c:crossAx val="176180432"/>
        <c:crosses val="autoZero"/>
        <c:auto val="1"/>
        <c:lblAlgn val="ctr"/>
        <c:lblOffset val="10"/>
        <c:tickLblSkip val="15"/>
        <c:tickMarkSkip val="15"/>
        <c:noMultiLvlLbl val="0"/>
      </c:catAx>
      <c:valAx>
        <c:axId val="176180432"/>
        <c:scaling>
          <c:orientation val="minMax"/>
          <c:max val="45"/>
          <c:min val="20"/>
        </c:scaling>
        <c:delete val="0"/>
        <c:axPos val="l"/>
        <c:title>
          <c:tx>
            <c:rich>
              <a:bodyPr/>
              <a:lstStyle/>
              <a:p>
                <a:pPr>
                  <a:defRPr lang="pt-BR" b="1"/>
                </a:pPr>
                <a:r>
                  <a:rPr lang="pt-BR" b="1" dirty="0" err="1"/>
                  <a:t>Silage</a:t>
                </a:r>
                <a:r>
                  <a:rPr lang="pt-BR" b="1" dirty="0"/>
                  <a:t> </a:t>
                </a:r>
                <a:r>
                  <a:rPr lang="pt-BR" b="1" dirty="0" err="1" smtClean="0"/>
                  <a:t>temperature</a:t>
                </a:r>
                <a:r>
                  <a:rPr lang="pt-BR" b="1" dirty="0" smtClean="0"/>
                  <a:t>,</a:t>
                </a:r>
                <a:r>
                  <a:rPr lang="pt-BR" b="1" baseline="0" dirty="0" smtClean="0"/>
                  <a:t> </a:t>
                </a:r>
                <a:r>
                  <a:rPr lang="pt-BR" b="1" dirty="0" smtClean="0"/>
                  <a:t>°C</a:t>
                </a:r>
                <a:endParaRPr lang="pt-BR" b="1" dirty="0"/>
              </a:p>
            </c:rich>
          </c:tx>
          <c:layout>
            <c:manualLayout>
              <c:xMode val="edge"/>
              <c:yMode val="edge"/>
              <c:x val="0"/>
              <c:y val="0.22829837207757284"/>
            </c:manualLayout>
          </c:layout>
          <c:overlay val="0"/>
        </c:title>
        <c:numFmt formatCode="General" sourceLinked="0"/>
        <c:majorTickMark val="out"/>
        <c:minorTickMark val="none"/>
        <c:tickLblPos val="nextTo"/>
        <c:txPr>
          <a:bodyPr rot="0" vert="horz"/>
          <a:lstStyle/>
          <a:p>
            <a:pPr>
              <a:defRPr lang="pt-BR"/>
            </a:pPr>
            <a:endParaRPr lang="pt-BR"/>
          </a:p>
        </c:txPr>
        <c:crossAx val="176178080"/>
        <c:crosses val="autoZero"/>
        <c:crossBetween val="between"/>
      </c:valAx>
    </c:plotArea>
    <c:legend>
      <c:legendPos val="b"/>
      <c:layout>
        <c:manualLayout>
          <c:xMode val="edge"/>
          <c:yMode val="edge"/>
          <c:x val="0.21518754119050876"/>
          <c:y val="0.92481738679151049"/>
          <c:w val="0.56962491761898792"/>
          <c:h val="6.7222469917552971E-2"/>
        </c:manualLayout>
      </c:layout>
      <c:overlay val="0"/>
      <c:txPr>
        <a:bodyPr/>
        <a:lstStyle/>
        <a:p>
          <a:pPr>
            <a:defRPr lang="pt-BR"/>
          </a:pPr>
          <a:endParaRPr lang="pt-BR"/>
        </a:p>
      </c:txPr>
    </c:legend>
    <c:plotVisOnly val="1"/>
    <c:dispBlanksAs val="gap"/>
    <c:showDLblsOverMax val="0"/>
  </c:chart>
  <c:spPr>
    <a:ln>
      <a:noFill/>
    </a:ln>
  </c:spPr>
  <c:txPr>
    <a:bodyPr/>
    <a:lstStyle/>
    <a:p>
      <a:pPr>
        <a:defRPr sz="1800" b="0" i="0" u="none" strike="noStrike" baseline="0">
          <a:solidFill>
            <a:srgbClr val="000000"/>
          </a:solidFill>
          <a:latin typeface="+mn-lt"/>
          <a:ea typeface="Arial"/>
          <a:cs typeface="Arial"/>
        </a:defRPr>
      </a:pPr>
      <a:endParaRPr lang="pt-BR"/>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'Peso carcaça quente'!$A$3</c:f>
              <c:strCache>
                <c:ptCount val="1"/>
                <c:pt idx="0">
                  <c:v>BO</c:v>
                </c:pt>
              </c:strCache>
            </c:strRef>
          </c:tx>
          <c:spPr>
            <a:solidFill>
              <a:schemeClr val="accent1"/>
            </a:solidFill>
            <a:ln>
              <a:no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cat>
            <c:strRef>
              <c:f>'Peso carcaça quente'!$B$2:$C$2</c:f>
              <c:strCache>
                <c:ptCount val="2"/>
                <c:pt idx="0">
                  <c:v>PE120</c:v>
                </c:pt>
                <c:pt idx="1">
                  <c:v>Anti-UV</c:v>
                </c:pt>
              </c:strCache>
            </c:strRef>
          </c:cat>
          <c:val>
            <c:numRef>
              <c:f>'Peso carcaça quente'!$B$3:$C$3</c:f>
              <c:numCache>
                <c:formatCode>0.00</c:formatCode>
                <c:ptCount val="2"/>
                <c:pt idx="0">
                  <c:v>337</c:v>
                </c:pt>
                <c:pt idx="1">
                  <c:v>336</c:v>
                </c:pt>
              </c:numCache>
            </c:numRef>
          </c:val>
          <c:extLst xmlns:c16r2="http://schemas.microsoft.com/office/drawing/2015/06/chart">
            <c:ext xmlns:c16="http://schemas.microsoft.com/office/drawing/2014/chart" uri="{C3380CC4-5D6E-409C-BE32-E72D297353CC}">
              <c16:uniqueId val="{00000000-5491-4953-B302-D904B0B7BC3B}"/>
            </c:ext>
          </c:extLst>
        </c:ser>
        <c:ser>
          <c:idx val="1"/>
          <c:order val="1"/>
          <c:tx>
            <c:strRef>
              <c:f>'Peso carcaça quente'!$A$4</c:f>
              <c:strCache>
                <c:ptCount val="1"/>
                <c:pt idx="0">
                  <c:v>PE50</c:v>
                </c:pt>
              </c:strCache>
            </c:strRef>
          </c:tx>
          <c:spPr>
            <a:solidFill>
              <a:schemeClr val="accent2"/>
            </a:solidFill>
            <a:ln>
              <a:no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cat>
            <c:strRef>
              <c:f>'Peso carcaça quente'!$B$2:$C$2</c:f>
              <c:strCache>
                <c:ptCount val="2"/>
                <c:pt idx="0">
                  <c:v>PE120</c:v>
                </c:pt>
                <c:pt idx="1">
                  <c:v>Anti-UV</c:v>
                </c:pt>
              </c:strCache>
            </c:strRef>
          </c:cat>
          <c:val>
            <c:numRef>
              <c:f>'Peso carcaça quente'!$B$4:$C$4</c:f>
              <c:numCache>
                <c:formatCode>0.00</c:formatCode>
                <c:ptCount val="2"/>
                <c:pt idx="0">
                  <c:v>338</c:v>
                </c:pt>
                <c:pt idx="1">
                  <c:v>344</c:v>
                </c:pt>
              </c:numCache>
            </c:numRef>
          </c:val>
          <c:extLst xmlns:c16r2="http://schemas.microsoft.com/office/drawing/2015/06/chart">
            <c:ext xmlns:c16="http://schemas.microsoft.com/office/drawing/2014/chart" uri="{C3380CC4-5D6E-409C-BE32-E72D297353CC}">
              <c16:uniqueId val="{00000001-5491-4953-B302-D904B0B7BC3B}"/>
            </c:ext>
          </c:extLst>
        </c:ser>
        <c:dLbls>
          <c:showLegendKey val="0"/>
          <c:showVal val="0"/>
          <c:showCatName val="0"/>
          <c:showSerName val="0"/>
          <c:showPercent val="0"/>
          <c:showBubbleSize val="0"/>
        </c:dLbls>
        <c:gapWidth val="300"/>
        <c:axId val="748961312"/>
        <c:axId val="748962096"/>
      </c:barChart>
      <c:catAx>
        <c:axId val="748961312"/>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crossAx val="748962096"/>
        <c:crosses val="autoZero"/>
        <c:auto val="1"/>
        <c:lblAlgn val="ctr"/>
        <c:lblOffset val="100"/>
        <c:noMultiLvlLbl val="0"/>
      </c:catAx>
      <c:valAx>
        <c:axId val="748962096"/>
        <c:scaling>
          <c:orientation val="minMax"/>
          <c:max val="350"/>
          <c:min val="325"/>
        </c:scaling>
        <c:delete val="0"/>
        <c:axPos val="l"/>
        <c:majorGridlines>
          <c:spPr>
            <a:ln w="9525" cap="flat" cmpd="sng" algn="ctr">
              <a:noFill/>
              <a:round/>
            </a:ln>
            <a:effectLst/>
          </c:spPr>
        </c:majorGridlines>
        <c:minorGridlines>
          <c:spPr>
            <a:ln w="9525" cap="flat" cmpd="sng" algn="ctr">
              <a:noFill/>
              <a:round/>
            </a:ln>
            <a:effectLst/>
          </c:spPr>
        </c:min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pt-BR"/>
                  <a:t>Peso carcaça quente (kg)</a:t>
                </a:r>
              </a:p>
            </c:rich>
          </c:tx>
          <c:layout>
            <c:manualLayout>
              <c:xMode val="edge"/>
              <c:yMode val="edge"/>
              <c:x val="8.5719106830503128E-3"/>
              <c:y val="0.20030761770544467"/>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title>
        <c:numFmt formatCode="0" sourceLinked="0"/>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crossAx val="74896131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legend>
    <c:plotVisOnly val="1"/>
    <c:dispBlanksAs val="gap"/>
    <c:showDLblsOverMax val="0"/>
  </c:chart>
  <c:spPr>
    <a:noFill/>
    <a:ln>
      <a:noFill/>
    </a:ln>
    <a:effectLst/>
  </c:spPr>
  <c:txPr>
    <a:bodyPr/>
    <a:lstStyle/>
    <a:p>
      <a:pPr>
        <a:defRPr sz="2000">
          <a:solidFill>
            <a:schemeClr val="tx1"/>
          </a:solidFill>
        </a:defRPr>
      </a:pPr>
      <a:endParaRPr lang="pt-B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'Rendimento de carcaça'!$A$3</c:f>
              <c:strCache>
                <c:ptCount val="1"/>
                <c:pt idx="0">
                  <c:v>BO</c:v>
                </c:pt>
              </c:strCache>
            </c:strRef>
          </c:tx>
          <c:spPr>
            <a:solidFill>
              <a:schemeClr val="accent1"/>
            </a:solidFill>
            <a:ln>
              <a:no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cat>
            <c:strRef>
              <c:f>'Rendimento de carcaça'!$B$2:$C$2</c:f>
              <c:strCache>
                <c:ptCount val="2"/>
                <c:pt idx="0">
                  <c:v>PE120</c:v>
                </c:pt>
                <c:pt idx="1">
                  <c:v>Anti-UV</c:v>
                </c:pt>
              </c:strCache>
            </c:strRef>
          </c:cat>
          <c:val>
            <c:numRef>
              <c:f>'Rendimento de carcaça'!$B$3:$C$3</c:f>
              <c:numCache>
                <c:formatCode>0.00</c:formatCode>
                <c:ptCount val="2"/>
                <c:pt idx="0">
                  <c:v>56.5</c:v>
                </c:pt>
                <c:pt idx="1">
                  <c:v>57</c:v>
                </c:pt>
              </c:numCache>
            </c:numRef>
          </c:val>
          <c:extLst xmlns:c16r2="http://schemas.microsoft.com/office/drawing/2015/06/chart">
            <c:ext xmlns:c16="http://schemas.microsoft.com/office/drawing/2014/chart" uri="{C3380CC4-5D6E-409C-BE32-E72D297353CC}">
              <c16:uniqueId val="{00000000-2DC5-4EE0-905F-5C28F9B8DBCA}"/>
            </c:ext>
          </c:extLst>
        </c:ser>
        <c:ser>
          <c:idx val="1"/>
          <c:order val="1"/>
          <c:tx>
            <c:strRef>
              <c:f>'Rendimento de carcaça'!$A$4</c:f>
              <c:strCache>
                <c:ptCount val="1"/>
                <c:pt idx="0">
                  <c:v>PE50</c:v>
                </c:pt>
              </c:strCache>
            </c:strRef>
          </c:tx>
          <c:spPr>
            <a:solidFill>
              <a:schemeClr val="accent2"/>
            </a:solidFill>
            <a:ln>
              <a:no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cat>
            <c:strRef>
              <c:f>'Rendimento de carcaça'!$B$2:$C$2</c:f>
              <c:strCache>
                <c:ptCount val="2"/>
                <c:pt idx="0">
                  <c:v>PE120</c:v>
                </c:pt>
                <c:pt idx="1">
                  <c:v>Anti-UV</c:v>
                </c:pt>
              </c:strCache>
            </c:strRef>
          </c:cat>
          <c:val>
            <c:numRef>
              <c:f>'Rendimento de carcaça'!$B$4:$C$4</c:f>
              <c:numCache>
                <c:formatCode>0.00</c:formatCode>
                <c:ptCount val="2"/>
                <c:pt idx="0">
                  <c:v>57.6</c:v>
                </c:pt>
                <c:pt idx="1">
                  <c:v>56.8</c:v>
                </c:pt>
              </c:numCache>
            </c:numRef>
          </c:val>
          <c:extLst xmlns:c16r2="http://schemas.microsoft.com/office/drawing/2015/06/chart">
            <c:ext xmlns:c16="http://schemas.microsoft.com/office/drawing/2014/chart" uri="{C3380CC4-5D6E-409C-BE32-E72D297353CC}">
              <c16:uniqueId val="{00000001-2DC5-4EE0-905F-5C28F9B8DBCA}"/>
            </c:ext>
          </c:extLst>
        </c:ser>
        <c:dLbls>
          <c:showLegendKey val="0"/>
          <c:showVal val="0"/>
          <c:showCatName val="0"/>
          <c:showSerName val="0"/>
          <c:showPercent val="0"/>
          <c:showBubbleSize val="0"/>
        </c:dLbls>
        <c:gapWidth val="300"/>
        <c:axId val="748965624"/>
        <c:axId val="748965232"/>
      </c:barChart>
      <c:catAx>
        <c:axId val="748965624"/>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crossAx val="748965232"/>
        <c:crosses val="autoZero"/>
        <c:auto val="1"/>
        <c:lblAlgn val="ctr"/>
        <c:lblOffset val="100"/>
        <c:noMultiLvlLbl val="0"/>
      </c:catAx>
      <c:valAx>
        <c:axId val="748965232"/>
        <c:scaling>
          <c:orientation val="minMax"/>
          <c:max val="58"/>
          <c:min val="54"/>
        </c:scaling>
        <c:delete val="0"/>
        <c:axPos val="l"/>
        <c:majorGridlines>
          <c:spPr>
            <a:ln w="9525" cap="flat" cmpd="sng" algn="ctr">
              <a:noFill/>
              <a:round/>
            </a:ln>
            <a:effectLst/>
          </c:spPr>
        </c:majorGridlines>
        <c:minorGridlines>
          <c:spPr>
            <a:ln w="9525" cap="flat" cmpd="sng" algn="ctr">
              <a:noFill/>
              <a:round/>
            </a:ln>
            <a:effectLst/>
          </c:spPr>
        </c:min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pt-BR"/>
                  <a:t>Rendimento de carcaça (%)</a:t>
                </a:r>
              </a:p>
            </c:rich>
          </c:tx>
          <c:layout>
            <c:manualLayout>
              <c:xMode val="edge"/>
              <c:yMode val="edge"/>
              <c:x val="1.9802012217613005E-2"/>
              <c:y val="0.11634156783947265"/>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title>
        <c:numFmt formatCode="0" sourceLinked="0"/>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crossAx val="748965624"/>
        <c:crosses val="autoZero"/>
        <c:crossBetween val="between"/>
        <c:majorUnit val="0.9"/>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legend>
    <c:plotVisOnly val="1"/>
    <c:dispBlanksAs val="gap"/>
    <c:showDLblsOverMax val="0"/>
  </c:chart>
  <c:spPr>
    <a:noFill/>
    <a:ln>
      <a:noFill/>
    </a:ln>
    <a:effectLst/>
  </c:spPr>
  <c:txPr>
    <a:bodyPr/>
    <a:lstStyle/>
    <a:p>
      <a:pPr>
        <a:defRPr sz="2000">
          <a:solidFill>
            <a:schemeClr val="tx1"/>
          </a:solidFill>
        </a:defRPr>
      </a:pPr>
      <a:endParaRPr lang="pt-BR"/>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pt-BR" sz="1800" b="1" dirty="0" smtClean="0"/>
              <a:t>Tarde</a:t>
            </a:r>
            <a:endParaRPr lang="pt-BR" sz="1800" b="1" dirty="0"/>
          </a:p>
        </c:rich>
      </c:tx>
      <c:layout>
        <c:manualLayout>
          <c:xMode val="edge"/>
          <c:yMode val="edge"/>
          <c:x val="0.49907288922494414"/>
          <c:y val="4.9382754453391235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pt-BR"/>
        </a:p>
      </c:txPr>
    </c:title>
    <c:autoTitleDeleted val="0"/>
    <c:plotArea>
      <c:layout>
        <c:manualLayout>
          <c:layoutTarget val="inner"/>
          <c:xMode val="edge"/>
          <c:yMode val="edge"/>
          <c:x val="9.2152897217071011E-2"/>
          <c:y val="0.20098781062530233"/>
          <c:w val="0.89256932333435302"/>
          <c:h val="0.45296934225281793"/>
        </c:manualLayout>
      </c:layout>
      <c:lineChart>
        <c:grouping val="standard"/>
        <c:varyColors val="0"/>
        <c:ser>
          <c:idx val="0"/>
          <c:order val="0"/>
          <c:tx>
            <c:strRef>
              <c:f>'Temperatura Superficial'!$Z$31</c:f>
              <c:strCache>
                <c:ptCount val="1"/>
                <c:pt idx="0">
                  <c:v>PLO(80)</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'Temperatura Superficial'!$AA$30:$AC$30</c:f>
              <c:strCache>
                <c:ptCount val="3"/>
                <c:pt idx="0">
                  <c:v>Abril</c:v>
                </c:pt>
                <c:pt idx="1">
                  <c:v>Junho</c:v>
                </c:pt>
                <c:pt idx="2">
                  <c:v>Agosto</c:v>
                </c:pt>
              </c:strCache>
            </c:strRef>
          </c:cat>
          <c:val>
            <c:numRef>
              <c:f>'Temperatura Superficial'!$AA$31:$AC$31</c:f>
              <c:numCache>
                <c:formatCode>General</c:formatCode>
                <c:ptCount val="3"/>
                <c:pt idx="0">
                  <c:v>26.1</c:v>
                </c:pt>
                <c:pt idx="1">
                  <c:v>27.7</c:v>
                </c:pt>
                <c:pt idx="2">
                  <c:v>26.9</c:v>
                </c:pt>
              </c:numCache>
            </c:numRef>
          </c:val>
          <c:smooth val="0"/>
          <c:extLst xmlns:c16r2="http://schemas.microsoft.com/office/drawing/2015/06/chart">
            <c:ext xmlns:c16="http://schemas.microsoft.com/office/drawing/2014/chart" uri="{C3380CC4-5D6E-409C-BE32-E72D297353CC}">
              <c16:uniqueId val="{00000000-F97B-465F-9A2D-0ADB19E1D339}"/>
            </c:ext>
          </c:extLst>
        </c:ser>
        <c:ser>
          <c:idx val="1"/>
          <c:order val="1"/>
          <c:tx>
            <c:strRef>
              <c:f>'Temperatura Superficial'!$Z$32</c:f>
              <c:strCache>
                <c:ptCount val="1"/>
                <c:pt idx="0">
                  <c:v>PLO(100)</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'Temperatura Superficial'!$AA$30:$AC$30</c:f>
              <c:strCache>
                <c:ptCount val="3"/>
                <c:pt idx="0">
                  <c:v>Abril</c:v>
                </c:pt>
                <c:pt idx="1">
                  <c:v>Junho</c:v>
                </c:pt>
                <c:pt idx="2">
                  <c:v>Agosto</c:v>
                </c:pt>
              </c:strCache>
            </c:strRef>
          </c:cat>
          <c:val>
            <c:numRef>
              <c:f>'Temperatura Superficial'!$AA$32:$AC$32</c:f>
              <c:numCache>
                <c:formatCode>General</c:formatCode>
                <c:ptCount val="3"/>
                <c:pt idx="0">
                  <c:v>23.32</c:v>
                </c:pt>
                <c:pt idx="1">
                  <c:v>27.45</c:v>
                </c:pt>
                <c:pt idx="2">
                  <c:v>27.75</c:v>
                </c:pt>
              </c:numCache>
            </c:numRef>
          </c:val>
          <c:smooth val="0"/>
          <c:extLst xmlns:c16r2="http://schemas.microsoft.com/office/drawing/2015/06/chart">
            <c:ext xmlns:c16="http://schemas.microsoft.com/office/drawing/2014/chart" uri="{C3380CC4-5D6E-409C-BE32-E72D297353CC}">
              <c16:uniqueId val="{00000001-F97B-465F-9A2D-0ADB19E1D339}"/>
            </c:ext>
          </c:extLst>
        </c:ser>
        <c:ser>
          <c:idx val="2"/>
          <c:order val="2"/>
          <c:tx>
            <c:strRef>
              <c:f>'Temperatura Superficial'!$Z$33</c:f>
              <c:strCache>
                <c:ptCount val="1"/>
                <c:pt idx="0">
                  <c:v>PLO(120)</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'Temperatura Superficial'!$AA$30:$AC$30</c:f>
              <c:strCache>
                <c:ptCount val="3"/>
                <c:pt idx="0">
                  <c:v>Abril</c:v>
                </c:pt>
                <c:pt idx="1">
                  <c:v>Junho</c:v>
                </c:pt>
                <c:pt idx="2">
                  <c:v>Agosto</c:v>
                </c:pt>
              </c:strCache>
            </c:strRef>
          </c:cat>
          <c:val>
            <c:numRef>
              <c:f>'Temperatura Superficial'!$AA$33:$AC$33</c:f>
              <c:numCache>
                <c:formatCode>General</c:formatCode>
                <c:ptCount val="3"/>
                <c:pt idx="0">
                  <c:v>28.05</c:v>
                </c:pt>
                <c:pt idx="1">
                  <c:v>26.3</c:v>
                </c:pt>
                <c:pt idx="2">
                  <c:v>24.81</c:v>
                </c:pt>
              </c:numCache>
            </c:numRef>
          </c:val>
          <c:smooth val="0"/>
          <c:extLst xmlns:c16r2="http://schemas.microsoft.com/office/drawing/2015/06/chart">
            <c:ext xmlns:c16="http://schemas.microsoft.com/office/drawing/2014/chart" uri="{C3380CC4-5D6E-409C-BE32-E72D297353CC}">
              <c16:uniqueId val="{00000002-F97B-465F-9A2D-0ADB19E1D339}"/>
            </c:ext>
          </c:extLst>
        </c:ser>
        <c:ser>
          <c:idx val="3"/>
          <c:order val="3"/>
          <c:tx>
            <c:strRef>
              <c:f>'Temperatura Superficial'!$Z$34</c:f>
              <c:strCache>
                <c:ptCount val="1"/>
                <c:pt idx="0">
                  <c:v>PLB(120)</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'Temperatura Superficial'!$AA$30:$AC$30</c:f>
              <c:strCache>
                <c:ptCount val="3"/>
                <c:pt idx="0">
                  <c:v>Abril</c:v>
                </c:pt>
                <c:pt idx="1">
                  <c:v>Junho</c:v>
                </c:pt>
                <c:pt idx="2">
                  <c:v>Agosto</c:v>
                </c:pt>
              </c:strCache>
            </c:strRef>
          </c:cat>
          <c:val>
            <c:numRef>
              <c:f>'Temperatura Superficial'!$AA$34:$AC$34</c:f>
              <c:numCache>
                <c:formatCode>General</c:formatCode>
                <c:ptCount val="3"/>
                <c:pt idx="0">
                  <c:v>28.18</c:v>
                </c:pt>
                <c:pt idx="1">
                  <c:v>27.56</c:v>
                </c:pt>
                <c:pt idx="2">
                  <c:v>27.87</c:v>
                </c:pt>
              </c:numCache>
            </c:numRef>
          </c:val>
          <c:smooth val="0"/>
          <c:extLst xmlns:c16r2="http://schemas.microsoft.com/office/drawing/2015/06/chart">
            <c:ext xmlns:c16="http://schemas.microsoft.com/office/drawing/2014/chart" uri="{C3380CC4-5D6E-409C-BE32-E72D297353CC}">
              <c16:uniqueId val="{00000003-F97B-465F-9A2D-0ADB19E1D339}"/>
            </c:ext>
          </c:extLst>
        </c:ser>
        <c:ser>
          <c:idx val="4"/>
          <c:order val="4"/>
          <c:tx>
            <c:strRef>
              <c:f>'Temperatura Superficial'!$Z$35</c:f>
              <c:strCache>
                <c:ptCount val="1"/>
                <c:pt idx="0">
                  <c:v>PLB(120)+PLO(50)</c:v>
                </c:pt>
              </c:strCache>
            </c:strRef>
          </c:tx>
          <c:spPr>
            <a:ln w="28575" cap="rnd">
              <a:solidFill>
                <a:srgbClr val="FFFF00"/>
              </a:solidFill>
              <a:round/>
            </a:ln>
            <a:effectLst/>
          </c:spPr>
          <c:marker>
            <c:symbol val="circle"/>
            <c:size val="5"/>
            <c:spPr>
              <a:solidFill>
                <a:srgbClr val="FFFF00"/>
              </a:solidFill>
              <a:ln w="9525">
                <a:solidFill>
                  <a:srgbClr val="FFFF00"/>
                </a:solidFill>
              </a:ln>
              <a:effectLst/>
            </c:spPr>
          </c:marker>
          <c:cat>
            <c:strRef>
              <c:f>'Temperatura Superficial'!$AA$30:$AC$30</c:f>
              <c:strCache>
                <c:ptCount val="3"/>
                <c:pt idx="0">
                  <c:v>Abril</c:v>
                </c:pt>
                <c:pt idx="1">
                  <c:v>Junho</c:v>
                </c:pt>
                <c:pt idx="2">
                  <c:v>Agosto</c:v>
                </c:pt>
              </c:strCache>
            </c:strRef>
          </c:cat>
          <c:val>
            <c:numRef>
              <c:f>'Temperatura Superficial'!$AA$35:$AC$35</c:f>
              <c:numCache>
                <c:formatCode>General</c:formatCode>
                <c:ptCount val="3"/>
                <c:pt idx="0">
                  <c:v>28.87</c:v>
                </c:pt>
                <c:pt idx="1">
                  <c:v>27.15</c:v>
                </c:pt>
                <c:pt idx="2">
                  <c:v>28.01</c:v>
                </c:pt>
              </c:numCache>
            </c:numRef>
          </c:val>
          <c:smooth val="0"/>
          <c:extLst xmlns:c16r2="http://schemas.microsoft.com/office/drawing/2015/06/chart">
            <c:ext xmlns:c16="http://schemas.microsoft.com/office/drawing/2014/chart" uri="{C3380CC4-5D6E-409C-BE32-E72D297353CC}">
              <c16:uniqueId val="{00000004-F97B-465F-9A2D-0ADB19E1D339}"/>
            </c:ext>
          </c:extLst>
        </c:ser>
        <c:ser>
          <c:idx val="5"/>
          <c:order val="5"/>
          <c:tx>
            <c:strRef>
              <c:f>'Temperatura Superficial'!$Z$36</c:f>
              <c:strCache>
                <c:ptCount val="1"/>
                <c:pt idx="0">
                  <c:v>T. Ambiente</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'Temperatura Superficial'!$AA$30:$AC$30</c:f>
              <c:strCache>
                <c:ptCount val="3"/>
                <c:pt idx="0">
                  <c:v>Abril</c:v>
                </c:pt>
                <c:pt idx="1">
                  <c:v>Junho</c:v>
                </c:pt>
                <c:pt idx="2">
                  <c:v>Agosto</c:v>
                </c:pt>
              </c:strCache>
            </c:strRef>
          </c:cat>
          <c:val>
            <c:numRef>
              <c:f>'Temperatura Superficial'!$AA$36:$AC$36</c:f>
              <c:numCache>
                <c:formatCode>General</c:formatCode>
                <c:ptCount val="3"/>
                <c:pt idx="0">
                  <c:v>29.75</c:v>
                </c:pt>
                <c:pt idx="1">
                  <c:v>28.81</c:v>
                </c:pt>
                <c:pt idx="2">
                  <c:v>26.1</c:v>
                </c:pt>
              </c:numCache>
            </c:numRef>
          </c:val>
          <c:smooth val="0"/>
          <c:extLst xmlns:c16r2="http://schemas.microsoft.com/office/drawing/2015/06/chart">
            <c:ext xmlns:c16="http://schemas.microsoft.com/office/drawing/2014/chart" uri="{C3380CC4-5D6E-409C-BE32-E72D297353CC}">
              <c16:uniqueId val="{00000005-F97B-465F-9A2D-0ADB19E1D339}"/>
            </c:ext>
          </c:extLst>
        </c:ser>
        <c:dLbls>
          <c:showLegendKey val="0"/>
          <c:showVal val="0"/>
          <c:showCatName val="0"/>
          <c:showSerName val="0"/>
          <c:showPercent val="0"/>
          <c:showBubbleSize val="0"/>
        </c:dLbls>
        <c:marker val="1"/>
        <c:smooth val="0"/>
        <c:axId val="748968368"/>
        <c:axId val="748962880"/>
      </c:lineChart>
      <c:catAx>
        <c:axId val="748968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pt-BR"/>
          </a:p>
        </c:txPr>
        <c:crossAx val="748962880"/>
        <c:crosses val="autoZero"/>
        <c:auto val="1"/>
        <c:lblAlgn val="ctr"/>
        <c:lblOffset val="100"/>
        <c:noMultiLvlLbl val="0"/>
      </c:catAx>
      <c:valAx>
        <c:axId val="748962880"/>
        <c:scaling>
          <c:orientation val="minMax"/>
          <c:min val="20"/>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pt-BR" sz="1400" dirty="0"/>
                  <a:t>Temperatura ºC</a:t>
                </a:r>
              </a:p>
            </c:rich>
          </c:tx>
          <c:layout>
            <c:manualLayout>
              <c:xMode val="edge"/>
              <c:yMode val="edge"/>
              <c:x val="1.8055557530135338E-2"/>
              <c:y val="0.15160505617191111"/>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pt-B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pt-BR"/>
          </a:p>
        </c:txPr>
        <c:crossAx val="748968368"/>
        <c:crosses val="autoZero"/>
        <c:crossBetween val="between"/>
        <c:majorUnit val="5"/>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pt-B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pt-BR"/>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pt-BR" sz="1800" b="1" dirty="0" smtClean="0"/>
              <a:t>Manhã</a:t>
            </a:r>
            <a:endParaRPr lang="pt-BR" sz="1800" b="1" dirty="0"/>
          </a:p>
        </c:rich>
      </c:tx>
      <c:layout>
        <c:manualLayout>
          <c:xMode val="edge"/>
          <c:yMode val="edge"/>
          <c:x val="0.48413188976377941"/>
          <c:y val="3.9506218924334313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pt-BR"/>
        </a:p>
      </c:txPr>
    </c:title>
    <c:autoTitleDeleted val="0"/>
    <c:plotArea>
      <c:layout>
        <c:manualLayout>
          <c:layoutTarget val="inner"/>
          <c:xMode val="edge"/>
          <c:yMode val="edge"/>
          <c:x val="9.3541776027996487E-2"/>
          <c:y val="0.20098788877755083"/>
          <c:w val="0.89118044619422576"/>
          <c:h val="0.64795020661052583"/>
        </c:manualLayout>
      </c:layout>
      <c:lineChart>
        <c:grouping val="standard"/>
        <c:varyColors val="0"/>
        <c:ser>
          <c:idx val="0"/>
          <c:order val="0"/>
          <c:tx>
            <c:strRef>
              <c:f>'Temperatura Superficial'!$R$31</c:f>
              <c:strCache>
                <c:ptCount val="1"/>
                <c:pt idx="0">
                  <c:v>PLO(80)</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'Temperatura Superficial'!$S$30:$W$30</c:f>
              <c:strCache>
                <c:ptCount val="5"/>
                <c:pt idx="0">
                  <c:v>Abril</c:v>
                </c:pt>
                <c:pt idx="1">
                  <c:v>Junho</c:v>
                </c:pt>
                <c:pt idx="2">
                  <c:v>Agosto</c:v>
                </c:pt>
                <c:pt idx="3">
                  <c:v>Setembro</c:v>
                </c:pt>
                <c:pt idx="4">
                  <c:v>Novembro</c:v>
                </c:pt>
              </c:strCache>
            </c:strRef>
          </c:cat>
          <c:val>
            <c:numRef>
              <c:f>'Temperatura Superficial'!$S$31:$W$31</c:f>
              <c:numCache>
                <c:formatCode>General</c:formatCode>
                <c:ptCount val="5"/>
                <c:pt idx="0">
                  <c:v>51.87</c:v>
                </c:pt>
                <c:pt idx="1">
                  <c:v>44.8</c:v>
                </c:pt>
                <c:pt idx="2">
                  <c:v>44.77</c:v>
                </c:pt>
                <c:pt idx="3">
                  <c:v>44.35</c:v>
                </c:pt>
                <c:pt idx="4">
                  <c:v>52.27</c:v>
                </c:pt>
              </c:numCache>
            </c:numRef>
          </c:val>
          <c:smooth val="0"/>
          <c:extLst xmlns:c16r2="http://schemas.microsoft.com/office/drawing/2015/06/chart">
            <c:ext xmlns:c16="http://schemas.microsoft.com/office/drawing/2014/chart" uri="{C3380CC4-5D6E-409C-BE32-E72D297353CC}">
              <c16:uniqueId val="{00000000-5C9E-4A80-A12B-598C6C182499}"/>
            </c:ext>
          </c:extLst>
        </c:ser>
        <c:ser>
          <c:idx val="1"/>
          <c:order val="1"/>
          <c:tx>
            <c:strRef>
              <c:f>'Temperatura Superficial'!$R$32</c:f>
              <c:strCache>
                <c:ptCount val="1"/>
                <c:pt idx="0">
                  <c:v>PLO(100)</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'Temperatura Superficial'!$S$30:$W$30</c:f>
              <c:strCache>
                <c:ptCount val="5"/>
                <c:pt idx="0">
                  <c:v>Abril</c:v>
                </c:pt>
                <c:pt idx="1">
                  <c:v>Junho</c:v>
                </c:pt>
                <c:pt idx="2">
                  <c:v>Agosto</c:v>
                </c:pt>
                <c:pt idx="3">
                  <c:v>Setembro</c:v>
                </c:pt>
                <c:pt idx="4">
                  <c:v>Novembro</c:v>
                </c:pt>
              </c:strCache>
            </c:strRef>
          </c:cat>
          <c:val>
            <c:numRef>
              <c:f>'Temperatura Superficial'!$S$32:$W$32</c:f>
              <c:numCache>
                <c:formatCode>General</c:formatCode>
                <c:ptCount val="5"/>
                <c:pt idx="0">
                  <c:v>47.77</c:v>
                </c:pt>
                <c:pt idx="1">
                  <c:v>39.619999999999997</c:v>
                </c:pt>
                <c:pt idx="2">
                  <c:v>41.62</c:v>
                </c:pt>
                <c:pt idx="3">
                  <c:v>39.35</c:v>
                </c:pt>
                <c:pt idx="4">
                  <c:v>47.72</c:v>
                </c:pt>
              </c:numCache>
            </c:numRef>
          </c:val>
          <c:smooth val="0"/>
          <c:extLst xmlns:c16r2="http://schemas.microsoft.com/office/drawing/2015/06/chart">
            <c:ext xmlns:c16="http://schemas.microsoft.com/office/drawing/2014/chart" uri="{C3380CC4-5D6E-409C-BE32-E72D297353CC}">
              <c16:uniqueId val="{00000001-5C9E-4A80-A12B-598C6C182499}"/>
            </c:ext>
          </c:extLst>
        </c:ser>
        <c:ser>
          <c:idx val="2"/>
          <c:order val="2"/>
          <c:tx>
            <c:strRef>
              <c:f>'Temperatura Superficial'!$R$33</c:f>
              <c:strCache>
                <c:ptCount val="1"/>
                <c:pt idx="0">
                  <c:v>PLO(120)</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'Temperatura Superficial'!$S$30:$W$30</c:f>
              <c:strCache>
                <c:ptCount val="5"/>
                <c:pt idx="0">
                  <c:v>Abril</c:v>
                </c:pt>
                <c:pt idx="1">
                  <c:v>Junho</c:v>
                </c:pt>
                <c:pt idx="2">
                  <c:v>Agosto</c:v>
                </c:pt>
                <c:pt idx="3">
                  <c:v>Setembro</c:v>
                </c:pt>
                <c:pt idx="4">
                  <c:v>Novembro</c:v>
                </c:pt>
              </c:strCache>
            </c:strRef>
          </c:cat>
          <c:val>
            <c:numRef>
              <c:f>'Temperatura Superficial'!$S$33:$W$33</c:f>
              <c:numCache>
                <c:formatCode>General</c:formatCode>
                <c:ptCount val="5"/>
                <c:pt idx="0">
                  <c:v>45.7</c:v>
                </c:pt>
                <c:pt idx="1">
                  <c:v>41.3</c:v>
                </c:pt>
                <c:pt idx="2">
                  <c:v>38.25</c:v>
                </c:pt>
                <c:pt idx="3">
                  <c:v>39.25</c:v>
                </c:pt>
                <c:pt idx="4">
                  <c:v>48.72</c:v>
                </c:pt>
              </c:numCache>
            </c:numRef>
          </c:val>
          <c:smooth val="0"/>
          <c:extLst xmlns:c16r2="http://schemas.microsoft.com/office/drawing/2015/06/chart">
            <c:ext xmlns:c16="http://schemas.microsoft.com/office/drawing/2014/chart" uri="{C3380CC4-5D6E-409C-BE32-E72D297353CC}">
              <c16:uniqueId val="{00000002-5C9E-4A80-A12B-598C6C182499}"/>
            </c:ext>
          </c:extLst>
        </c:ser>
        <c:ser>
          <c:idx val="3"/>
          <c:order val="3"/>
          <c:tx>
            <c:strRef>
              <c:f>'Temperatura Superficial'!$R$34</c:f>
              <c:strCache>
                <c:ptCount val="1"/>
                <c:pt idx="0">
                  <c:v>PLB(120)</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'Temperatura Superficial'!$S$30:$W$30</c:f>
              <c:strCache>
                <c:ptCount val="5"/>
                <c:pt idx="0">
                  <c:v>Abril</c:v>
                </c:pt>
                <c:pt idx="1">
                  <c:v>Junho</c:v>
                </c:pt>
                <c:pt idx="2">
                  <c:v>Agosto</c:v>
                </c:pt>
                <c:pt idx="3">
                  <c:v>Setembro</c:v>
                </c:pt>
                <c:pt idx="4">
                  <c:v>Novembro</c:v>
                </c:pt>
              </c:strCache>
            </c:strRef>
          </c:cat>
          <c:val>
            <c:numRef>
              <c:f>'Temperatura Superficial'!$S$34:$W$34</c:f>
              <c:numCache>
                <c:formatCode>General</c:formatCode>
                <c:ptCount val="5"/>
                <c:pt idx="0">
                  <c:v>53.25</c:v>
                </c:pt>
                <c:pt idx="1">
                  <c:v>44.42</c:v>
                </c:pt>
                <c:pt idx="2">
                  <c:v>44.9</c:v>
                </c:pt>
                <c:pt idx="3">
                  <c:v>46.52</c:v>
                </c:pt>
                <c:pt idx="4">
                  <c:v>53.77</c:v>
                </c:pt>
              </c:numCache>
            </c:numRef>
          </c:val>
          <c:smooth val="0"/>
          <c:extLst xmlns:c16r2="http://schemas.microsoft.com/office/drawing/2015/06/chart">
            <c:ext xmlns:c16="http://schemas.microsoft.com/office/drawing/2014/chart" uri="{C3380CC4-5D6E-409C-BE32-E72D297353CC}">
              <c16:uniqueId val="{00000003-5C9E-4A80-A12B-598C6C182499}"/>
            </c:ext>
          </c:extLst>
        </c:ser>
        <c:ser>
          <c:idx val="4"/>
          <c:order val="4"/>
          <c:tx>
            <c:strRef>
              <c:f>'Temperatura Superficial'!$R$35</c:f>
              <c:strCache>
                <c:ptCount val="1"/>
                <c:pt idx="0">
                  <c:v>PLB(120)+PLO(50)</c:v>
                </c:pt>
              </c:strCache>
            </c:strRef>
          </c:tx>
          <c:spPr>
            <a:ln w="28575" cap="rnd">
              <a:solidFill>
                <a:srgbClr val="FFFF00"/>
              </a:solidFill>
              <a:round/>
            </a:ln>
            <a:effectLst/>
          </c:spPr>
          <c:marker>
            <c:symbol val="circle"/>
            <c:size val="5"/>
            <c:spPr>
              <a:solidFill>
                <a:srgbClr val="FFFF00"/>
              </a:solidFill>
              <a:ln w="9525">
                <a:solidFill>
                  <a:srgbClr val="FFFF00"/>
                </a:solidFill>
              </a:ln>
              <a:effectLst/>
            </c:spPr>
          </c:marker>
          <c:cat>
            <c:strRef>
              <c:f>'Temperatura Superficial'!$S$30:$W$30</c:f>
              <c:strCache>
                <c:ptCount val="5"/>
                <c:pt idx="0">
                  <c:v>Abril</c:v>
                </c:pt>
                <c:pt idx="1">
                  <c:v>Junho</c:v>
                </c:pt>
                <c:pt idx="2">
                  <c:v>Agosto</c:v>
                </c:pt>
                <c:pt idx="3">
                  <c:v>Setembro</c:v>
                </c:pt>
                <c:pt idx="4">
                  <c:v>Novembro</c:v>
                </c:pt>
              </c:strCache>
            </c:strRef>
          </c:cat>
          <c:val>
            <c:numRef>
              <c:f>'Temperatura Superficial'!$S$35:$W$35</c:f>
              <c:numCache>
                <c:formatCode>General</c:formatCode>
                <c:ptCount val="5"/>
                <c:pt idx="0">
                  <c:v>53.75</c:v>
                </c:pt>
                <c:pt idx="1">
                  <c:v>43.15</c:v>
                </c:pt>
                <c:pt idx="2">
                  <c:v>44.62</c:v>
                </c:pt>
                <c:pt idx="3">
                  <c:v>45.42</c:v>
                </c:pt>
                <c:pt idx="4">
                  <c:v>53.62</c:v>
                </c:pt>
              </c:numCache>
            </c:numRef>
          </c:val>
          <c:smooth val="0"/>
          <c:extLst xmlns:c16r2="http://schemas.microsoft.com/office/drawing/2015/06/chart">
            <c:ext xmlns:c16="http://schemas.microsoft.com/office/drawing/2014/chart" uri="{C3380CC4-5D6E-409C-BE32-E72D297353CC}">
              <c16:uniqueId val="{00000004-5C9E-4A80-A12B-598C6C182499}"/>
            </c:ext>
          </c:extLst>
        </c:ser>
        <c:ser>
          <c:idx val="5"/>
          <c:order val="5"/>
          <c:tx>
            <c:strRef>
              <c:f>'Temperatura Superficial'!$R$36</c:f>
              <c:strCache>
                <c:ptCount val="1"/>
                <c:pt idx="0">
                  <c:v>T. Ambiente</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'Temperatura Superficial'!$S$30:$W$30</c:f>
              <c:strCache>
                <c:ptCount val="5"/>
                <c:pt idx="0">
                  <c:v>Abril</c:v>
                </c:pt>
                <c:pt idx="1">
                  <c:v>Junho</c:v>
                </c:pt>
                <c:pt idx="2">
                  <c:v>Agosto</c:v>
                </c:pt>
                <c:pt idx="3">
                  <c:v>Setembro</c:v>
                </c:pt>
                <c:pt idx="4">
                  <c:v>Novembro</c:v>
                </c:pt>
              </c:strCache>
            </c:strRef>
          </c:cat>
          <c:val>
            <c:numRef>
              <c:f>'Temperatura Superficial'!$S$36:$W$36</c:f>
              <c:numCache>
                <c:formatCode>General</c:formatCode>
                <c:ptCount val="5"/>
                <c:pt idx="0">
                  <c:v>29.75</c:v>
                </c:pt>
                <c:pt idx="1">
                  <c:v>28.81</c:v>
                </c:pt>
                <c:pt idx="2">
                  <c:v>26.1</c:v>
                </c:pt>
                <c:pt idx="3">
                  <c:v>24.03</c:v>
                </c:pt>
                <c:pt idx="4">
                  <c:v>31.56</c:v>
                </c:pt>
              </c:numCache>
            </c:numRef>
          </c:val>
          <c:smooth val="0"/>
          <c:extLst xmlns:c16r2="http://schemas.microsoft.com/office/drawing/2015/06/chart">
            <c:ext xmlns:c16="http://schemas.microsoft.com/office/drawing/2014/chart" uri="{C3380CC4-5D6E-409C-BE32-E72D297353CC}">
              <c16:uniqueId val="{00000005-5C9E-4A80-A12B-598C6C182499}"/>
            </c:ext>
          </c:extLst>
        </c:ser>
        <c:dLbls>
          <c:showLegendKey val="0"/>
          <c:showVal val="0"/>
          <c:showCatName val="0"/>
          <c:showSerName val="0"/>
          <c:showPercent val="0"/>
          <c:showBubbleSize val="0"/>
        </c:dLbls>
        <c:marker val="1"/>
        <c:smooth val="0"/>
        <c:axId val="748967192"/>
        <c:axId val="748963664"/>
      </c:lineChart>
      <c:catAx>
        <c:axId val="748967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pt-BR"/>
          </a:p>
        </c:txPr>
        <c:crossAx val="748963664"/>
        <c:crosses val="autoZero"/>
        <c:auto val="1"/>
        <c:lblAlgn val="ctr"/>
        <c:lblOffset val="100"/>
        <c:noMultiLvlLbl val="0"/>
      </c:catAx>
      <c:valAx>
        <c:axId val="748963664"/>
        <c:scaling>
          <c:orientation val="minMax"/>
          <c:min val="20"/>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pt-BR" sz="1400" dirty="0"/>
                  <a:t>Temperatura ºC</a:t>
                </a:r>
              </a:p>
            </c:rich>
          </c:tx>
          <c:layout>
            <c:manualLayout>
              <c:xMode val="edge"/>
              <c:yMode val="edge"/>
              <c:x val="2.2222222222222223E-2"/>
              <c:y val="0.26398708737679089"/>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pt-B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pt-BR"/>
          </a:p>
        </c:txPr>
        <c:crossAx val="748967192"/>
        <c:crosses val="autoZero"/>
        <c:crossBetween val="between"/>
        <c:majorUnit val="10"/>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pt-BR"/>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pt-BR" sz="1800" b="1" dirty="0" smtClean="0"/>
              <a:t>Topo</a:t>
            </a:r>
            <a:endParaRPr lang="pt-BR" sz="1800" b="1" dirty="0"/>
          </a:p>
        </c:rich>
      </c:tx>
      <c:layout>
        <c:manualLayout>
          <c:xMode val="edge"/>
          <c:yMode val="edge"/>
          <c:x val="0.46999409448818896"/>
          <c:y val="0"/>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pt-BR"/>
        </a:p>
      </c:txPr>
    </c:title>
    <c:autoTitleDeleted val="0"/>
    <c:plotArea>
      <c:layout>
        <c:manualLayout>
          <c:layoutTarget val="inner"/>
          <c:xMode val="edge"/>
          <c:yMode val="edge"/>
          <c:x val="0.10424879702537182"/>
          <c:y val="0.1824666686325446"/>
          <c:w val="0.88325120297462822"/>
          <c:h val="0.54686976942286591"/>
        </c:manualLayout>
      </c:layout>
      <c:barChart>
        <c:barDir val="col"/>
        <c:grouping val="clustered"/>
        <c:varyColors val="0"/>
        <c:ser>
          <c:idx val="0"/>
          <c:order val="0"/>
          <c:tx>
            <c:strRef>
              <c:f>'Super x Int'!$D$3:$D$4</c:f>
              <c:strCache>
                <c:ptCount val="2"/>
                <c:pt idx="0">
                  <c:v>Setembro</c:v>
                </c:pt>
                <c:pt idx="1">
                  <c:v>Interna</c:v>
                </c:pt>
              </c:strCache>
            </c:strRef>
          </c:tx>
          <c:spPr>
            <a:solidFill>
              <a:schemeClr val="tx1">
                <a:lumMod val="50000"/>
                <a:lumOff val="50000"/>
              </a:schemeClr>
            </a:solidFill>
            <a:ln>
              <a:noFill/>
            </a:ln>
            <a:effectLst/>
          </c:spPr>
          <c:invertIfNegative val="0"/>
          <c:dPt>
            <c:idx val="0"/>
            <c:invertIfNegative val="0"/>
            <c:bubble3D val="0"/>
            <c:spPr>
              <a:solidFill>
                <a:srgbClr val="4F81BD"/>
              </a:solidFill>
              <a:ln>
                <a:noFill/>
              </a:ln>
              <a:effectLst/>
            </c:spPr>
            <c:extLst xmlns:c16r2="http://schemas.microsoft.com/office/drawing/2015/06/chart">
              <c:ext xmlns:c16="http://schemas.microsoft.com/office/drawing/2014/chart" uri="{C3380CC4-5D6E-409C-BE32-E72D297353CC}">
                <c16:uniqueId val="{00000004-C741-4D9F-B4F2-5F6A02AB815C}"/>
              </c:ext>
            </c:extLst>
          </c:dPt>
          <c:dPt>
            <c:idx val="1"/>
            <c:invertIfNegative val="0"/>
            <c:bubble3D val="0"/>
            <c:spPr>
              <a:solidFill>
                <a:srgbClr val="C0504D"/>
              </a:solidFill>
              <a:ln>
                <a:noFill/>
              </a:ln>
              <a:effectLst/>
            </c:spPr>
            <c:extLst xmlns:c16r2="http://schemas.microsoft.com/office/drawing/2015/06/chart">
              <c:ext xmlns:c16="http://schemas.microsoft.com/office/drawing/2014/chart" uri="{C3380CC4-5D6E-409C-BE32-E72D297353CC}">
                <c16:uniqueId val="{00000006-C741-4D9F-B4F2-5F6A02AB815C}"/>
              </c:ext>
            </c:extLst>
          </c:dPt>
          <c:dPt>
            <c:idx val="2"/>
            <c:invertIfNegative val="0"/>
            <c:bubble3D val="0"/>
            <c:spPr>
              <a:solidFill>
                <a:srgbClr val="9BBB59"/>
              </a:solidFill>
              <a:ln>
                <a:noFill/>
              </a:ln>
              <a:effectLst/>
            </c:spPr>
            <c:extLst xmlns:c16r2="http://schemas.microsoft.com/office/drawing/2015/06/chart">
              <c:ext xmlns:c16="http://schemas.microsoft.com/office/drawing/2014/chart" uri="{C3380CC4-5D6E-409C-BE32-E72D297353CC}">
                <c16:uniqueId val="{00000008-C741-4D9F-B4F2-5F6A02AB815C}"/>
              </c:ext>
            </c:extLst>
          </c:dPt>
          <c:dPt>
            <c:idx val="3"/>
            <c:invertIfNegative val="0"/>
            <c:bubble3D val="0"/>
            <c:spPr>
              <a:solidFill>
                <a:srgbClr val="000000">
                  <a:lumMod val="75000"/>
                  <a:lumOff val="25000"/>
                </a:srgbClr>
              </a:solidFill>
              <a:ln>
                <a:noFill/>
              </a:ln>
              <a:effectLst/>
            </c:spPr>
            <c:extLst xmlns:c16r2="http://schemas.microsoft.com/office/drawing/2015/06/chart">
              <c:ext xmlns:c16="http://schemas.microsoft.com/office/drawing/2014/chart" uri="{C3380CC4-5D6E-409C-BE32-E72D297353CC}">
                <c16:uniqueId val="{0000000A-C741-4D9F-B4F2-5F6A02AB815C}"/>
              </c:ext>
            </c:extLst>
          </c:dPt>
          <c:dPt>
            <c:idx val="4"/>
            <c:invertIfNegative val="0"/>
            <c:bubble3D val="0"/>
            <c:spPr>
              <a:solidFill>
                <a:srgbClr val="CCCC00"/>
              </a:solidFill>
              <a:ln>
                <a:noFill/>
              </a:ln>
              <a:effectLst/>
            </c:spPr>
            <c:extLst xmlns:c16r2="http://schemas.microsoft.com/office/drawing/2015/06/chart">
              <c:ext xmlns:c16="http://schemas.microsoft.com/office/drawing/2014/chart" uri="{C3380CC4-5D6E-409C-BE32-E72D297353CC}">
                <c16:uniqueId val="{0000000B-C741-4D9F-B4F2-5F6A02AB815C}"/>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'Super x Int'!$C$5:$C$10</c:f>
              <c:strCache>
                <c:ptCount val="5"/>
                <c:pt idx="0">
                  <c:v>PLO(80)</c:v>
                </c:pt>
                <c:pt idx="1">
                  <c:v>PLO(100)</c:v>
                </c:pt>
                <c:pt idx="2">
                  <c:v>PLO(120)</c:v>
                </c:pt>
                <c:pt idx="3">
                  <c:v>PLB(120)</c:v>
                </c:pt>
                <c:pt idx="4">
                  <c:v>PLB(120)+PLO(50)</c:v>
                </c:pt>
              </c:strCache>
              <c:extLst xmlns:c16r2="http://schemas.microsoft.com/office/drawing/2015/06/chart"/>
            </c:strRef>
          </c:cat>
          <c:val>
            <c:numRef>
              <c:f>'Super x Int'!$D$5:$D$10</c:f>
              <c:numCache>
                <c:formatCode>General</c:formatCode>
                <c:ptCount val="5"/>
                <c:pt idx="0">
                  <c:v>22.87</c:v>
                </c:pt>
                <c:pt idx="1">
                  <c:v>22.27</c:v>
                </c:pt>
                <c:pt idx="2">
                  <c:v>23.72</c:v>
                </c:pt>
                <c:pt idx="3">
                  <c:v>21.55</c:v>
                </c:pt>
                <c:pt idx="4">
                  <c:v>21.7</c:v>
                </c:pt>
              </c:numCache>
              <c:extLst xmlns:c16r2="http://schemas.microsoft.com/office/drawing/2015/06/chart"/>
            </c:numRef>
          </c:val>
          <c:extLst xmlns:c16r2="http://schemas.microsoft.com/office/drawing/2015/06/chart">
            <c:ext xmlns:c16="http://schemas.microsoft.com/office/drawing/2014/chart" uri="{C3380CC4-5D6E-409C-BE32-E72D297353CC}">
              <c16:uniqueId val="{00000000-C741-4D9F-B4F2-5F6A02AB815C}"/>
            </c:ext>
          </c:extLst>
        </c:ser>
        <c:ser>
          <c:idx val="1"/>
          <c:order val="1"/>
          <c:tx>
            <c:strRef>
              <c:f>'Super x Int'!$E$3:$E$4</c:f>
              <c:strCache>
                <c:ptCount val="2"/>
                <c:pt idx="0">
                  <c:v>Setembro</c:v>
                </c:pt>
                <c:pt idx="1">
                  <c:v>Superficial</c:v>
                </c:pt>
              </c:strCache>
            </c:strRef>
          </c:tx>
          <c:spPr>
            <a:pattFill prst="pct50">
              <a:fgClr>
                <a:schemeClr val="bg1">
                  <a:lumMod val="65000"/>
                </a:schemeClr>
              </a:fgClr>
              <a:bgClr>
                <a:schemeClr val="bg1"/>
              </a:bgClr>
            </a:pattFill>
            <a:ln>
              <a:noFill/>
            </a:ln>
            <a:effectLst/>
          </c:spPr>
          <c:invertIfNegative val="0"/>
          <c:dPt>
            <c:idx val="0"/>
            <c:invertIfNegative val="0"/>
            <c:bubble3D val="0"/>
            <c:spPr>
              <a:pattFill prst="pct50">
                <a:fgClr>
                  <a:srgbClr val="4F81BD">
                    <a:lumMod val="60000"/>
                    <a:lumOff val="40000"/>
                  </a:srgbClr>
                </a:fgClr>
                <a:bgClr>
                  <a:srgbClr val="FFFFFF"/>
                </a:bgClr>
              </a:pattFill>
              <a:ln>
                <a:noFill/>
              </a:ln>
              <a:effectLst/>
            </c:spPr>
            <c:extLst xmlns:c16r2="http://schemas.microsoft.com/office/drawing/2015/06/chart">
              <c:ext xmlns:c16="http://schemas.microsoft.com/office/drawing/2014/chart" uri="{C3380CC4-5D6E-409C-BE32-E72D297353CC}">
                <c16:uniqueId val="{00000005-C741-4D9F-B4F2-5F6A02AB815C}"/>
              </c:ext>
            </c:extLst>
          </c:dPt>
          <c:dPt>
            <c:idx val="1"/>
            <c:invertIfNegative val="0"/>
            <c:bubble3D val="0"/>
            <c:spPr>
              <a:pattFill prst="pct50">
                <a:fgClr>
                  <a:srgbClr val="C0504D">
                    <a:lumMod val="60000"/>
                    <a:lumOff val="40000"/>
                  </a:srgbClr>
                </a:fgClr>
                <a:bgClr>
                  <a:srgbClr val="FFFFFF"/>
                </a:bgClr>
              </a:pattFill>
              <a:ln>
                <a:noFill/>
              </a:ln>
              <a:effectLst/>
            </c:spPr>
            <c:extLst xmlns:c16r2="http://schemas.microsoft.com/office/drawing/2015/06/chart">
              <c:ext xmlns:c16="http://schemas.microsoft.com/office/drawing/2014/chart" uri="{C3380CC4-5D6E-409C-BE32-E72D297353CC}">
                <c16:uniqueId val="{00000007-C741-4D9F-B4F2-5F6A02AB815C}"/>
              </c:ext>
            </c:extLst>
          </c:dPt>
          <c:dPt>
            <c:idx val="2"/>
            <c:invertIfNegative val="0"/>
            <c:bubble3D val="0"/>
            <c:spPr>
              <a:pattFill prst="pct50">
                <a:fgClr>
                  <a:srgbClr val="92D050"/>
                </a:fgClr>
                <a:bgClr>
                  <a:srgbClr val="FFFFFF"/>
                </a:bgClr>
              </a:pattFill>
              <a:ln>
                <a:noFill/>
              </a:ln>
              <a:effectLst/>
            </c:spPr>
            <c:extLst xmlns:c16r2="http://schemas.microsoft.com/office/drawing/2015/06/chart">
              <c:ext xmlns:c16="http://schemas.microsoft.com/office/drawing/2014/chart" uri="{C3380CC4-5D6E-409C-BE32-E72D297353CC}">
                <c16:uniqueId val="{00000009-C741-4D9F-B4F2-5F6A02AB815C}"/>
              </c:ext>
            </c:extLst>
          </c:dPt>
          <c:dPt>
            <c:idx val="4"/>
            <c:invertIfNegative val="0"/>
            <c:bubble3D val="0"/>
            <c:spPr>
              <a:pattFill prst="pct50">
                <a:fgClr>
                  <a:srgbClr val="CC9900"/>
                </a:fgClr>
                <a:bgClr>
                  <a:srgbClr val="FFFFFF"/>
                </a:bgClr>
              </a:pattFill>
              <a:ln>
                <a:noFill/>
              </a:ln>
              <a:effectLst/>
            </c:spPr>
            <c:extLst xmlns:c16r2="http://schemas.microsoft.com/office/drawing/2015/06/chart">
              <c:ext xmlns:c16="http://schemas.microsoft.com/office/drawing/2014/chart" uri="{C3380CC4-5D6E-409C-BE32-E72D297353CC}">
                <c16:uniqueId val="{0000000C-C741-4D9F-B4F2-5F6A02AB815C}"/>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'Super x Int'!$C$5:$C$10</c:f>
              <c:strCache>
                <c:ptCount val="5"/>
                <c:pt idx="0">
                  <c:v>PLO(80)</c:v>
                </c:pt>
                <c:pt idx="1">
                  <c:v>PLO(100)</c:v>
                </c:pt>
                <c:pt idx="2">
                  <c:v>PLO(120)</c:v>
                </c:pt>
                <c:pt idx="3">
                  <c:v>PLB(120)</c:v>
                </c:pt>
                <c:pt idx="4">
                  <c:v>PLB(120)+PLO(50)</c:v>
                </c:pt>
              </c:strCache>
              <c:extLst xmlns:c16r2="http://schemas.microsoft.com/office/drawing/2015/06/chart"/>
            </c:strRef>
          </c:cat>
          <c:val>
            <c:numRef>
              <c:f>'Super x Int'!$E$5:$E$10</c:f>
              <c:numCache>
                <c:formatCode>General</c:formatCode>
                <c:ptCount val="5"/>
                <c:pt idx="0">
                  <c:v>44.35</c:v>
                </c:pt>
                <c:pt idx="1">
                  <c:v>39.35</c:v>
                </c:pt>
                <c:pt idx="2">
                  <c:v>39.25</c:v>
                </c:pt>
                <c:pt idx="3">
                  <c:v>46.52</c:v>
                </c:pt>
                <c:pt idx="4">
                  <c:v>45.42</c:v>
                </c:pt>
              </c:numCache>
              <c:extLst xmlns:c16r2="http://schemas.microsoft.com/office/drawing/2015/06/chart"/>
            </c:numRef>
          </c:val>
          <c:extLst xmlns:c16r2="http://schemas.microsoft.com/office/drawing/2015/06/chart">
            <c:ext xmlns:c16="http://schemas.microsoft.com/office/drawing/2014/chart" uri="{C3380CC4-5D6E-409C-BE32-E72D297353CC}">
              <c16:uniqueId val="{00000001-C741-4D9F-B4F2-5F6A02AB815C}"/>
            </c:ext>
          </c:extLst>
        </c:ser>
        <c:dLbls>
          <c:showLegendKey val="0"/>
          <c:showVal val="0"/>
          <c:showCatName val="0"/>
          <c:showSerName val="0"/>
          <c:showPercent val="0"/>
          <c:showBubbleSize val="0"/>
        </c:dLbls>
        <c:gapWidth val="150"/>
        <c:axId val="748966408"/>
        <c:axId val="748967976"/>
      </c:barChart>
      <c:lineChart>
        <c:grouping val="standard"/>
        <c:varyColors val="0"/>
        <c:ser>
          <c:idx val="2"/>
          <c:order val="2"/>
          <c:tx>
            <c:strRef>
              <c:f>'Super x Int'!$B$4</c:f>
              <c:strCache>
                <c:ptCount val="1"/>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Lit>
              <c:ptCount val="6"/>
              <c:pt idx="0">
                <c:v>PLO(80)</c:v>
              </c:pt>
              <c:pt idx="1">
                <c:v>PLO(100)</c:v>
              </c:pt>
              <c:pt idx="2">
                <c:v>PLO(120)</c:v>
              </c:pt>
              <c:pt idx="3">
                <c:v>PLB(120)</c:v>
              </c:pt>
              <c:pt idx="4">
                <c:v>PLB(120)+PLO(50)</c:v>
              </c:pt>
              <c:pt idx="5">
                <c:v>T. Ambiente</c:v>
              </c:pt>
              <c:extLst>
                <c:ext xmlns:c15="http://schemas.microsoft.com/office/drawing/2012/chart" uri="{02D57815-91ED-43cb-92C2-25804820EDAC}">
                  <c15:autoCat val="1"/>
                </c:ext>
              </c:extLst>
            </c:strLit>
          </c:cat>
          <c:val>
            <c:numRef>
              <c:f>'Super x Int'!$B$5:$B$9</c:f>
              <c:numCache>
                <c:formatCode>General</c:formatCode>
                <c:ptCount val="5"/>
              </c:numCache>
              <c:extLst xmlns:c16r2="http://schemas.microsoft.com/office/drawing/2015/06/chart"/>
            </c:numRef>
          </c:val>
          <c:smooth val="0"/>
          <c:extLst xmlns:c16r2="http://schemas.microsoft.com/office/drawing/2015/06/chart">
            <c:ext xmlns:c16="http://schemas.microsoft.com/office/drawing/2014/chart" uri="{C3380CC4-5D6E-409C-BE32-E72D297353CC}">
              <c16:uniqueId val="{00000002-C741-4D9F-B4F2-5F6A02AB815C}"/>
            </c:ext>
          </c:extLst>
        </c:ser>
        <c:dLbls>
          <c:showLegendKey val="0"/>
          <c:showVal val="0"/>
          <c:showCatName val="0"/>
          <c:showSerName val="0"/>
          <c:showPercent val="0"/>
          <c:showBubbleSize val="0"/>
        </c:dLbls>
        <c:marker val="1"/>
        <c:smooth val="0"/>
        <c:axId val="748966408"/>
        <c:axId val="748967976"/>
      </c:lineChart>
      <c:catAx>
        <c:axId val="748966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pt-BR"/>
          </a:p>
        </c:txPr>
        <c:crossAx val="748967976"/>
        <c:crosses val="autoZero"/>
        <c:auto val="1"/>
        <c:lblAlgn val="ctr"/>
        <c:lblOffset val="100"/>
        <c:noMultiLvlLbl val="0"/>
      </c:catAx>
      <c:valAx>
        <c:axId val="748967976"/>
        <c:scaling>
          <c:orientation val="minMax"/>
        </c:scaling>
        <c:delete val="0"/>
        <c:axPos val="l"/>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pt-BR" sz="1400" b="1"/>
                  <a:t>Temperatura ºC</a:t>
                </a:r>
              </a:p>
            </c:rich>
          </c:tx>
          <c:layout>
            <c:manualLayout>
              <c:xMode val="edge"/>
              <c:yMode val="edge"/>
              <c:x val="3.3333333333333333E-2"/>
              <c:y val="0.22877812452754401"/>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pt-B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pt-BR"/>
          </a:p>
        </c:txPr>
        <c:crossAx val="748966408"/>
        <c:crosses val="autoZero"/>
        <c:crossBetween val="between"/>
        <c:majorUnit val="10"/>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pt-BR"/>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ysClr val="windowText" lastClr="000000"/>
                </a:solidFill>
                <a:latin typeface="+mn-lt"/>
                <a:ea typeface="+mn-ea"/>
                <a:cs typeface="+mn-cs"/>
              </a:defRPr>
            </a:pPr>
            <a:r>
              <a:rPr lang="pt-BR" sz="1800" b="1" dirty="0" smtClean="0"/>
              <a:t>Face </a:t>
            </a:r>
            <a:r>
              <a:rPr lang="pt-BR" sz="1800" b="1" dirty="0"/>
              <a:t>Norte</a:t>
            </a:r>
          </a:p>
        </c:rich>
      </c:tx>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mn-lt"/>
              <a:ea typeface="+mn-ea"/>
              <a:cs typeface="+mn-cs"/>
            </a:defRPr>
          </a:pPr>
          <a:endParaRPr lang="pt-BR"/>
        </a:p>
      </c:txPr>
    </c:title>
    <c:autoTitleDeleted val="0"/>
    <c:plotArea>
      <c:layout>
        <c:manualLayout>
          <c:layoutTarget val="inner"/>
          <c:xMode val="edge"/>
          <c:yMode val="edge"/>
          <c:x val="0.10147101924759405"/>
          <c:y val="0.20217457574370321"/>
          <c:w val="0.88325120297462822"/>
          <c:h val="0.47815333664021509"/>
        </c:manualLayout>
      </c:layout>
      <c:barChart>
        <c:barDir val="col"/>
        <c:grouping val="clustered"/>
        <c:varyColors val="0"/>
        <c:ser>
          <c:idx val="0"/>
          <c:order val="0"/>
          <c:tx>
            <c:strRef>
              <c:f>'Super x Int'!$D$22:$D$23</c:f>
              <c:strCache>
                <c:ptCount val="2"/>
                <c:pt idx="0">
                  <c:v>Setembro</c:v>
                </c:pt>
                <c:pt idx="1">
                  <c:v>Interna</c:v>
                </c:pt>
              </c:strCache>
            </c:strRef>
          </c:tx>
          <c:spPr>
            <a:solidFill>
              <a:schemeClr val="bg2">
                <a:lumMod val="50000"/>
              </a:schemeClr>
            </a:solidFill>
            <a:ln>
              <a:noFill/>
            </a:ln>
            <a:effectLst/>
          </c:spPr>
          <c:invertIfNegative val="0"/>
          <c:dPt>
            <c:idx val="0"/>
            <c:invertIfNegative val="0"/>
            <c:bubble3D val="0"/>
            <c:spPr>
              <a:solidFill>
                <a:srgbClr val="4F81BD"/>
              </a:solidFill>
              <a:ln>
                <a:noFill/>
              </a:ln>
              <a:effectLst/>
            </c:spPr>
            <c:extLst xmlns:c16r2="http://schemas.microsoft.com/office/drawing/2015/06/chart">
              <c:ext xmlns:c16="http://schemas.microsoft.com/office/drawing/2014/chart" uri="{C3380CC4-5D6E-409C-BE32-E72D297353CC}">
                <c16:uniqueId val="{00000004-54BC-4E17-9BA9-852B446B201E}"/>
              </c:ext>
            </c:extLst>
          </c:dPt>
          <c:dPt>
            <c:idx val="1"/>
            <c:invertIfNegative val="0"/>
            <c:bubble3D val="0"/>
            <c:spPr>
              <a:solidFill>
                <a:srgbClr val="C0504D"/>
              </a:solidFill>
              <a:ln>
                <a:noFill/>
              </a:ln>
              <a:effectLst/>
            </c:spPr>
            <c:extLst xmlns:c16r2="http://schemas.microsoft.com/office/drawing/2015/06/chart">
              <c:ext xmlns:c16="http://schemas.microsoft.com/office/drawing/2014/chart" uri="{C3380CC4-5D6E-409C-BE32-E72D297353CC}">
                <c16:uniqueId val="{00000006-54BC-4E17-9BA9-852B446B201E}"/>
              </c:ext>
            </c:extLst>
          </c:dPt>
          <c:dPt>
            <c:idx val="2"/>
            <c:invertIfNegative val="0"/>
            <c:bubble3D val="0"/>
            <c:spPr>
              <a:solidFill>
                <a:srgbClr val="9BBB59"/>
              </a:solidFill>
              <a:ln>
                <a:noFill/>
              </a:ln>
              <a:effectLst/>
            </c:spPr>
            <c:extLst xmlns:c16r2="http://schemas.microsoft.com/office/drawing/2015/06/chart">
              <c:ext xmlns:c16="http://schemas.microsoft.com/office/drawing/2014/chart" uri="{C3380CC4-5D6E-409C-BE32-E72D297353CC}">
                <c16:uniqueId val="{00000008-54BC-4E17-9BA9-852B446B201E}"/>
              </c:ext>
            </c:extLst>
          </c:dPt>
          <c:dPt>
            <c:idx val="3"/>
            <c:invertIfNegative val="0"/>
            <c:bubble3D val="0"/>
            <c:spPr>
              <a:solidFill>
                <a:srgbClr val="000000">
                  <a:lumMod val="75000"/>
                  <a:lumOff val="25000"/>
                </a:srgbClr>
              </a:solidFill>
              <a:ln>
                <a:noFill/>
              </a:ln>
              <a:effectLst/>
            </c:spPr>
            <c:extLst xmlns:c16r2="http://schemas.microsoft.com/office/drawing/2015/06/chart">
              <c:ext xmlns:c16="http://schemas.microsoft.com/office/drawing/2014/chart" uri="{C3380CC4-5D6E-409C-BE32-E72D297353CC}">
                <c16:uniqueId val="{0000000A-54BC-4E17-9BA9-852B446B201E}"/>
              </c:ext>
            </c:extLst>
          </c:dPt>
          <c:dPt>
            <c:idx val="4"/>
            <c:invertIfNegative val="0"/>
            <c:bubble3D val="0"/>
            <c:spPr>
              <a:solidFill>
                <a:srgbClr val="CCCC00"/>
              </a:solidFill>
              <a:ln>
                <a:noFill/>
              </a:ln>
              <a:effectLst/>
            </c:spPr>
            <c:extLst xmlns:c16r2="http://schemas.microsoft.com/office/drawing/2015/06/chart">
              <c:ext xmlns:c16="http://schemas.microsoft.com/office/drawing/2014/chart" uri="{C3380CC4-5D6E-409C-BE32-E72D297353CC}">
                <c16:uniqueId val="{0000000B-54BC-4E17-9BA9-852B446B201E}"/>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'Super x Int'!$C$24:$C$28</c:f>
              <c:strCache>
                <c:ptCount val="5"/>
                <c:pt idx="0">
                  <c:v>PLO(80)</c:v>
                </c:pt>
                <c:pt idx="1">
                  <c:v>PLO(100)</c:v>
                </c:pt>
                <c:pt idx="2">
                  <c:v>PLO(120)</c:v>
                </c:pt>
                <c:pt idx="3">
                  <c:v>PLB(120)</c:v>
                </c:pt>
                <c:pt idx="4">
                  <c:v>PLB(120)+PLO(50)</c:v>
                </c:pt>
              </c:strCache>
            </c:strRef>
          </c:cat>
          <c:val>
            <c:numRef>
              <c:f>'Super x Int'!$D$24:$D$28</c:f>
              <c:numCache>
                <c:formatCode>General</c:formatCode>
                <c:ptCount val="5"/>
                <c:pt idx="0">
                  <c:v>21.17</c:v>
                </c:pt>
                <c:pt idx="1">
                  <c:v>21.37</c:v>
                </c:pt>
                <c:pt idx="2">
                  <c:v>21.15</c:v>
                </c:pt>
                <c:pt idx="3">
                  <c:v>20.350000000000001</c:v>
                </c:pt>
                <c:pt idx="4">
                  <c:v>20.57</c:v>
                </c:pt>
              </c:numCache>
            </c:numRef>
          </c:val>
          <c:extLst xmlns:c16r2="http://schemas.microsoft.com/office/drawing/2015/06/chart">
            <c:ext xmlns:c16="http://schemas.microsoft.com/office/drawing/2014/chart" uri="{C3380CC4-5D6E-409C-BE32-E72D297353CC}">
              <c16:uniqueId val="{00000000-54BC-4E17-9BA9-852B446B201E}"/>
            </c:ext>
          </c:extLst>
        </c:ser>
        <c:ser>
          <c:idx val="1"/>
          <c:order val="1"/>
          <c:tx>
            <c:strRef>
              <c:f>'Super x Int'!$E$22:$E$23</c:f>
              <c:strCache>
                <c:ptCount val="2"/>
                <c:pt idx="0">
                  <c:v>Setembro</c:v>
                </c:pt>
                <c:pt idx="1">
                  <c:v>Superficial</c:v>
                </c:pt>
              </c:strCache>
            </c:strRef>
          </c:tx>
          <c:spPr>
            <a:pattFill prst="pct50">
              <a:fgClr>
                <a:schemeClr val="tx1">
                  <a:lumMod val="50000"/>
                  <a:lumOff val="50000"/>
                </a:schemeClr>
              </a:fgClr>
              <a:bgClr>
                <a:schemeClr val="bg1"/>
              </a:bgClr>
            </a:pattFill>
            <a:ln>
              <a:noFill/>
            </a:ln>
            <a:effectLst/>
          </c:spPr>
          <c:invertIfNegative val="0"/>
          <c:dPt>
            <c:idx val="0"/>
            <c:invertIfNegative val="0"/>
            <c:bubble3D val="0"/>
            <c:spPr>
              <a:pattFill prst="pct50">
                <a:fgClr>
                  <a:srgbClr val="4F81BD">
                    <a:lumMod val="60000"/>
                    <a:lumOff val="40000"/>
                  </a:srgbClr>
                </a:fgClr>
                <a:bgClr>
                  <a:srgbClr val="FFFFFF"/>
                </a:bgClr>
              </a:pattFill>
              <a:ln>
                <a:noFill/>
              </a:ln>
              <a:effectLst/>
            </c:spPr>
            <c:extLst xmlns:c16r2="http://schemas.microsoft.com/office/drawing/2015/06/chart">
              <c:ext xmlns:c16="http://schemas.microsoft.com/office/drawing/2014/chart" uri="{C3380CC4-5D6E-409C-BE32-E72D297353CC}">
                <c16:uniqueId val="{00000005-54BC-4E17-9BA9-852B446B201E}"/>
              </c:ext>
            </c:extLst>
          </c:dPt>
          <c:dPt>
            <c:idx val="1"/>
            <c:invertIfNegative val="0"/>
            <c:bubble3D val="0"/>
            <c:spPr>
              <a:pattFill prst="pct50">
                <a:fgClr>
                  <a:srgbClr val="C0504D">
                    <a:lumMod val="60000"/>
                    <a:lumOff val="40000"/>
                  </a:srgbClr>
                </a:fgClr>
                <a:bgClr>
                  <a:srgbClr val="FFFFFF"/>
                </a:bgClr>
              </a:pattFill>
              <a:ln>
                <a:noFill/>
              </a:ln>
              <a:effectLst/>
            </c:spPr>
            <c:extLst xmlns:c16r2="http://schemas.microsoft.com/office/drawing/2015/06/chart">
              <c:ext xmlns:c16="http://schemas.microsoft.com/office/drawing/2014/chart" uri="{C3380CC4-5D6E-409C-BE32-E72D297353CC}">
                <c16:uniqueId val="{00000007-54BC-4E17-9BA9-852B446B201E}"/>
              </c:ext>
            </c:extLst>
          </c:dPt>
          <c:dPt>
            <c:idx val="2"/>
            <c:invertIfNegative val="0"/>
            <c:bubble3D val="0"/>
            <c:spPr>
              <a:pattFill prst="pct50">
                <a:fgClr>
                  <a:srgbClr val="92D050"/>
                </a:fgClr>
                <a:bgClr>
                  <a:srgbClr val="FFFFFF"/>
                </a:bgClr>
              </a:pattFill>
              <a:ln>
                <a:noFill/>
              </a:ln>
              <a:effectLst/>
            </c:spPr>
            <c:extLst xmlns:c16r2="http://schemas.microsoft.com/office/drawing/2015/06/chart">
              <c:ext xmlns:c16="http://schemas.microsoft.com/office/drawing/2014/chart" uri="{C3380CC4-5D6E-409C-BE32-E72D297353CC}">
                <c16:uniqueId val="{00000009-54BC-4E17-9BA9-852B446B201E}"/>
              </c:ext>
            </c:extLst>
          </c:dPt>
          <c:dPt>
            <c:idx val="4"/>
            <c:invertIfNegative val="0"/>
            <c:bubble3D val="0"/>
            <c:spPr>
              <a:pattFill prst="pct50">
                <a:fgClr>
                  <a:srgbClr val="CC9900"/>
                </a:fgClr>
                <a:bgClr>
                  <a:srgbClr val="FFFFFF"/>
                </a:bgClr>
              </a:pattFill>
              <a:ln>
                <a:noFill/>
              </a:ln>
              <a:effectLst/>
            </c:spPr>
            <c:extLst xmlns:c16r2="http://schemas.microsoft.com/office/drawing/2015/06/chart">
              <c:ext xmlns:c16="http://schemas.microsoft.com/office/drawing/2014/chart" uri="{C3380CC4-5D6E-409C-BE32-E72D297353CC}">
                <c16:uniqueId val="{0000000C-54BC-4E17-9BA9-852B446B201E}"/>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ysClr val="windowText" lastClr="000000"/>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'Super x Int'!$C$24:$C$28</c:f>
              <c:strCache>
                <c:ptCount val="5"/>
                <c:pt idx="0">
                  <c:v>PLO(80)</c:v>
                </c:pt>
                <c:pt idx="1">
                  <c:v>PLO(100)</c:v>
                </c:pt>
                <c:pt idx="2">
                  <c:v>PLO(120)</c:v>
                </c:pt>
                <c:pt idx="3">
                  <c:v>PLB(120)</c:v>
                </c:pt>
                <c:pt idx="4">
                  <c:v>PLB(120)+PLO(50)</c:v>
                </c:pt>
              </c:strCache>
            </c:strRef>
          </c:cat>
          <c:val>
            <c:numRef>
              <c:f>'Super x Int'!$E$24:$E$28</c:f>
              <c:numCache>
                <c:formatCode>General</c:formatCode>
                <c:ptCount val="5"/>
                <c:pt idx="0">
                  <c:v>47.82</c:v>
                </c:pt>
                <c:pt idx="1">
                  <c:v>45.7</c:v>
                </c:pt>
                <c:pt idx="2">
                  <c:v>44.15</c:v>
                </c:pt>
                <c:pt idx="3">
                  <c:v>47.75</c:v>
                </c:pt>
                <c:pt idx="4">
                  <c:v>50.3</c:v>
                </c:pt>
              </c:numCache>
            </c:numRef>
          </c:val>
          <c:extLst xmlns:c16r2="http://schemas.microsoft.com/office/drawing/2015/06/chart">
            <c:ext xmlns:c16="http://schemas.microsoft.com/office/drawing/2014/chart" uri="{C3380CC4-5D6E-409C-BE32-E72D297353CC}">
              <c16:uniqueId val="{00000001-54BC-4E17-9BA9-852B446B201E}"/>
            </c:ext>
          </c:extLst>
        </c:ser>
        <c:dLbls>
          <c:showLegendKey val="0"/>
          <c:showVal val="0"/>
          <c:showCatName val="0"/>
          <c:showSerName val="0"/>
          <c:showPercent val="0"/>
          <c:showBubbleSize val="0"/>
        </c:dLbls>
        <c:gapWidth val="219"/>
        <c:axId val="748969544"/>
        <c:axId val="748970720"/>
      </c:barChart>
      <c:lineChart>
        <c:grouping val="standard"/>
        <c:varyColors val="0"/>
        <c:ser>
          <c:idx val="2"/>
          <c:order val="2"/>
          <c:tx>
            <c:strRef>
              <c:f>'Super x Int'!$F$23</c:f>
              <c:strCache>
                <c:ptCount val="1"/>
                <c:pt idx="0">
                  <c:v>T. Ambiente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val>
            <c:numRef>
              <c:f>'Super x Int'!$F$24:$F$28</c:f>
              <c:numCache>
                <c:formatCode>General</c:formatCode>
                <c:ptCount val="5"/>
                <c:pt idx="0">
                  <c:v>24.03</c:v>
                </c:pt>
                <c:pt idx="1">
                  <c:v>24.03</c:v>
                </c:pt>
                <c:pt idx="2">
                  <c:v>24.03</c:v>
                </c:pt>
                <c:pt idx="3">
                  <c:v>24.03</c:v>
                </c:pt>
                <c:pt idx="4">
                  <c:v>24.03</c:v>
                </c:pt>
              </c:numCache>
            </c:numRef>
          </c:val>
          <c:smooth val="0"/>
          <c:extLst xmlns:c16r2="http://schemas.microsoft.com/office/drawing/2015/06/chart">
            <c:ext xmlns:c16="http://schemas.microsoft.com/office/drawing/2014/chart" uri="{C3380CC4-5D6E-409C-BE32-E72D297353CC}">
              <c16:uniqueId val="{00000002-54BC-4E17-9BA9-852B446B201E}"/>
            </c:ext>
          </c:extLst>
        </c:ser>
        <c:dLbls>
          <c:showLegendKey val="0"/>
          <c:showVal val="0"/>
          <c:showCatName val="0"/>
          <c:showSerName val="0"/>
          <c:showPercent val="0"/>
          <c:showBubbleSize val="0"/>
        </c:dLbls>
        <c:marker val="1"/>
        <c:smooth val="0"/>
        <c:axId val="748969544"/>
        <c:axId val="748970720"/>
      </c:lineChart>
      <c:catAx>
        <c:axId val="748969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pt-BR"/>
          </a:p>
        </c:txPr>
        <c:crossAx val="748970720"/>
        <c:crosses val="autoZero"/>
        <c:auto val="1"/>
        <c:lblAlgn val="ctr"/>
        <c:lblOffset val="100"/>
        <c:noMultiLvlLbl val="0"/>
      </c:catAx>
      <c:valAx>
        <c:axId val="748970720"/>
        <c:scaling>
          <c:orientation val="minMax"/>
        </c:scaling>
        <c:delete val="0"/>
        <c:axPos val="l"/>
        <c:title>
          <c:tx>
            <c:rich>
              <a:bodyPr rot="-54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r>
                  <a:rPr lang="pt-BR" sz="1400" b="1"/>
                  <a:t>Temperatura ºC</a:t>
                </a:r>
              </a:p>
            </c:rich>
          </c:tx>
          <c:layout>
            <c:manualLayout>
              <c:xMode val="edge"/>
              <c:yMode val="edge"/>
              <c:x val="2.7777777777777776E-2"/>
              <c:y val="0.20642372175511683"/>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pt-B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pt-BR"/>
          </a:p>
        </c:txPr>
        <c:crossAx val="748969544"/>
        <c:crosses val="autoZero"/>
        <c:crossBetween val="between"/>
      </c:valAx>
      <c:spPr>
        <a:noFill/>
        <a:ln>
          <a:noFill/>
        </a:ln>
        <a:effectLst/>
      </c:spPr>
    </c:plotArea>
    <c:legend>
      <c:legendPos val="b"/>
      <c:layout>
        <c:manualLayout>
          <c:xMode val="edge"/>
          <c:yMode val="edge"/>
          <c:x val="0.19966130796150477"/>
          <c:y val="0.84541690609694831"/>
          <c:w val="0.60067727471566057"/>
          <c:h val="0.15458309390305172"/>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pt-B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ysClr val="windowText" lastClr="000000"/>
          </a:solidFill>
        </a:defRPr>
      </a:pPr>
      <a:endParaRPr lang="pt-BR"/>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pt-BR" sz="4400" b="1" i="0" u="none" strike="noStrike" kern="1200" spc="0" baseline="0" dirty="0">
                <a:solidFill>
                  <a:schemeClr val="tx1"/>
                </a:solidFill>
                <a:latin typeface="Comic Sans MS" panose="030F0702030302020204" pitchFamily="66" charset="0"/>
                <a:ea typeface="+mj-ea"/>
                <a:cs typeface="+mj-cs"/>
              </a:defRPr>
            </a:pPr>
            <a:r>
              <a:rPr lang="pt-BR" sz="4400" b="1" i="0" u="none" strike="noStrike" kern="1200" spc="0" baseline="0" dirty="0">
                <a:solidFill>
                  <a:schemeClr val="tx1"/>
                </a:solidFill>
                <a:latin typeface="Comic Sans MS" panose="030F0702030302020204" pitchFamily="66" charset="0"/>
                <a:ea typeface="+mj-ea"/>
                <a:cs typeface="+mj-cs"/>
              </a:rPr>
              <a:t>Temperatura </a:t>
            </a:r>
            <a:r>
              <a:rPr lang="pt-BR" sz="4400" b="1" i="0" u="none" strike="noStrike" kern="1200" spc="0" baseline="0" dirty="0" smtClean="0">
                <a:solidFill>
                  <a:schemeClr val="tx1"/>
                </a:solidFill>
                <a:latin typeface="Comic Sans MS" panose="030F0702030302020204" pitchFamily="66" charset="0"/>
                <a:ea typeface="+mj-ea"/>
                <a:cs typeface="+mj-cs"/>
              </a:rPr>
              <a:t>do </a:t>
            </a:r>
            <a:r>
              <a:rPr lang="pt-BR" sz="4400" b="1" i="0" u="none" strike="noStrike" kern="1200" spc="0" baseline="0" dirty="0">
                <a:solidFill>
                  <a:schemeClr val="tx1"/>
                </a:solidFill>
                <a:latin typeface="Comic Sans MS" panose="030F0702030302020204" pitchFamily="66" charset="0"/>
                <a:ea typeface="+mj-ea"/>
                <a:cs typeface="+mj-cs"/>
              </a:rPr>
              <a:t>Painel</a:t>
            </a:r>
          </a:p>
        </c:rich>
      </c:tx>
      <c:layout>
        <c:manualLayout>
          <c:xMode val="edge"/>
          <c:yMode val="edge"/>
          <c:x val="0.26274999999999998"/>
          <c:y val="2.4691358024691358E-3"/>
        </c:manualLayout>
      </c:layout>
      <c:overlay val="0"/>
      <c:spPr>
        <a:noFill/>
        <a:ln>
          <a:noFill/>
        </a:ln>
        <a:effectLst/>
      </c:spPr>
      <c:txPr>
        <a:bodyPr rot="0" spcFirstLastPara="1" vertOverflow="ellipsis" vert="horz" wrap="square" anchor="ctr" anchorCtr="1"/>
        <a:lstStyle/>
        <a:p>
          <a:pPr algn="ctr" rtl="0">
            <a:defRPr lang="pt-BR" sz="4400" b="1" i="0" u="none" strike="noStrike" kern="1200" spc="0" baseline="0" dirty="0">
              <a:solidFill>
                <a:schemeClr val="tx1"/>
              </a:solidFill>
              <a:latin typeface="Comic Sans MS" panose="030F0702030302020204" pitchFamily="66" charset="0"/>
              <a:ea typeface="+mj-ea"/>
              <a:cs typeface="+mj-cs"/>
            </a:defRPr>
          </a:pPr>
          <a:endParaRPr lang="pt-BR"/>
        </a:p>
      </c:txPr>
    </c:title>
    <c:autoTitleDeleted val="0"/>
    <c:plotArea>
      <c:layout>
        <c:manualLayout>
          <c:layoutTarget val="inner"/>
          <c:xMode val="edge"/>
          <c:yMode val="edge"/>
          <c:x val="0.10048622047244093"/>
          <c:y val="0.10049382716049382"/>
          <c:w val="0.88423600174978123"/>
          <c:h val="0.70920093321668121"/>
        </c:manualLayout>
      </c:layout>
      <c:barChart>
        <c:barDir val="col"/>
        <c:grouping val="clustered"/>
        <c:varyColors val="0"/>
        <c:ser>
          <c:idx val="0"/>
          <c:order val="0"/>
          <c:tx>
            <c:strRef>
              <c:f>'Temperatura de painel'!$C$8</c:f>
              <c:strCache>
                <c:ptCount val="1"/>
                <c:pt idx="0">
                  <c:v>Topo</c:v>
                </c:pt>
              </c:strCache>
            </c:strRef>
          </c:tx>
          <c:spPr>
            <a:solidFill>
              <a:schemeClr val="tx1">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plus"/>
            <c:errValType val="fixedVal"/>
            <c:noEndCap val="0"/>
            <c:val val="1.36"/>
            <c:spPr>
              <a:noFill/>
              <a:ln w="9525" cap="flat" cmpd="sng" algn="ctr">
                <a:solidFill>
                  <a:schemeClr val="tx1">
                    <a:lumMod val="65000"/>
                    <a:lumOff val="35000"/>
                  </a:schemeClr>
                </a:solidFill>
                <a:round/>
              </a:ln>
              <a:effectLst/>
            </c:spPr>
          </c:errBars>
          <c:cat>
            <c:strRef>
              <c:f>'Temperatura de painel'!$D$7:$H$7</c:f>
              <c:strCache>
                <c:ptCount val="5"/>
                <c:pt idx="0">
                  <c:v>PLO(80)</c:v>
                </c:pt>
                <c:pt idx="1">
                  <c:v>PLO(100)</c:v>
                </c:pt>
                <c:pt idx="2">
                  <c:v>PLO(120)</c:v>
                </c:pt>
                <c:pt idx="3">
                  <c:v>PLB(120)</c:v>
                </c:pt>
                <c:pt idx="4">
                  <c:v>PLB(120)+PLO(50)</c:v>
                </c:pt>
              </c:strCache>
            </c:strRef>
          </c:cat>
          <c:val>
            <c:numRef>
              <c:f>'Temperatura de painel'!$D$8:$H$8</c:f>
              <c:numCache>
                <c:formatCode>General</c:formatCode>
                <c:ptCount val="5"/>
                <c:pt idx="0">
                  <c:v>51.2</c:v>
                </c:pt>
                <c:pt idx="1">
                  <c:v>42.1</c:v>
                </c:pt>
                <c:pt idx="2">
                  <c:v>41.68</c:v>
                </c:pt>
                <c:pt idx="3">
                  <c:v>43.65</c:v>
                </c:pt>
                <c:pt idx="4">
                  <c:v>39.08</c:v>
                </c:pt>
              </c:numCache>
            </c:numRef>
          </c:val>
          <c:extLst xmlns:c16r2="http://schemas.microsoft.com/office/drawing/2015/06/chart">
            <c:ext xmlns:c16="http://schemas.microsoft.com/office/drawing/2014/chart" uri="{C3380CC4-5D6E-409C-BE32-E72D297353CC}">
              <c16:uniqueId val="{00000000-179C-4E80-81CD-3E8EC2F59982}"/>
            </c:ext>
          </c:extLst>
        </c:ser>
        <c:ser>
          <c:idx val="1"/>
          <c:order val="1"/>
          <c:tx>
            <c:strRef>
              <c:f>'Temperatura de painel'!$C$9</c:f>
              <c:strCache>
                <c:ptCount val="1"/>
                <c:pt idx="0">
                  <c:v>Meio</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fixedVal"/>
            <c:noEndCap val="0"/>
            <c:val val="0.4"/>
            <c:spPr>
              <a:noFill/>
              <a:ln w="9525" cap="flat" cmpd="sng" algn="ctr">
                <a:solidFill>
                  <a:schemeClr val="tx1">
                    <a:lumMod val="65000"/>
                    <a:lumOff val="35000"/>
                  </a:schemeClr>
                </a:solidFill>
                <a:round/>
              </a:ln>
              <a:effectLst/>
            </c:spPr>
          </c:errBars>
          <c:cat>
            <c:strRef>
              <c:f>'Temperatura de painel'!$D$7:$H$7</c:f>
              <c:strCache>
                <c:ptCount val="5"/>
                <c:pt idx="0">
                  <c:v>PLO(80)</c:v>
                </c:pt>
                <c:pt idx="1">
                  <c:v>PLO(100)</c:v>
                </c:pt>
                <c:pt idx="2">
                  <c:v>PLO(120)</c:v>
                </c:pt>
                <c:pt idx="3">
                  <c:v>PLB(120)</c:v>
                </c:pt>
                <c:pt idx="4">
                  <c:v>PLB(120)+PLO(50)</c:v>
                </c:pt>
              </c:strCache>
            </c:strRef>
          </c:cat>
          <c:val>
            <c:numRef>
              <c:f>'Temperatura de painel'!$D$9:$H$9</c:f>
              <c:numCache>
                <c:formatCode>General</c:formatCode>
                <c:ptCount val="5"/>
                <c:pt idx="0">
                  <c:v>39.5</c:v>
                </c:pt>
                <c:pt idx="1">
                  <c:v>37.950000000000003</c:v>
                </c:pt>
                <c:pt idx="2">
                  <c:v>36.53</c:v>
                </c:pt>
                <c:pt idx="3">
                  <c:v>38.630000000000003</c:v>
                </c:pt>
                <c:pt idx="4">
                  <c:v>38.1</c:v>
                </c:pt>
              </c:numCache>
            </c:numRef>
          </c:val>
          <c:extLst xmlns:c16r2="http://schemas.microsoft.com/office/drawing/2015/06/chart">
            <c:ext xmlns:c16="http://schemas.microsoft.com/office/drawing/2014/chart" uri="{C3380CC4-5D6E-409C-BE32-E72D297353CC}">
              <c16:uniqueId val="{00000001-179C-4E80-81CD-3E8EC2F59982}"/>
            </c:ext>
          </c:extLst>
        </c:ser>
        <c:ser>
          <c:idx val="2"/>
          <c:order val="2"/>
          <c:tx>
            <c:strRef>
              <c:f>'Temperatura de painel'!$C$10</c:f>
              <c:strCache>
                <c:ptCount val="1"/>
                <c:pt idx="0">
                  <c:v>Base</c:v>
                </c:pt>
              </c:strCache>
            </c:strRef>
          </c:tx>
          <c:spPr>
            <a:pattFill prst="dkHorz">
              <a:fgClr>
                <a:schemeClr val="bg1">
                  <a:lumMod val="75000"/>
                </a:schemeClr>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fixedVal"/>
            <c:noEndCap val="0"/>
            <c:val val="0.32000000000000006"/>
            <c:spPr>
              <a:noFill/>
              <a:ln w="9525" cap="flat" cmpd="sng" algn="ctr">
                <a:solidFill>
                  <a:schemeClr val="tx1">
                    <a:lumMod val="65000"/>
                    <a:lumOff val="35000"/>
                  </a:schemeClr>
                </a:solidFill>
                <a:round/>
              </a:ln>
              <a:effectLst/>
            </c:spPr>
          </c:errBars>
          <c:cat>
            <c:strRef>
              <c:f>'Temperatura de painel'!$D$7:$H$7</c:f>
              <c:strCache>
                <c:ptCount val="5"/>
                <c:pt idx="0">
                  <c:v>PLO(80)</c:v>
                </c:pt>
                <c:pt idx="1">
                  <c:v>PLO(100)</c:v>
                </c:pt>
                <c:pt idx="2">
                  <c:v>PLO(120)</c:v>
                </c:pt>
                <c:pt idx="3">
                  <c:v>PLB(120)</c:v>
                </c:pt>
                <c:pt idx="4">
                  <c:v>PLB(120)+PLO(50)</c:v>
                </c:pt>
              </c:strCache>
            </c:strRef>
          </c:cat>
          <c:val>
            <c:numRef>
              <c:f>'Temperatura de painel'!$D$10:$H$10</c:f>
              <c:numCache>
                <c:formatCode>General</c:formatCode>
                <c:ptCount val="5"/>
                <c:pt idx="0">
                  <c:v>36.68</c:v>
                </c:pt>
                <c:pt idx="1">
                  <c:v>35.1</c:v>
                </c:pt>
                <c:pt idx="2">
                  <c:v>35.65</c:v>
                </c:pt>
                <c:pt idx="3">
                  <c:v>35.479999999999997</c:v>
                </c:pt>
                <c:pt idx="4">
                  <c:v>34.880000000000003</c:v>
                </c:pt>
              </c:numCache>
            </c:numRef>
          </c:val>
          <c:extLst xmlns:c16r2="http://schemas.microsoft.com/office/drawing/2015/06/chart">
            <c:ext xmlns:c16="http://schemas.microsoft.com/office/drawing/2014/chart" uri="{C3380CC4-5D6E-409C-BE32-E72D297353CC}">
              <c16:uniqueId val="{00000002-179C-4E80-81CD-3E8EC2F59982}"/>
            </c:ext>
          </c:extLst>
        </c:ser>
        <c:dLbls>
          <c:dLblPos val="outEnd"/>
          <c:showLegendKey val="0"/>
          <c:showVal val="1"/>
          <c:showCatName val="0"/>
          <c:showSerName val="0"/>
          <c:showPercent val="0"/>
          <c:showBubbleSize val="0"/>
        </c:dLbls>
        <c:gapWidth val="150"/>
        <c:axId val="748976992"/>
        <c:axId val="748976208"/>
      </c:barChart>
      <c:catAx>
        <c:axId val="74897699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pt-BR"/>
          </a:p>
        </c:txPr>
        <c:crossAx val="748976208"/>
        <c:crosses val="autoZero"/>
        <c:auto val="1"/>
        <c:lblAlgn val="ctr"/>
        <c:lblOffset val="100"/>
        <c:noMultiLvlLbl val="0"/>
      </c:catAx>
      <c:valAx>
        <c:axId val="748976208"/>
        <c:scaling>
          <c:orientation val="minMax"/>
          <c:min val="30"/>
        </c:scaling>
        <c:delete val="0"/>
        <c:axPos val="l"/>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pt-BR" sz="2000" dirty="0"/>
                  <a:t>Temperatura ºC</a:t>
                </a:r>
              </a:p>
            </c:rich>
          </c:tx>
          <c:layout>
            <c:manualLayout>
              <c:xMode val="edge"/>
              <c:yMode val="edge"/>
              <c:x val="1.5311461067366576E-2"/>
              <c:y val="0.32707572664528045"/>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pt-BR"/>
          </a:p>
        </c:txPr>
        <c:crossAx val="748976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pt-B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pt-BR"/>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4000" b="1" i="0" u="none" strike="noStrike" kern="1200" spc="0" baseline="0" dirty="0" err="1">
                <a:solidFill>
                  <a:schemeClr val="tx1"/>
                </a:solidFill>
                <a:latin typeface="Comic Sans MS" panose="030F0702030302020204" pitchFamily="66" charset="0"/>
                <a:ea typeface="+mj-ea"/>
                <a:cs typeface="+mj-cs"/>
              </a:defRPr>
            </a:pPr>
            <a:r>
              <a:rPr lang="en-US" sz="4000" b="1" kern="1200" dirty="0" err="1" smtClean="0">
                <a:solidFill>
                  <a:schemeClr val="tx1"/>
                </a:solidFill>
                <a:latin typeface="Comic Sans MS" panose="030F0702030302020204" pitchFamily="66" charset="0"/>
                <a:ea typeface="+mj-ea"/>
                <a:cs typeface="+mj-cs"/>
              </a:rPr>
              <a:t>Perda</a:t>
            </a:r>
            <a:r>
              <a:rPr lang="en-US" sz="4000" b="1" kern="1200" baseline="0" dirty="0" err="1" smtClean="0">
                <a:solidFill>
                  <a:schemeClr val="tx1"/>
                </a:solidFill>
                <a:latin typeface="Comic Sans MS" panose="030F0702030302020204" pitchFamily="66" charset="0"/>
                <a:ea typeface="+mj-ea"/>
                <a:cs typeface="+mj-cs"/>
              </a:rPr>
              <a:t>s</a:t>
            </a:r>
            <a:r>
              <a:rPr lang="en-US" sz="4000" b="1" kern="1200" baseline="0" dirty="0" smtClean="0">
                <a:solidFill>
                  <a:schemeClr val="tx1"/>
                </a:solidFill>
                <a:latin typeface="Comic Sans MS" panose="030F0702030302020204" pitchFamily="66" charset="0"/>
                <a:ea typeface="+mj-ea"/>
                <a:cs typeface="+mj-cs"/>
              </a:rPr>
              <a:t> </a:t>
            </a:r>
            <a:r>
              <a:rPr lang="en-US" sz="4000" b="1" kern="1200" baseline="0" dirty="0" err="1" smtClean="0">
                <a:solidFill>
                  <a:schemeClr val="tx1"/>
                </a:solidFill>
                <a:latin typeface="Comic Sans MS" panose="030F0702030302020204" pitchFamily="66" charset="0"/>
                <a:ea typeface="+mj-ea"/>
                <a:cs typeface="+mj-cs"/>
              </a:rPr>
              <a:t>fermentativas</a:t>
            </a:r>
            <a:r>
              <a:rPr lang="en-US" sz="4000" b="1" kern="1200" baseline="0" dirty="0" smtClean="0">
                <a:solidFill>
                  <a:schemeClr val="tx1"/>
                </a:solidFill>
                <a:latin typeface="Comic Sans MS" panose="030F0702030302020204" pitchFamily="66" charset="0"/>
                <a:ea typeface="+mj-ea"/>
                <a:cs typeface="+mj-cs"/>
              </a:rPr>
              <a:t>, %</a:t>
            </a:r>
            <a:r>
              <a:rPr lang="en-US" sz="4000" b="1" kern="1200" dirty="0" smtClean="0">
                <a:solidFill>
                  <a:schemeClr val="tx1"/>
                </a:solidFill>
                <a:latin typeface="Comic Sans MS" panose="030F0702030302020204" pitchFamily="66" charset="0"/>
                <a:ea typeface="+mj-ea"/>
                <a:cs typeface="+mj-cs"/>
              </a:rPr>
              <a:t> </a:t>
            </a:r>
            <a:endParaRPr lang="en-US" sz="4000" b="1" kern="1200" dirty="0">
              <a:solidFill>
                <a:schemeClr val="tx1"/>
              </a:solidFill>
              <a:latin typeface="Comic Sans MS" panose="030F0702030302020204" pitchFamily="66" charset="0"/>
              <a:ea typeface="+mj-ea"/>
              <a:cs typeface="+mj-cs"/>
            </a:endParaRPr>
          </a:p>
        </c:rich>
      </c:tx>
      <c:layout>
        <c:manualLayout>
          <c:xMode val="edge"/>
          <c:yMode val="edge"/>
          <c:x val="0.17031244531933509"/>
          <c:y val="7.4074074074074077E-3"/>
        </c:manualLayout>
      </c:layout>
      <c:overlay val="0"/>
      <c:spPr>
        <a:noFill/>
        <a:ln>
          <a:noFill/>
        </a:ln>
        <a:effectLst/>
      </c:spPr>
      <c:txPr>
        <a:bodyPr rot="0" spcFirstLastPara="1" vertOverflow="ellipsis" vert="horz" wrap="square" anchor="ctr" anchorCtr="1"/>
        <a:lstStyle/>
        <a:p>
          <a:pPr>
            <a:defRPr lang="en-US" sz="4000" b="1" i="0" u="none" strike="noStrike" kern="1200" spc="0" baseline="0" dirty="0" err="1">
              <a:solidFill>
                <a:schemeClr val="tx1"/>
              </a:solidFill>
              <a:latin typeface="Comic Sans MS" panose="030F0702030302020204" pitchFamily="66" charset="0"/>
              <a:ea typeface="+mj-ea"/>
              <a:cs typeface="+mj-cs"/>
            </a:defRPr>
          </a:pPr>
          <a:endParaRPr lang="pt-BR"/>
        </a:p>
      </c:txPr>
    </c:title>
    <c:autoTitleDeleted val="0"/>
    <c:plotArea>
      <c:layout>
        <c:manualLayout>
          <c:layoutTarget val="inner"/>
          <c:xMode val="edge"/>
          <c:yMode val="edge"/>
          <c:x val="0.11020844269466316"/>
          <c:y val="0.12293963254593174"/>
          <c:w val="0.87590266841644782"/>
          <c:h val="0.73963760085544861"/>
        </c:manualLayout>
      </c:layout>
      <c:barChart>
        <c:barDir val="col"/>
        <c:grouping val="clustered"/>
        <c:varyColors val="0"/>
        <c:ser>
          <c:idx val="0"/>
          <c:order val="0"/>
          <c:tx>
            <c:strRef>
              <c:f>PMS!$D$8</c:f>
              <c:strCache>
                <c:ptCount val="1"/>
                <c:pt idx="0">
                  <c:v>PMS</c:v>
                </c:pt>
              </c:strCache>
            </c:strRef>
          </c:tx>
          <c:spPr>
            <a:solidFill>
              <a:schemeClr val="accent2"/>
            </a:solidFill>
            <a:ln>
              <a:noFill/>
            </a:ln>
            <a:effectLst/>
          </c:spPr>
          <c:invertIfNegative val="0"/>
          <c:dPt>
            <c:idx val="0"/>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2-3030-4ECE-9000-29143CAB697A}"/>
              </c:ext>
            </c:extLst>
          </c:dPt>
          <c:dPt>
            <c:idx val="2"/>
            <c:invertIfNegative val="0"/>
            <c:bubble3D val="0"/>
            <c:spPr>
              <a:solidFill>
                <a:schemeClr val="accent3"/>
              </a:solidFill>
              <a:ln>
                <a:noFill/>
              </a:ln>
              <a:effectLst/>
            </c:spPr>
            <c:extLst xmlns:c16r2="http://schemas.microsoft.com/office/drawing/2015/06/chart">
              <c:ext xmlns:c16="http://schemas.microsoft.com/office/drawing/2014/chart" uri="{C3380CC4-5D6E-409C-BE32-E72D297353CC}">
                <c16:uniqueId val="{00000004-3030-4ECE-9000-29143CAB697A}"/>
              </c:ext>
            </c:extLst>
          </c:dPt>
          <c:dPt>
            <c:idx val="3"/>
            <c:invertIfNegative val="0"/>
            <c:bubble3D val="0"/>
            <c:spPr>
              <a:solidFill>
                <a:schemeClr val="tx1"/>
              </a:solidFill>
              <a:ln>
                <a:noFill/>
              </a:ln>
              <a:effectLst/>
            </c:spPr>
            <c:extLst xmlns:c16r2="http://schemas.microsoft.com/office/drawing/2015/06/chart">
              <c:ext xmlns:c16="http://schemas.microsoft.com/office/drawing/2014/chart" uri="{C3380CC4-5D6E-409C-BE32-E72D297353CC}">
                <c16:uniqueId val="{00000005-3030-4ECE-9000-29143CAB697A}"/>
              </c:ext>
            </c:extLst>
          </c:dPt>
          <c:dPt>
            <c:idx val="4"/>
            <c:invertIfNegative val="0"/>
            <c:bubble3D val="0"/>
            <c:spPr>
              <a:solidFill>
                <a:srgbClr val="FFFF00"/>
              </a:solidFill>
              <a:ln>
                <a:noFill/>
              </a:ln>
              <a:effectLst/>
            </c:spPr>
            <c:extLst xmlns:c16r2="http://schemas.microsoft.com/office/drawing/2015/06/chart">
              <c:ext xmlns:c16="http://schemas.microsoft.com/office/drawing/2014/chart" uri="{C3380CC4-5D6E-409C-BE32-E72D297353CC}">
                <c16:uniqueId val="{00000006-3030-4ECE-9000-29143CAB697A}"/>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fixedVal"/>
            <c:noEndCap val="0"/>
            <c:val val="0.71000000000000008"/>
            <c:spPr>
              <a:noFill/>
              <a:ln w="9525" cap="flat" cmpd="sng" algn="ctr">
                <a:solidFill>
                  <a:schemeClr val="tx1">
                    <a:lumMod val="65000"/>
                    <a:lumOff val="35000"/>
                  </a:schemeClr>
                </a:solidFill>
                <a:round/>
              </a:ln>
              <a:effectLst/>
            </c:spPr>
          </c:errBars>
          <c:cat>
            <c:strRef>
              <c:f>PMS!$E$7:$I$7</c:f>
              <c:strCache>
                <c:ptCount val="5"/>
                <c:pt idx="0">
                  <c:v>PLO(80)</c:v>
                </c:pt>
                <c:pt idx="1">
                  <c:v>PLO(100)</c:v>
                </c:pt>
                <c:pt idx="2">
                  <c:v>PLO(120)</c:v>
                </c:pt>
                <c:pt idx="3">
                  <c:v>PLB(120)</c:v>
                </c:pt>
                <c:pt idx="4">
                  <c:v>PLB(120)+PLO(50)</c:v>
                </c:pt>
              </c:strCache>
            </c:strRef>
          </c:cat>
          <c:val>
            <c:numRef>
              <c:f>PMS!$E$8:$I$8</c:f>
              <c:numCache>
                <c:formatCode>General</c:formatCode>
                <c:ptCount val="5"/>
                <c:pt idx="0">
                  <c:v>16.57</c:v>
                </c:pt>
                <c:pt idx="1">
                  <c:v>18.62</c:v>
                </c:pt>
                <c:pt idx="2">
                  <c:v>11.25</c:v>
                </c:pt>
                <c:pt idx="3">
                  <c:v>11.1</c:v>
                </c:pt>
                <c:pt idx="4">
                  <c:v>12.55</c:v>
                </c:pt>
              </c:numCache>
            </c:numRef>
          </c:val>
          <c:extLst xmlns:c16r2="http://schemas.microsoft.com/office/drawing/2015/06/chart">
            <c:ext xmlns:c16="http://schemas.microsoft.com/office/drawing/2014/chart" uri="{C3380CC4-5D6E-409C-BE32-E72D297353CC}">
              <c16:uniqueId val="{00000000-3030-4ECE-9000-29143CAB697A}"/>
            </c:ext>
          </c:extLst>
        </c:ser>
        <c:dLbls>
          <c:dLblPos val="outEnd"/>
          <c:showLegendKey val="0"/>
          <c:showVal val="1"/>
          <c:showCatName val="0"/>
          <c:showSerName val="0"/>
          <c:showPercent val="0"/>
          <c:showBubbleSize val="0"/>
        </c:dLbls>
        <c:gapWidth val="219"/>
        <c:overlap val="-27"/>
        <c:axId val="748975424"/>
        <c:axId val="748977776"/>
      </c:barChart>
      <c:catAx>
        <c:axId val="748975424"/>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pt-BR"/>
          </a:p>
        </c:txPr>
        <c:crossAx val="748977776"/>
        <c:crosses val="autoZero"/>
        <c:auto val="1"/>
        <c:lblAlgn val="ctr"/>
        <c:lblOffset val="100"/>
        <c:noMultiLvlLbl val="0"/>
      </c:catAx>
      <c:valAx>
        <c:axId val="748977776"/>
        <c:scaling>
          <c:orientation val="minMax"/>
        </c:scaling>
        <c:delete val="0"/>
        <c:axPos val="l"/>
        <c:title>
          <c:tx>
            <c:rich>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pt-BR" sz="1600" b="1" i="0" baseline="0" dirty="0">
                    <a:effectLst/>
                  </a:rPr>
                  <a:t>Perda de matéria seca,%</a:t>
                </a:r>
                <a:endParaRPr lang="pt-BR" sz="1600" b="1" dirty="0">
                  <a:effectLst/>
                </a:endParaRPr>
              </a:p>
            </c:rich>
          </c:tx>
          <c:layout>
            <c:manualLayout>
              <c:xMode val="edge"/>
              <c:yMode val="edge"/>
              <c:x val="3.0657370953630789E-2"/>
              <c:y val="0.27154855643044618"/>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pt-BR"/>
            </a:p>
          </c:txPr>
        </c:title>
        <c:numFmt formatCode="General"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pt-BR"/>
          </a:p>
        </c:txPr>
        <c:crossAx val="748975424"/>
        <c:crosses val="autoZero"/>
        <c:crossBetween val="between"/>
        <c:majorUnit val="5"/>
      </c:valAx>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pt-BR"/>
    </a:p>
  </c:txPr>
  <c:externalData r:id="rId3">
    <c:autoUpdate val="0"/>
  </c:externalData>
  <c:userShapes r:id="rId4"/>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930664916885394E-2"/>
          <c:y val="0.10049382716049382"/>
          <c:w val="0.89479155730533688"/>
          <c:h val="0.71167006901915042"/>
        </c:manualLayout>
      </c:layout>
      <c:barChart>
        <c:barDir val="col"/>
        <c:grouping val="clustered"/>
        <c:varyColors val="0"/>
        <c:dLbls>
          <c:showLegendKey val="0"/>
          <c:showVal val="0"/>
          <c:showCatName val="0"/>
          <c:showSerName val="0"/>
          <c:showPercent val="0"/>
          <c:showBubbleSize val="0"/>
        </c:dLbls>
        <c:gapWidth val="219"/>
        <c:axId val="748973464"/>
        <c:axId val="748980520"/>
        <c:extLst xmlns:c16r2="http://schemas.microsoft.com/office/drawing/2015/06/chart">
          <c:ext xmlns:c15="http://schemas.microsoft.com/office/drawing/2012/chart" uri="{02D57815-91ED-43cb-92C2-25804820EDAC}">
            <c15:filteredBarSeries>
              <c15:ser>
                <c:idx val="5"/>
                <c:order val="5"/>
                <c:tx>
                  <c:strRef>
                    <c:extLst xmlns:c16r2="http://schemas.microsoft.com/office/drawing/2015/06/chart">
                      <c:ext uri="{02D57815-91ED-43cb-92C2-25804820EDAC}">
                        <c15:formulaRef>
                          <c15:sqref>'Perdas Semanais'!$C$16</c15:sqref>
                        </c15:formulaRef>
                      </c:ext>
                    </c:extLst>
                    <c:strCache>
                      <c:ptCount val="1"/>
                      <c:pt idx="0">
                        <c:v>Média Total</c:v>
                      </c:pt>
                    </c:strCache>
                  </c:strRef>
                </c:tx>
                <c:spPr>
                  <a:solidFill>
                    <a:schemeClr val="accent6"/>
                  </a:solidFill>
                  <a:ln>
                    <a:noFill/>
                  </a:ln>
                  <a:effectLst/>
                </c:spPr>
                <c:invertIfNegative val="0"/>
                <c:val>
                  <c:numLit>
                    <c:formatCode>General</c:formatCode>
                    <c:ptCount val="4"/>
                    <c:pt idx="0">
                      <c:v>27.13</c:v>
                    </c:pt>
                    <c:pt idx="1">
                      <c:v>26.18</c:v>
                    </c:pt>
                    <c:pt idx="2">
                      <c:v>24.75</c:v>
                    </c:pt>
                    <c:pt idx="3">
                      <c:v>23.58</c:v>
                    </c:pt>
                  </c:numLit>
                </c:val>
                <c:extLst xmlns:c16r2="http://schemas.microsoft.com/office/drawing/2015/06/chart">
                  <c:ext xmlns:c16="http://schemas.microsoft.com/office/drawing/2014/chart" uri="{C3380CC4-5D6E-409C-BE32-E72D297353CC}">
                    <c16:uniqueId val="{00000005-1677-40F3-A0B5-2FDBD570D946}"/>
                  </c:ext>
                </c:extLst>
              </c15:ser>
            </c15:filteredBarSeries>
          </c:ext>
        </c:extLst>
      </c:barChart>
      <c:lineChart>
        <c:grouping val="standard"/>
        <c:varyColors val="0"/>
        <c:ser>
          <c:idx val="0"/>
          <c:order val="0"/>
          <c:tx>
            <c:strRef>
              <c:f>'Perdas Semanais'!$D$5</c:f>
              <c:strCache>
                <c:ptCount val="1"/>
                <c:pt idx="0">
                  <c:v>PLO(80)</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'Perdas Semanais'!$C$7:$C$15</c:f>
              <c:strCache>
                <c:ptCount val="9"/>
                <c:pt idx="0">
                  <c:v>Sem 2</c:v>
                </c:pt>
                <c:pt idx="1">
                  <c:v>Sem 3</c:v>
                </c:pt>
                <c:pt idx="2">
                  <c:v>Sem 4</c:v>
                </c:pt>
                <c:pt idx="3">
                  <c:v>Sem 5</c:v>
                </c:pt>
                <c:pt idx="4">
                  <c:v>Sem 6</c:v>
                </c:pt>
                <c:pt idx="5">
                  <c:v>Sem 7</c:v>
                </c:pt>
                <c:pt idx="6">
                  <c:v>Sem 8</c:v>
                </c:pt>
                <c:pt idx="7">
                  <c:v>Sem 9</c:v>
                </c:pt>
                <c:pt idx="8">
                  <c:v>Sem 10</c:v>
                </c:pt>
              </c:strCache>
              <c:extLst xmlns:c16r2="http://schemas.microsoft.com/office/drawing/2015/06/chart"/>
            </c:strRef>
          </c:cat>
          <c:val>
            <c:numRef>
              <c:f>'Perdas Semanais'!$D$7:$D$15</c:f>
              <c:numCache>
                <c:formatCode>General</c:formatCode>
                <c:ptCount val="9"/>
                <c:pt idx="0">
                  <c:v>19.329999999999998</c:v>
                </c:pt>
                <c:pt idx="1">
                  <c:v>26.5</c:v>
                </c:pt>
                <c:pt idx="2">
                  <c:v>29.46</c:v>
                </c:pt>
                <c:pt idx="3">
                  <c:v>22.37</c:v>
                </c:pt>
                <c:pt idx="4">
                  <c:v>32.96</c:v>
                </c:pt>
                <c:pt idx="5">
                  <c:v>35.79</c:v>
                </c:pt>
                <c:pt idx="6">
                  <c:v>35.729999999999997</c:v>
                </c:pt>
                <c:pt idx="7">
                  <c:v>35.75</c:v>
                </c:pt>
                <c:pt idx="8">
                  <c:v>35.78</c:v>
                </c:pt>
              </c:numCache>
              <c:extLst xmlns:c16r2="http://schemas.microsoft.com/office/drawing/2015/06/chart"/>
            </c:numRef>
          </c:val>
          <c:smooth val="0"/>
          <c:extLst xmlns:c16r2="http://schemas.microsoft.com/office/drawing/2015/06/chart">
            <c:ext xmlns:c16="http://schemas.microsoft.com/office/drawing/2014/chart" uri="{C3380CC4-5D6E-409C-BE32-E72D297353CC}">
              <c16:uniqueId val="{00000000-1677-40F3-A0B5-2FDBD570D946}"/>
            </c:ext>
          </c:extLst>
        </c:ser>
        <c:ser>
          <c:idx val="1"/>
          <c:order val="1"/>
          <c:tx>
            <c:strRef>
              <c:f>'Perdas Semanais'!$E$5</c:f>
              <c:strCache>
                <c:ptCount val="1"/>
                <c:pt idx="0">
                  <c:v>PLO(100)</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'Perdas Semanais'!$C$7:$C$15</c:f>
              <c:strCache>
                <c:ptCount val="9"/>
                <c:pt idx="0">
                  <c:v>Sem 2</c:v>
                </c:pt>
                <c:pt idx="1">
                  <c:v>Sem 3</c:v>
                </c:pt>
                <c:pt idx="2">
                  <c:v>Sem 4</c:v>
                </c:pt>
                <c:pt idx="3">
                  <c:v>Sem 5</c:v>
                </c:pt>
                <c:pt idx="4">
                  <c:v>Sem 6</c:v>
                </c:pt>
                <c:pt idx="5">
                  <c:v>Sem 7</c:v>
                </c:pt>
                <c:pt idx="6">
                  <c:v>Sem 8</c:v>
                </c:pt>
                <c:pt idx="7">
                  <c:v>Sem 9</c:v>
                </c:pt>
                <c:pt idx="8">
                  <c:v>Sem 10</c:v>
                </c:pt>
              </c:strCache>
              <c:extLst xmlns:c16r2="http://schemas.microsoft.com/office/drawing/2015/06/chart"/>
            </c:strRef>
          </c:cat>
          <c:val>
            <c:numRef>
              <c:f>'Perdas Semanais'!$E$7:$E$15</c:f>
              <c:numCache>
                <c:formatCode>General</c:formatCode>
                <c:ptCount val="9"/>
                <c:pt idx="0">
                  <c:v>18.989999999999998</c:v>
                </c:pt>
                <c:pt idx="1">
                  <c:v>22.7</c:v>
                </c:pt>
                <c:pt idx="2">
                  <c:v>25.67</c:v>
                </c:pt>
                <c:pt idx="3">
                  <c:v>21.58</c:v>
                </c:pt>
                <c:pt idx="4">
                  <c:v>39.65</c:v>
                </c:pt>
                <c:pt idx="5">
                  <c:v>35.619999999999997</c:v>
                </c:pt>
                <c:pt idx="6">
                  <c:v>35.700000000000003</c:v>
                </c:pt>
                <c:pt idx="7">
                  <c:v>35.69</c:v>
                </c:pt>
                <c:pt idx="8">
                  <c:v>35.65</c:v>
                </c:pt>
              </c:numCache>
              <c:extLst xmlns:c16r2="http://schemas.microsoft.com/office/drawing/2015/06/chart"/>
            </c:numRef>
          </c:val>
          <c:smooth val="0"/>
          <c:extLst xmlns:c16r2="http://schemas.microsoft.com/office/drawing/2015/06/chart">
            <c:ext xmlns:c16="http://schemas.microsoft.com/office/drawing/2014/chart" uri="{C3380CC4-5D6E-409C-BE32-E72D297353CC}">
              <c16:uniqueId val="{00000001-1677-40F3-A0B5-2FDBD570D946}"/>
            </c:ext>
          </c:extLst>
        </c:ser>
        <c:ser>
          <c:idx val="2"/>
          <c:order val="2"/>
          <c:tx>
            <c:strRef>
              <c:f>'Perdas Semanais'!$F$5</c:f>
              <c:strCache>
                <c:ptCount val="1"/>
                <c:pt idx="0">
                  <c:v>PLO(120)</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'Perdas Semanais'!$C$7:$C$15</c:f>
              <c:strCache>
                <c:ptCount val="9"/>
                <c:pt idx="0">
                  <c:v>Sem 2</c:v>
                </c:pt>
                <c:pt idx="1">
                  <c:v>Sem 3</c:v>
                </c:pt>
                <c:pt idx="2">
                  <c:v>Sem 4</c:v>
                </c:pt>
                <c:pt idx="3">
                  <c:v>Sem 5</c:v>
                </c:pt>
                <c:pt idx="4">
                  <c:v>Sem 6</c:v>
                </c:pt>
                <c:pt idx="5">
                  <c:v>Sem 7</c:v>
                </c:pt>
                <c:pt idx="6">
                  <c:v>Sem 8</c:v>
                </c:pt>
                <c:pt idx="7">
                  <c:v>Sem 9</c:v>
                </c:pt>
                <c:pt idx="8">
                  <c:v>Sem 10</c:v>
                </c:pt>
              </c:strCache>
              <c:extLst xmlns:c16r2="http://schemas.microsoft.com/office/drawing/2015/06/chart"/>
            </c:strRef>
          </c:cat>
          <c:val>
            <c:numRef>
              <c:f>'Perdas Semanais'!$F$7:$F$15</c:f>
              <c:numCache>
                <c:formatCode>General</c:formatCode>
                <c:ptCount val="9"/>
                <c:pt idx="0">
                  <c:v>20.059999999999999</c:v>
                </c:pt>
                <c:pt idx="1">
                  <c:v>20.41</c:v>
                </c:pt>
                <c:pt idx="2">
                  <c:v>21.47</c:v>
                </c:pt>
                <c:pt idx="3">
                  <c:v>21.56</c:v>
                </c:pt>
                <c:pt idx="4">
                  <c:v>34.369999999999997</c:v>
                </c:pt>
                <c:pt idx="5">
                  <c:v>35.799999999999997</c:v>
                </c:pt>
                <c:pt idx="6">
                  <c:v>35.770000000000003</c:v>
                </c:pt>
                <c:pt idx="7">
                  <c:v>35.82</c:v>
                </c:pt>
                <c:pt idx="8">
                  <c:v>35.799999999999997</c:v>
                </c:pt>
              </c:numCache>
              <c:extLst xmlns:c16r2="http://schemas.microsoft.com/office/drawing/2015/06/chart"/>
            </c:numRef>
          </c:val>
          <c:smooth val="0"/>
          <c:extLst xmlns:c16r2="http://schemas.microsoft.com/office/drawing/2015/06/chart">
            <c:ext xmlns:c16="http://schemas.microsoft.com/office/drawing/2014/chart" uri="{C3380CC4-5D6E-409C-BE32-E72D297353CC}">
              <c16:uniqueId val="{00000002-1677-40F3-A0B5-2FDBD570D946}"/>
            </c:ext>
          </c:extLst>
        </c:ser>
        <c:ser>
          <c:idx val="3"/>
          <c:order val="3"/>
          <c:tx>
            <c:strRef>
              <c:f>'Perdas Semanais'!$G$5</c:f>
              <c:strCache>
                <c:ptCount val="1"/>
                <c:pt idx="0">
                  <c:v>PLB(120)</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'Perdas Semanais'!$C$7:$C$15</c:f>
              <c:strCache>
                <c:ptCount val="9"/>
                <c:pt idx="0">
                  <c:v>Sem 2</c:v>
                </c:pt>
                <c:pt idx="1">
                  <c:v>Sem 3</c:v>
                </c:pt>
                <c:pt idx="2">
                  <c:v>Sem 4</c:v>
                </c:pt>
                <c:pt idx="3">
                  <c:v>Sem 5</c:v>
                </c:pt>
                <c:pt idx="4">
                  <c:v>Sem 6</c:v>
                </c:pt>
                <c:pt idx="5">
                  <c:v>Sem 7</c:v>
                </c:pt>
                <c:pt idx="6">
                  <c:v>Sem 8</c:v>
                </c:pt>
                <c:pt idx="7">
                  <c:v>Sem 9</c:v>
                </c:pt>
                <c:pt idx="8">
                  <c:v>Sem 10</c:v>
                </c:pt>
              </c:strCache>
              <c:extLst xmlns:c16r2="http://schemas.microsoft.com/office/drawing/2015/06/chart"/>
            </c:strRef>
          </c:cat>
          <c:val>
            <c:numRef>
              <c:f>'Perdas Semanais'!$G$7:$G$15</c:f>
              <c:numCache>
                <c:formatCode>General</c:formatCode>
                <c:ptCount val="9"/>
                <c:pt idx="0">
                  <c:v>8.32</c:v>
                </c:pt>
                <c:pt idx="1">
                  <c:v>19.84</c:v>
                </c:pt>
                <c:pt idx="2">
                  <c:v>29.12</c:v>
                </c:pt>
                <c:pt idx="3">
                  <c:v>22.38</c:v>
                </c:pt>
                <c:pt idx="4">
                  <c:v>25.09</c:v>
                </c:pt>
                <c:pt idx="5">
                  <c:v>35.86</c:v>
                </c:pt>
                <c:pt idx="6">
                  <c:v>35.49</c:v>
                </c:pt>
                <c:pt idx="7">
                  <c:v>35.46</c:v>
                </c:pt>
                <c:pt idx="8">
                  <c:v>35.9</c:v>
                </c:pt>
              </c:numCache>
              <c:extLst xmlns:c16r2="http://schemas.microsoft.com/office/drawing/2015/06/chart"/>
            </c:numRef>
          </c:val>
          <c:smooth val="0"/>
          <c:extLst xmlns:c16r2="http://schemas.microsoft.com/office/drawing/2015/06/chart">
            <c:ext xmlns:c16="http://schemas.microsoft.com/office/drawing/2014/chart" uri="{C3380CC4-5D6E-409C-BE32-E72D297353CC}">
              <c16:uniqueId val="{00000003-1677-40F3-A0B5-2FDBD570D946}"/>
            </c:ext>
          </c:extLst>
        </c:ser>
        <c:ser>
          <c:idx val="4"/>
          <c:order val="4"/>
          <c:tx>
            <c:strRef>
              <c:f>'Perdas Semanais'!$H$5</c:f>
              <c:strCache>
                <c:ptCount val="1"/>
                <c:pt idx="0">
                  <c:v>PLB(120)+PLO(50)</c:v>
                </c:pt>
              </c:strCache>
            </c:strRef>
          </c:tx>
          <c:spPr>
            <a:ln w="28575" cap="rnd">
              <a:solidFill>
                <a:srgbClr val="FFFF00"/>
              </a:solidFill>
              <a:round/>
            </a:ln>
            <a:effectLst/>
          </c:spPr>
          <c:marker>
            <c:symbol val="circle"/>
            <c:size val="5"/>
            <c:spPr>
              <a:solidFill>
                <a:srgbClr val="FFFF00"/>
              </a:solidFill>
              <a:ln w="9525">
                <a:solidFill>
                  <a:srgbClr val="FFFF00"/>
                </a:solidFill>
              </a:ln>
              <a:effectLst/>
            </c:spPr>
          </c:marker>
          <c:cat>
            <c:strRef>
              <c:f>'Perdas Semanais'!$C$7:$C$15</c:f>
              <c:strCache>
                <c:ptCount val="9"/>
                <c:pt idx="0">
                  <c:v>Sem 2</c:v>
                </c:pt>
                <c:pt idx="1">
                  <c:v>Sem 3</c:v>
                </c:pt>
                <c:pt idx="2">
                  <c:v>Sem 4</c:v>
                </c:pt>
                <c:pt idx="3">
                  <c:v>Sem 5</c:v>
                </c:pt>
                <c:pt idx="4">
                  <c:v>Sem 6</c:v>
                </c:pt>
                <c:pt idx="5">
                  <c:v>Sem 7</c:v>
                </c:pt>
                <c:pt idx="6">
                  <c:v>Sem 8</c:v>
                </c:pt>
                <c:pt idx="7">
                  <c:v>Sem 9</c:v>
                </c:pt>
                <c:pt idx="8">
                  <c:v>Sem 10</c:v>
                </c:pt>
              </c:strCache>
              <c:extLst xmlns:c16r2="http://schemas.microsoft.com/office/drawing/2015/06/chart"/>
            </c:strRef>
          </c:cat>
          <c:val>
            <c:numRef>
              <c:f>'Perdas Semanais'!$H$7:$H$15</c:f>
              <c:numCache>
                <c:formatCode>General</c:formatCode>
                <c:ptCount val="9"/>
                <c:pt idx="0">
                  <c:v>13.51</c:v>
                </c:pt>
                <c:pt idx="1">
                  <c:v>16.79</c:v>
                </c:pt>
                <c:pt idx="2">
                  <c:v>18.329999999999998</c:v>
                </c:pt>
                <c:pt idx="3">
                  <c:v>14.77</c:v>
                </c:pt>
                <c:pt idx="4">
                  <c:v>29.49</c:v>
                </c:pt>
                <c:pt idx="5">
                  <c:v>35.81</c:v>
                </c:pt>
                <c:pt idx="6">
                  <c:v>35.020000000000003</c:v>
                </c:pt>
                <c:pt idx="7">
                  <c:v>35.72</c:v>
                </c:pt>
                <c:pt idx="8">
                  <c:v>35.81</c:v>
                </c:pt>
              </c:numCache>
              <c:extLst xmlns:c16r2="http://schemas.microsoft.com/office/drawing/2015/06/chart"/>
            </c:numRef>
          </c:val>
          <c:smooth val="0"/>
          <c:extLst xmlns:c16r2="http://schemas.microsoft.com/office/drawing/2015/06/chart">
            <c:ext xmlns:c16="http://schemas.microsoft.com/office/drawing/2014/chart" uri="{C3380CC4-5D6E-409C-BE32-E72D297353CC}">
              <c16:uniqueId val="{00000004-1677-40F3-A0B5-2FDBD570D946}"/>
            </c:ext>
          </c:extLst>
        </c:ser>
        <c:dLbls>
          <c:showLegendKey val="0"/>
          <c:showVal val="0"/>
          <c:showCatName val="0"/>
          <c:showSerName val="0"/>
          <c:showPercent val="0"/>
          <c:showBubbleSize val="0"/>
        </c:dLbls>
        <c:marker val="1"/>
        <c:smooth val="0"/>
        <c:axId val="748973464"/>
        <c:axId val="748980520"/>
      </c:lineChart>
      <c:catAx>
        <c:axId val="748973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pt-BR"/>
          </a:p>
        </c:txPr>
        <c:crossAx val="748980520"/>
        <c:crosses val="autoZero"/>
        <c:auto val="1"/>
        <c:lblAlgn val="ctr"/>
        <c:lblOffset val="100"/>
        <c:noMultiLvlLbl val="0"/>
      </c:catAx>
      <c:valAx>
        <c:axId val="748980520"/>
        <c:scaling>
          <c:orientation val="minMax"/>
          <c:min val="5"/>
        </c:scaling>
        <c:delete val="0"/>
        <c:axPos val="l"/>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pt-BR" sz="1800" b="1" dirty="0"/>
                  <a:t> Perdas, %MV</a:t>
                </a:r>
              </a:p>
            </c:rich>
          </c:tx>
          <c:layout>
            <c:manualLayout>
              <c:xMode val="edge"/>
              <c:yMode val="edge"/>
              <c:x val="1.861111111111111E-2"/>
              <c:y val="0.31632273743559836"/>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pt-B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pt-BR"/>
          </a:p>
        </c:txPr>
        <c:crossAx val="748973464"/>
        <c:crosses val="autoZero"/>
        <c:crossBetween val="between"/>
        <c:majorUnit val="10"/>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pt-B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pt-BR"/>
    </a:p>
  </c:txPr>
  <c:externalData r:id="rId3">
    <c:autoUpdate val="0"/>
  </c:externalData>
  <c:userShapes r:id="rId4"/>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34142607174103"/>
          <c:y val="0.17950617283950618"/>
          <c:w val="0.8745474628171479"/>
          <c:h val="0.71780246913580248"/>
        </c:manualLayout>
      </c:layout>
      <c:barChart>
        <c:barDir val="col"/>
        <c:grouping val="clustered"/>
        <c:varyColors val="0"/>
        <c:ser>
          <c:idx val="0"/>
          <c:order val="0"/>
          <c:tx>
            <c:strRef>
              <c:f>Estabilidade!$P$4</c:f>
              <c:strCache>
                <c:ptCount val="1"/>
                <c:pt idx="0">
                  <c:v>Estabilidade aeróbica, horas</c:v>
                </c:pt>
              </c:strCache>
            </c:strRef>
          </c:tx>
          <c:spPr>
            <a:solidFill>
              <a:schemeClr val="accent1"/>
            </a:solidFill>
            <a:ln>
              <a:noFill/>
            </a:ln>
            <a:effectLst/>
          </c:spPr>
          <c:invertIfNegative val="0"/>
          <c:dPt>
            <c:idx val="1"/>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3-0384-4983-A25C-4C73F01A16CA}"/>
              </c:ext>
            </c:extLst>
          </c:dPt>
          <c:dPt>
            <c:idx val="2"/>
            <c:invertIfNegative val="0"/>
            <c:bubble3D val="0"/>
            <c:spPr>
              <a:solidFill>
                <a:schemeClr val="accent3"/>
              </a:solidFill>
              <a:ln>
                <a:noFill/>
              </a:ln>
              <a:effectLst/>
            </c:spPr>
            <c:extLst xmlns:c16r2="http://schemas.microsoft.com/office/drawing/2015/06/chart">
              <c:ext xmlns:c16="http://schemas.microsoft.com/office/drawing/2014/chart" uri="{C3380CC4-5D6E-409C-BE32-E72D297353CC}">
                <c16:uniqueId val="{00000004-0384-4983-A25C-4C73F01A16CA}"/>
              </c:ext>
            </c:extLst>
          </c:dPt>
          <c:dPt>
            <c:idx val="3"/>
            <c:invertIfNegative val="0"/>
            <c:bubble3D val="0"/>
            <c:spPr>
              <a:solidFill>
                <a:schemeClr val="tx1"/>
              </a:solidFill>
              <a:ln>
                <a:noFill/>
              </a:ln>
              <a:effectLst/>
            </c:spPr>
            <c:extLst xmlns:c16r2="http://schemas.microsoft.com/office/drawing/2015/06/chart">
              <c:ext xmlns:c16="http://schemas.microsoft.com/office/drawing/2014/chart" uri="{C3380CC4-5D6E-409C-BE32-E72D297353CC}">
                <c16:uniqueId val="{00000005-0384-4983-A25C-4C73F01A16CA}"/>
              </c:ext>
            </c:extLst>
          </c:dPt>
          <c:dPt>
            <c:idx val="4"/>
            <c:invertIfNegative val="0"/>
            <c:bubble3D val="0"/>
            <c:spPr>
              <a:solidFill>
                <a:srgbClr val="FFFF00"/>
              </a:solidFill>
              <a:ln>
                <a:noFill/>
              </a:ln>
              <a:effectLst/>
            </c:spPr>
            <c:extLst xmlns:c16r2="http://schemas.microsoft.com/office/drawing/2015/06/chart">
              <c:ext xmlns:c16="http://schemas.microsoft.com/office/drawing/2014/chart" uri="{C3380CC4-5D6E-409C-BE32-E72D297353CC}">
                <c16:uniqueId val="{00000006-0384-4983-A25C-4C73F01A16CA}"/>
              </c:ext>
            </c:extLst>
          </c:dPt>
          <c:dLbls>
            <c:dLbl>
              <c:idx val="0"/>
              <c:layout>
                <c:manualLayout>
                  <c:x val="0"/>
                  <c:y val="-4.9382716049382804E-2"/>
                </c:manualLayout>
              </c:layout>
              <c:tx>
                <c:rich>
                  <a:bodyPr/>
                  <a:lstStyle/>
                  <a:p>
                    <a:fld id="{42FCC4D9-E9D0-4269-8187-E56EF2AF92B0}" type="VALUE">
                      <a:rPr lang="en-US" smtClean="0"/>
                      <a:pPr/>
                      <a:t>[VALOR]</a:t>
                    </a:fld>
                    <a:r>
                      <a:rPr lang="en-US" baseline="0" dirty="0"/>
                      <a:t> </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0384-4983-A25C-4C73F01A16CA}"/>
                </c:ext>
                <c:ext xmlns:c15="http://schemas.microsoft.com/office/drawing/2012/chart" uri="{CE6537A1-D6FC-4f65-9D91-7224C49458BB}">
                  <c15:dlblFieldTable/>
                  <c15:showDataLabelsRange val="0"/>
                </c:ext>
              </c:extLst>
            </c:dLbl>
            <c:dLbl>
              <c:idx val="1"/>
              <c:layout>
                <c:manualLayout>
                  <c:x val="0"/>
                  <c:y val="-4.9382716049382762E-2"/>
                </c:manualLayout>
              </c:layout>
              <c:tx>
                <c:rich>
                  <a:bodyPr/>
                  <a:lstStyle/>
                  <a:p>
                    <a:fld id="{872962E8-1862-40AA-9F90-99AE3F52B1A7}" type="VALUE">
                      <a:rPr lang="en-US" smtClean="0"/>
                      <a:pPr/>
                      <a:t>[VALOR]</a:t>
                    </a:fld>
                    <a:r>
                      <a:rPr lang="en-US" dirty="0"/>
                      <a:t> </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0384-4983-A25C-4C73F01A16CA}"/>
                </c:ext>
                <c:ext xmlns:c15="http://schemas.microsoft.com/office/drawing/2012/chart" uri="{CE6537A1-D6FC-4f65-9D91-7224C49458BB}">
                  <c15:dlblFieldTable/>
                  <c15:showDataLabelsRange val="0"/>
                </c:ext>
              </c:extLst>
            </c:dLbl>
            <c:dLbl>
              <c:idx val="2"/>
              <c:layout>
                <c:manualLayout>
                  <c:x val="5.5555555555555558E-3"/>
                  <c:y val="-5.4320987654321001E-2"/>
                </c:manualLayout>
              </c:layout>
              <c:tx>
                <c:rich>
                  <a:bodyPr/>
                  <a:lstStyle/>
                  <a:p>
                    <a:fld id="{58D6BC55-6434-425D-B8D2-9AF1787BEA2C}" type="VALUE">
                      <a:rPr lang="en-US" smtClean="0"/>
                      <a:pPr/>
                      <a:t>[VALOR]</a:t>
                    </a:fld>
                    <a:r>
                      <a:rPr lang="en-US" baseline="0" dirty="0"/>
                      <a:t> </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0384-4983-A25C-4C73F01A16CA}"/>
                </c:ext>
                <c:ext xmlns:c15="http://schemas.microsoft.com/office/drawing/2012/chart" uri="{CE6537A1-D6FC-4f65-9D91-7224C49458BB}">
                  <c15:dlblFieldTable/>
                  <c15:showDataLabelsRange val="0"/>
                </c:ext>
              </c:extLst>
            </c:dLbl>
            <c:dLbl>
              <c:idx val="3"/>
              <c:layout>
                <c:manualLayout>
                  <c:x val="-1.3888888888888889E-3"/>
                  <c:y val="-5.9259259259259262E-2"/>
                </c:manualLayout>
              </c:layout>
              <c:tx>
                <c:rich>
                  <a:bodyPr/>
                  <a:lstStyle/>
                  <a:p>
                    <a:fld id="{9530EAD5-A057-4805-BFA2-630E9AA592DF}" type="VALUE">
                      <a:rPr lang="en-US" smtClean="0"/>
                      <a:pPr/>
                      <a:t>[VALOR]</a:t>
                    </a:fld>
                    <a:r>
                      <a:rPr lang="en-US" baseline="0" dirty="0"/>
                      <a:t> </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0384-4983-A25C-4C73F01A16CA}"/>
                </c:ext>
                <c:ext xmlns:c15="http://schemas.microsoft.com/office/drawing/2012/chart" uri="{CE6537A1-D6FC-4f65-9D91-7224C49458BB}">
                  <c15:dlblFieldTable/>
                  <c15:showDataLabelsRange val="0"/>
                </c:ext>
              </c:extLst>
            </c:dLbl>
            <c:dLbl>
              <c:idx val="4"/>
              <c:layout>
                <c:manualLayout>
                  <c:x val="-4.1666666666666666E-3"/>
                  <c:y val="-4.9382716049382804E-2"/>
                </c:manualLayout>
              </c:layout>
              <c:tx>
                <c:rich>
                  <a:bodyPr/>
                  <a:lstStyle/>
                  <a:p>
                    <a:fld id="{4A0F5807-A487-4131-AF80-3B1E2C14DB4B}" type="VALUE">
                      <a:rPr lang="en-US" smtClean="0"/>
                      <a:pPr/>
                      <a:t>[VALOR]</a:t>
                    </a:fld>
                    <a:r>
                      <a:rPr lang="en-US" dirty="0"/>
                      <a:t> </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0384-4983-A25C-4C73F01A16CA}"/>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errBars>
            <c:errBarType val="both"/>
            <c:errValType val="fixedVal"/>
            <c:noEndCap val="0"/>
            <c:val val="3.32"/>
            <c:spPr>
              <a:noFill/>
              <a:ln w="9525" cap="flat" cmpd="sng" algn="ctr">
                <a:solidFill>
                  <a:schemeClr val="tx1">
                    <a:lumMod val="65000"/>
                    <a:lumOff val="35000"/>
                  </a:schemeClr>
                </a:solidFill>
                <a:round/>
              </a:ln>
              <a:effectLst/>
            </c:spPr>
          </c:errBars>
          <c:cat>
            <c:strRef>
              <c:f>Estabilidade!$O$5:$O$9</c:f>
              <c:strCache>
                <c:ptCount val="5"/>
                <c:pt idx="0">
                  <c:v>PLO(80)</c:v>
                </c:pt>
                <c:pt idx="1">
                  <c:v>PLO(100)</c:v>
                </c:pt>
                <c:pt idx="2">
                  <c:v>PLO(120)</c:v>
                </c:pt>
                <c:pt idx="3">
                  <c:v>PLB(120)</c:v>
                </c:pt>
                <c:pt idx="4">
                  <c:v>PLB(120)+PLO(50)</c:v>
                </c:pt>
              </c:strCache>
            </c:strRef>
          </c:cat>
          <c:val>
            <c:numRef>
              <c:f>Estabilidade!$P$5:$P$9</c:f>
              <c:numCache>
                <c:formatCode>General</c:formatCode>
                <c:ptCount val="5"/>
                <c:pt idx="0">
                  <c:v>23.9</c:v>
                </c:pt>
                <c:pt idx="1">
                  <c:v>30.45</c:v>
                </c:pt>
                <c:pt idx="2">
                  <c:v>52.95</c:v>
                </c:pt>
                <c:pt idx="3">
                  <c:v>20.47</c:v>
                </c:pt>
                <c:pt idx="4">
                  <c:v>11.3</c:v>
                </c:pt>
              </c:numCache>
            </c:numRef>
          </c:val>
          <c:extLst xmlns:c16r2="http://schemas.microsoft.com/office/drawing/2015/06/chart">
            <c:ext xmlns:c16="http://schemas.microsoft.com/office/drawing/2014/chart" uri="{C3380CC4-5D6E-409C-BE32-E72D297353CC}">
              <c16:uniqueId val="{00000000-0384-4983-A25C-4C73F01A16CA}"/>
            </c:ext>
          </c:extLst>
        </c:ser>
        <c:dLbls>
          <c:dLblPos val="outEnd"/>
          <c:showLegendKey val="0"/>
          <c:showVal val="1"/>
          <c:showCatName val="0"/>
          <c:showSerName val="0"/>
          <c:showPercent val="0"/>
          <c:showBubbleSize val="0"/>
        </c:dLbls>
        <c:gapWidth val="219"/>
        <c:overlap val="-27"/>
        <c:axId val="748979736"/>
        <c:axId val="748974248"/>
      </c:barChart>
      <c:catAx>
        <c:axId val="748979736"/>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pt-BR"/>
          </a:p>
        </c:txPr>
        <c:crossAx val="748974248"/>
        <c:crosses val="autoZero"/>
        <c:auto val="1"/>
        <c:lblAlgn val="ctr"/>
        <c:lblOffset val="100"/>
        <c:noMultiLvlLbl val="0"/>
      </c:catAx>
      <c:valAx>
        <c:axId val="748974248"/>
        <c:scaling>
          <c:orientation val="minMax"/>
        </c:scaling>
        <c:delete val="0"/>
        <c:axPos val="l"/>
        <c:title>
          <c:tx>
            <c:rich>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pt-BR" sz="1600" b="1" i="0" cap="none" baseline="0" dirty="0">
                    <a:effectLst/>
                  </a:rPr>
                  <a:t>Horas </a:t>
                </a:r>
                <a:endParaRPr lang="pt-BR" sz="1600" b="1" dirty="0">
                  <a:effectLst/>
                </a:endParaRPr>
              </a:p>
            </c:rich>
          </c:tx>
          <c:layout>
            <c:manualLayout>
              <c:xMode val="edge"/>
              <c:yMode val="edge"/>
              <c:x val="1.9444444444444445E-2"/>
              <c:y val="0.45855545834548461"/>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pt-BR"/>
            </a:p>
          </c:txPr>
        </c:title>
        <c:numFmt formatCode="General"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pt-BR"/>
          </a:p>
        </c:txPr>
        <c:crossAx val="748979736"/>
        <c:crosses val="autoZero"/>
        <c:crossBetween val="between"/>
      </c:valAx>
      <c:spPr>
        <a:noFill/>
        <a:ln w="25400">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pt-B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203883495145641"/>
          <c:y val="8.8815932128797861E-2"/>
          <c:w val="0.84077669902912877"/>
          <c:h val="0.59539569315971563"/>
        </c:manualLayout>
      </c:layout>
      <c:lineChart>
        <c:grouping val="standard"/>
        <c:varyColors val="0"/>
        <c:ser>
          <c:idx val="0"/>
          <c:order val="0"/>
          <c:tx>
            <c:strRef>
              <c:f>Plan1!$A$2</c:f>
              <c:strCache>
                <c:ptCount val="1"/>
                <c:pt idx="0">
                  <c:v>t=20d</c:v>
                </c:pt>
              </c:strCache>
            </c:strRef>
          </c:tx>
          <c:spPr>
            <a:ln w="25400">
              <a:solidFill>
                <a:srgbClr val="000000"/>
              </a:solidFill>
              <a:prstDash val="lgDash"/>
            </a:ln>
          </c:spPr>
          <c:marker>
            <c:symbol val="dash"/>
            <c:size val="7"/>
            <c:spPr>
              <a:solidFill>
                <a:srgbClr val="000000"/>
              </a:solidFill>
              <a:ln>
                <a:solidFill>
                  <a:srgbClr val="000000"/>
                </a:solidFill>
                <a:prstDash val="solid"/>
              </a:ln>
            </c:spPr>
          </c:marker>
          <c:cat>
            <c:numRef>
              <c:f>Plan1!$B$1:$K$1</c:f>
              <c:numCache>
                <c:formatCode>General</c:formatCode>
                <c:ptCount val="10"/>
                <c:pt idx="0">
                  <c:v>1.0000000000000041E-3</c:v>
                </c:pt>
                <c:pt idx="1">
                  <c:v>1.0000000000000005E-2</c:v>
                </c:pt>
                <c:pt idx="2">
                  <c:v>0.05</c:v>
                </c:pt>
                <c:pt idx="3">
                  <c:v>0.1</c:v>
                </c:pt>
                <c:pt idx="4">
                  <c:v>0.15000000000000024</c:v>
                </c:pt>
                <c:pt idx="5">
                  <c:v>0.2</c:v>
                </c:pt>
                <c:pt idx="6">
                  <c:v>0.25</c:v>
                </c:pt>
                <c:pt idx="7">
                  <c:v>0.30000000000000032</c:v>
                </c:pt>
                <c:pt idx="8">
                  <c:v>0.35000000000000031</c:v>
                </c:pt>
                <c:pt idx="9">
                  <c:v>0.4</c:v>
                </c:pt>
              </c:numCache>
            </c:numRef>
          </c:cat>
          <c:val>
            <c:numRef>
              <c:f>Plan1!$B$2:$K$2</c:f>
              <c:numCache>
                <c:formatCode>General</c:formatCode>
                <c:ptCount val="10"/>
                <c:pt idx="0">
                  <c:v>1.9000000000000001</c:v>
                </c:pt>
                <c:pt idx="1">
                  <c:v>1.5</c:v>
                </c:pt>
                <c:pt idx="2">
                  <c:v>1</c:v>
                </c:pt>
                <c:pt idx="3">
                  <c:v>0.5</c:v>
                </c:pt>
                <c:pt idx="4">
                  <c:v>0.5</c:v>
                </c:pt>
                <c:pt idx="5">
                  <c:v>0.5</c:v>
                </c:pt>
                <c:pt idx="6">
                  <c:v>0.5</c:v>
                </c:pt>
                <c:pt idx="7">
                  <c:v>0.5</c:v>
                </c:pt>
                <c:pt idx="8">
                  <c:v>0.5</c:v>
                </c:pt>
                <c:pt idx="9">
                  <c:v>0.5</c:v>
                </c:pt>
              </c:numCache>
            </c:numRef>
          </c:val>
          <c:smooth val="0"/>
        </c:ser>
        <c:ser>
          <c:idx val="1"/>
          <c:order val="1"/>
          <c:tx>
            <c:strRef>
              <c:f>Plan1!$A$3</c:f>
              <c:strCache>
                <c:ptCount val="1"/>
                <c:pt idx="0">
                  <c:v>t=40d</c:v>
                </c:pt>
              </c:strCache>
            </c:strRef>
          </c:tx>
          <c:spPr>
            <a:ln w="38100">
              <a:solidFill>
                <a:srgbClr val="C00000"/>
              </a:solidFill>
              <a:prstDash val="solid"/>
            </a:ln>
          </c:spPr>
          <c:marker>
            <c:symbol val="none"/>
          </c:marker>
          <c:cat>
            <c:numRef>
              <c:f>Plan1!$B$1:$K$1</c:f>
              <c:numCache>
                <c:formatCode>General</c:formatCode>
                <c:ptCount val="10"/>
                <c:pt idx="0">
                  <c:v>1.0000000000000041E-3</c:v>
                </c:pt>
                <c:pt idx="1">
                  <c:v>1.0000000000000005E-2</c:v>
                </c:pt>
                <c:pt idx="2">
                  <c:v>0.05</c:v>
                </c:pt>
                <c:pt idx="3">
                  <c:v>0.1</c:v>
                </c:pt>
                <c:pt idx="4">
                  <c:v>0.15000000000000024</c:v>
                </c:pt>
                <c:pt idx="5">
                  <c:v>0.2</c:v>
                </c:pt>
                <c:pt idx="6">
                  <c:v>0.25</c:v>
                </c:pt>
                <c:pt idx="7">
                  <c:v>0.30000000000000032</c:v>
                </c:pt>
                <c:pt idx="8">
                  <c:v>0.35000000000000031</c:v>
                </c:pt>
                <c:pt idx="9">
                  <c:v>0.4</c:v>
                </c:pt>
              </c:numCache>
            </c:numRef>
          </c:cat>
          <c:val>
            <c:numRef>
              <c:f>Plan1!$B$3:$K$3</c:f>
              <c:numCache>
                <c:formatCode>General</c:formatCode>
                <c:ptCount val="10"/>
                <c:pt idx="0">
                  <c:v>3</c:v>
                </c:pt>
                <c:pt idx="1">
                  <c:v>2</c:v>
                </c:pt>
                <c:pt idx="2">
                  <c:v>1.2</c:v>
                </c:pt>
                <c:pt idx="3">
                  <c:v>0.5</c:v>
                </c:pt>
                <c:pt idx="4">
                  <c:v>0.5</c:v>
                </c:pt>
                <c:pt idx="5">
                  <c:v>0.5</c:v>
                </c:pt>
                <c:pt idx="6">
                  <c:v>0.5</c:v>
                </c:pt>
                <c:pt idx="7">
                  <c:v>0.5</c:v>
                </c:pt>
                <c:pt idx="8">
                  <c:v>0.5</c:v>
                </c:pt>
                <c:pt idx="9">
                  <c:v>0.5</c:v>
                </c:pt>
              </c:numCache>
            </c:numRef>
          </c:val>
          <c:smooth val="0"/>
        </c:ser>
        <c:ser>
          <c:idx val="2"/>
          <c:order val="2"/>
          <c:tx>
            <c:strRef>
              <c:f>Plan1!$A$4</c:f>
              <c:strCache>
                <c:ptCount val="1"/>
                <c:pt idx="0">
                  <c:v>t=125d</c:v>
                </c:pt>
              </c:strCache>
            </c:strRef>
          </c:tx>
          <c:spPr>
            <a:ln w="38100">
              <a:solidFill>
                <a:srgbClr val="006600"/>
              </a:solidFill>
              <a:prstDash val="solid"/>
            </a:ln>
          </c:spPr>
          <c:marker>
            <c:symbol val="none"/>
          </c:marker>
          <c:cat>
            <c:numRef>
              <c:f>Plan1!$B$1:$K$1</c:f>
              <c:numCache>
                <c:formatCode>General</c:formatCode>
                <c:ptCount val="10"/>
                <c:pt idx="0">
                  <c:v>1.0000000000000041E-3</c:v>
                </c:pt>
                <c:pt idx="1">
                  <c:v>1.0000000000000005E-2</c:v>
                </c:pt>
                <c:pt idx="2">
                  <c:v>0.05</c:v>
                </c:pt>
                <c:pt idx="3">
                  <c:v>0.1</c:v>
                </c:pt>
                <c:pt idx="4">
                  <c:v>0.15000000000000024</c:v>
                </c:pt>
                <c:pt idx="5">
                  <c:v>0.2</c:v>
                </c:pt>
                <c:pt idx="6">
                  <c:v>0.25</c:v>
                </c:pt>
                <c:pt idx="7">
                  <c:v>0.30000000000000032</c:v>
                </c:pt>
                <c:pt idx="8">
                  <c:v>0.35000000000000031</c:v>
                </c:pt>
                <c:pt idx="9">
                  <c:v>0.4</c:v>
                </c:pt>
              </c:numCache>
            </c:numRef>
          </c:cat>
          <c:val>
            <c:numRef>
              <c:f>Plan1!$B$4:$K$4</c:f>
              <c:numCache>
                <c:formatCode>General</c:formatCode>
                <c:ptCount val="10"/>
                <c:pt idx="0">
                  <c:v>6</c:v>
                </c:pt>
                <c:pt idx="1">
                  <c:v>4.0999999999999996</c:v>
                </c:pt>
                <c:pt idx="2">
                  <c:v>1.9000000000000001</c:v>
                </c:pt>
                <c:pt idx="3">
                  <c:v>0.8</c:v>
                </c:pt>
                <c:pt idx="4">
                  <c:v>0.60000000000000064</c:v>
                </c:pt>
                <c:pt idx="5">
                  <c:v>0.60000000000000064</c:v>
                </c:pt>
                <c:pt idx="6">
                  <c:v>0.60000000000000064</c:v>
                </c:pt>
                <c:pt idx="7">
                  <c:v>0.60000000000000064</c:v>
                </c:pt>
                <c:pt idx="8">
                  <c:v>0.60000000000000064</c:v>
                </c:pt>
                <c:pt idx="9">
                  <c:v>0.60000000000000064</c:v>
                </c:pt>
              </c:numCache>
            </c:numRef>
          </c:val>
          <c:smooth val="0"/>
        </c:ser>
        <c:ser>
          <c:idx val="3"/>
          <c:order val="3"/>
          <c:tx>
            <c:strRef>
              <c:f>Plan1!$A$5</c:f>
              <c:strCache>
                <c:ptCount val="1"/>
                <c:pt idx="0">
                  <c:v>t=200d</c:v>
                </c:pt>
              </c:strCache>
            </c:strRef>
          </c:tx>
          <c:spPr>
            <a:ln w="38100">
              <a:solidFill>
                <a:srgbClr val="808080"/>
              </a:solidFill>
              <a:prstDash val="solid"/>
            </a:ln>
          </c:spPr>
          <c:marker>
            <c:symbol val="none"/>
          </c:marker>
          <c:cat>
            <c:numRef>
              <c:f>Plan1!$B$1:$K$1</c:f>
              <c:numCache>
                <c:formatCode>General</c:formatCode>
                <c:ptCount val="10"/>
                <c:pt idx="0">
                  <c:v>1.0000000000000041E-3</c:v>
                </c:pt>
                <c:pt idx="1">
                  <c:v>1.0000000000000005E-2</c:v>
                </c:pt>
                <c:pt idx="2">
                  <c:v>0.05</c:v>
                </c:pt>
                <c:pt idx="3">
                  <c:v>0.1</c:v>
                </c:pt>
                <c:pt idx="4">
                  <c:v>0.15000000000000024</c:v>
                </c:pt>
                <c:pt idx="5">
                  <c:v>0.2</c:v>
                </c:pt>
                <c:pt idx="6">
                  <c:v>0.25</c:v>
                </c:pt>
                <c:pt idx="7">
                  <c:v>0.30000000000000032</c:v>
                </c:pt>
                <c:pt idx="8">
                  <c:v>0.35000000000000031</c:v>
                </c:pt>
                <c:pt idx="9">
                  <c:v>0.4</c:v>
                </c:pt>
              </c:numCache>
            </c:numRef>
          </c:cat>
          <c:val>
            <c:numRef>
              <c:f>Plan1!$B$5:$K$5</c:f>
              <c:numCache>
                <c:formatCode>General</c:formatCode>
                <c:ptCount val="10"/>
                <c:pt idx="0">
                  <c:v>8.3000000000000007</c:v>
                </c:pt>
                <c:pt idx="1">
                  <c:v>6.2</c:v>
                </c:pt>
                <c:pt idx="2">
                  <c:v>3</c:v>
                </c:pt>
                <c:pt idx="3">
                  <c:v>1.9000000000000001</c:v>
                </c:pt>
                <c:pt idx="4">
                  <c:v>1.6</c:v>
                </c:pt>
                <c:pt idx="5">
                  <c:v>1</c:v>
                </c:pt>
                <c:pt idx="6">
                  <c:v>0.8</c:v>
                </c:pt>
                <c:pt idx="7">
                  <c:v>0.8</c:v>
                </c:pt>
                <c:pt idx="8">
                  <c:v>0.8</c:v>
                </c:pt>
                <c:pt idx="9">
                  <c:v>0.8</c:v>
                </c:pt>
              </c:numCache>
            </c:numRef>
          </c:val>
          <c:smooth val="0"/>
        </c:ser>
        <c:ser>
          <c:idx val="4"/>
          <c:order val="4"/>
          <c:tx>
            <c:strRef>
              <c:f>Plan1!$A$6</c:f>
              <c:strCache>
                <c:ptCount val="1"/>
                <c:pt idx="0">
                  <c:v>t=300d</c:v>
                </c:pt>
              </c:strCache>
            </c:strRef>
          </c:tx>
          <c:spPr>
            <a:ln w="38100">
              <a:solidFill>
                <a:srgbClr val="000099"/>
              </a:solidFill>
              <a:prstDash val="solid"/>
            </a:ln>
          </c:spPr>
          <c:marker>
            <c:symbol val="none"/>
          </c:marker>
          <c:cat>
            <c:numRef>
              <c:f>Plan1!$B$1:$K$1</c:f>
              <c:numCache>
                <c:formatCode>General</c:formatCode>
                <c:ptCount val="10"/>
                <c:pt idx="0">
                  <c:v>1.0000000000000041E-3</c:v>
                </c:pt>
                <c:pt idx="1">
                  <c:v>1.0000000000000005E-2</c:v>
                </c:pt>
                <c:pt idx="2">
                  <c:v>0.05</c:v>
                </c:pt>
                <c:pt idx="3">
                  <c:v>0.1</c:v>
                </c:pt>
                <c:pt idx="4">
                  <c:v>0.15000000000000024</c:v>
                </c:pt>
                <c:pt idx="5">
                  <c:v>0.2</c:v>
                </c:pt>
                <c:pt idx="6">
                  <c:v>0.25</c:v>
                </c:pt>
                <c:pt idx="7">
                  <c:v>0.30000000000000032</c:v>
                </c:pt>
                <c:pt idx="8">
                  <c:v>0.35000000000000031</c:v>
                </c:pt>
                <c:pt idx="9">
                  <c:v>0.4</c:v>
                </c:pt>
              </c:numCache>
            </c:numRef>
          </c:cat>
          <c:val>
            <c:numRef>
              <c:f>Plan1!$B$6:$K$6</c:f>
              <c:numCache>
                <c:formatCode>General</c:formatCode>
                <c:ptCount val="10"/>
                <c:pt idx="0">
                  <c:v>10.1</c:v>
                </c:pt>
                <c:pt idx="1">
                  <c:v>8</c:v>
                </c:pt>
                <c:pt idx="2">
                  <c:v>3.9</c:v>
                </c:pt>
                <c:pt idx="3">
                  <c:v>2.2000000000000002</c:v>
                </c:pt>
                <c:pt idx="4">
                  <c:v>1.9000000000000001</c:v>
                </c:pt>
                <c:pt idx="5">
                  <c:v>1.6</c:v>
                </c:pt>
                <c:pt idx="6">
                  <c:v>1</c:v>
                </c:pt>
                <c:pt idx="7">
                  <c:v>0.9</c:v>
                </c:pt>
                <c:pt idx="8">
                  <c:v>0.9</c:v>
                </c:pt>
                <c:pt idx="9">
                  <c:v>0.9</c:v>
                </c:pt>
              </c:numCache>
            </c:numRef>
          </c:val>
          <c:smooth val="0"/>
        </c:ser>
        <c:dLbls>
          <c:showLegendKey val="0"/>
          <c:showVal val="0"/>
          <c:showCatName val="0"/>
          <c:showSerName val="0"/>
          <c:showPercent val="0"/>
          <c:showBubbleSize val="0"/>
        </c:dLbls>
        <c:marker val="1"/>
        <c:smooth val="0"/>
        <c:axId val="176179256"/>
        <c:axId val="176179648"/>
      </c:lineChart>
      <c:catAx>
        <c:axId val="176179256"/>
        <c:scaling>
          <c:orientation val="minMax"/>
        </c:scaling>
        <c:delete val="0"/>
        <c:axPos val="b"/>
        <c:title>
          <c:tx>
            <c:rich>
              <a:bodyPr/>
              <a:lstStyle/>
              <a:p>
                <a:pPr>
                  <a:defRPr lang="pt-BR" b="1"/>
                </a:pPr>
                <a:r>
                  <a:rPr lang="pt-BR" b="1"/>
                  <a:t>Film thickness (mm)</a:t>
                </a:r>
              </a:p>
            </c:rich>
          </c:tx>
          <c:layout>
            <c:manualLayout>
              <c:xMode val="edge"/>
              <c:yMode val="edge"/>
              <c:x val="0.42334359612278932"/>
              <c:y val="0.81169707473613495"/>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lang="pt-BR"/>
            </a:pPr>
            <a:endParaRPr lang="pt-BR"/>
          </a:p>
        </c:txPr>
        <c:crossAx val="176179648"/>
        <c:crosses val="autoZero"/>
        <c:auto val="1"/>
        <c:lblAlgn val="ctr"/>
        <c:lblOffset val="100"/>
        <c:tickLblSkip val="1"/>
        <c:tickMarkSkip val="1"/>
        <c:noMultiLvlLbl val="0"/>
      </c:catAx>
      <c:valAx>
        <c:axId val="176179648"/>
        <c:scaling>
          <c:orientation val="minMax"/>
        </c:scaling>
        <c:delete val="0"/>
        <c:axPos val="l"/>
        <c:title>
          <c:tx>
            <c:rich>
              <a:bodyPr/>
              <a:lstStyle/>
              <a:p>
                <a:pPr>
                  <a:defRPr lang="pt-BR" b="1"/>
                </a:pPr>
                <a:r>
                  <a:rPr lang="pt-BR" b="1"/>
                  <a:t>Losses (%)</a:t>
                </a:r>
              </a:p>
            </c:rich>
          </c:tx>
          <c:layout>
            <c:manualLayout>
              <c:xMode val="edge"/>
              <c:yMode val="edge"/>
              <c:x val="3.1067953084247011E-2"/>
              <c:y val="0.2874995188135166"/>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lang="pt-BR"/>
            </a:pPr>
            <a:endParaRPr lang="pt-BR"/>
          </a:p>
        </c:txPr>
        <c:crossAx val="176179256"/>
        <c:crosses val="autoZero"/>
        <c:crossBetween val="between"/>
      </c:valAx>
      <c:spPr>
        <a:noFill/>
        <a:ln w="25400">
          <a:noFill/>
        </a:ln>
      </c:spPr>
    </c:plotArea>
    <c:legend>
      <c:legendPos val="b"/>
      <c:layout>
        <c:manualLayout>
          <c:xMode val="edge"/>
          <c:yMode val="edge"/>
          <c:x val="2.7184466019417475E-2"/>
          <c:y val="0.90789619509437169"/>
          <c:w val="0.94757281553398065"/>
          <c:h val="7.2368537290131596E-2"/>
        </c:manualLayout>
      </c:layout>
      <c:overlay val="0"/>
      <c:spPr>
        <a:noFill/>
        <a:ln w="25400">
          <a:noFill/>
        </a:ln>
      </c:spPr>
      <c:txPr>
        <a:bodyPr/>
        <a:lstStyle/>
        <a:p>
          <a:pPr>
            <a:defRPr lang="pt-BR"/>
          </a:pPr>
          <a:endParaRPr lang="pt-BR"/>
        </a:p>
      </c:txPr>
    </c:legend>
    <c:plotVisOnly val="1"/>
    <c:dispBlanksAs val="gap"/>
    <c:showDLblsOverMax val="0"/>
  </c:chart>
  <c:spPr>
    <a:noFill/>
    <a:ln w="9525">
      <a:noFill/>
    </a:ln>
  </c:spPr>
  <c:txPr>
    <a:bodyPr/>
    <a:lstStyle/>
    <a:p>
      <a:pPr>
        <a:defRPr sz="1800" b="0" i="0" u="none" strike="noStrike" baseline="0">
          <a:solidFill>
            <a:srgbClr val="000000"/>
          </a:solidFill>
          <a:latin typeface="+mn-lt"/>
          <a:ea typeface="Arial"/>
          <a:cs typeface="Arial"/>
        </a:defRPr>
      </a:pPr>
      <a:endParaRPr lang="pt-BR"/>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58125445449863"/>
          <c:y val="0.16500287526052984"/>
          <c:w val="0.87352481219190781"/>
          <c:h val="0.76028556150845794"/>
        </c:manualLayout>
      </c:layout>
      <c:barChart>
        <c:barDir val="col"/>
        <c:grouping val="clustered"/>
        <c:varyColors val="0"/>
        <c:ser>
          <c:idx val="0"/>
          <c:order val="0"/>
          <c:tx>
            <c:strRef>
              <c:f>Animais!$G$62</c:f>
              <c:strCache>
                <c:ptCount val="1"/>
                <c:pt idx="0">
                  <c:v>CMS</c:v>
                </c:pt>
              </c:strCache>
            </c:strRef>
          </c:tx>
          <c:spPr>
            <a:solidFill>
              <a:schemeClr val="accent1"/>
            </a:solidFill>
            <a:ln>
              <a:noFill/>
            </a:ln>
            <a:effectLst/>
          </c:spPr>
          <c:invertIfNegative val="0"/>
          <c:dPt>
            <c:idx val="0"/>
            <c:invertIfNegative val="0"/>
            <c:bubble3D val="0"/>
            <c:spPr>
              <a:solidFill>
                <a:schemeClr val="accent1"/>
              </a:solidFill>
              <a:ln w="12700">
                <a:solidFill>
                  <a:schemeClr val="tx1"/>
                </a:solidFill>
              </a:ln>
              <a:effectLst/>
            </c:spPr>
            <c:extLst xmlns:c16r2="http://schemas.microsoft.com/office/drawing/2015/06/chart">
              <c:ext xmlns:c16="http://schemas.microsoft.com/office/drawing/2014/chart" uri="{C3380CC4-5D6E-409C-BE32-E72D297353CC}">
                <c16:uniqueId val="{00000002-17F6-4767-AB2B-4EE64518501F}"/>
              </c:ext>
            </c:extLst>
          </c:dPt>
          <c:dPt>
            <c:idx val="1"/>
            <c:invertIfNegative val="0"/>
            <c:bubble3D val="0"/>
            <c:spPr>
              <a:solidFill>
                <a:srgbClr val="C0504D"/>
              </a:solidFill>
              <a:ln w="12700">
                <a:solidFill>
                  <a:schemeClr val="tx1"/>
                </a:solidFill>
              </a:ln>
              <a:effectLst/>
            </c:spPr>
            <c:extLst xmlns:c16r2="http://schemas.microsoft.com/office/drawing/2015/06/chart">
              <c:ext xmlns:c16="http://schemas.microsoft.com/office/drawing/2014/chart" uri="{C3380CC4-5D6E-409C-BE32-E72D297353CC}">
                <c16:uniqueId val="{00000003-17F6-4767-AB2B-4EE64518501F}"/>
              </c:ext>
            </c:extLst>
          </c:dPt>
          <c:dPt>
            <c:idx val="2"/>
            <c:invertIfNegative val="0"/>
            <c:bubble3D val="0"/>
            <c:spPr>
              <a:solidFill>
                <a:schemeClr val="accent6"/>
              </a:solidFill>
              <a:ln w="12700">
                <a:solidFill>
                  <a:schemeClr val="tx1"/>
                </a:solidFill>
              </a:ln>
              <a:effectLst/>
            </c:spPr>
            <c:extLst xmlns:c16r2="http://schemas.microsoft.com/office/drawing/2015/06/chart">
              <c:ext xmlns:c16="http://schemas.microsoft.com/office/drawing/2014/chart" uri="{C3380CC4-5D6E-409C-BE32-E72D297353CC}">
                <c16:uniqueId val="{00000004-17F6-4767-AB2B-4EE64518501F}"/>
              </c:ext>
            </c:extLst>
          </c:dPt>
          <c:dPt>
            <c:idx val="3"/>
            <c:invertIfNegative val="0"/>
            <c:bubble3D val="0"/>
            <c:spPr>
              <a:solidFill>
                <a:schemeClr val="tx1"/>
              </a:solidFill>
              <a:ln>
                <a:noFill/>
              </a:ln>
              <a:effectLst/>
            </c:spPr>
            <c:extLst xmlns:c16r2="http://schemas.microsoft.com/office/drawing/2015/06/chart">
              <c:ext xmlns:c16="http://schemas.microsoft.com/office/drawing/2014/chart" uri="{C3380CC4-5D6E-409C-BE32-E72D297353CC}">
                <c16:uniqueId val="{00000005-17F6-4767-AB2B-4EE64518501F}"/>
              </c:ext>
            </c:extLst>
          </c:dPt>
          <c:dPt>
            <c:idx val="4"/>
            <c:invertIfNegative val="0"/>
            <c:bubble3D val="0"/>
            <c:spPr>
              <a:solidFill>
                <a:srgbClr val="FFFF00"/>
              </a:solidFill>
              <a:ln w="12700">
                <a:solidFill>
                  <a:schemeClr val="tx1">
                    <a:alpha val="98000"/>
                  </a:schemeClr>
                </a:solidFill>
              </a:ln>
              <a:effectLst/>
            </c:spPr>
            <c:extLst xmlns:c16r2="http://schemas.microsoft.com/office/drawing/2015/06/chart">
              <c:ext xmlns:c16="http://schemas.microsoft.com/office/drawing/2014/chart" uri="{C3380CC4-5D6E-409C-BE32-E72D297353CC}">
                <c16:uniqueId val="{00000006-17F6-4767-AB2B-4EE64518501F}"/>
              </c:ext>
            </c:extLst>
          </c:dPt>
          <c:dLbls>
            <c:dLbl>
              <c:idx val="0"/>
              <c:layout>
                <c:manualLayout>
                  <c:x val="-1.0744944461328408E-3"/>
                  <c:y val="-4.5438223531340374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17F6-4767-AB2B-4EE64518501F}"/>
                </c:ext>
                <c:ext xmlns:c15="http://schemas.microsoft.com/office/drawing/2012/chart" uri="{CE6537A1-D6FC-4f65-9D91-7224C49458BB}"/>
              </c:extLst>
            </c:dLbl>
            <c:dLbl>
              <c:idx val="1"/>
              <c:layout>
                <c:manualLayout>
                  <c:x val="-3.9397674566237531E-17"/>
                  <c:y val="-3.5111354546944806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17F6-4767-AB2B-4EE64518501F}"/>
                </c:ext>
                <c:ext xmlns:c15="http://schemas.microsoft.com/office/drawing/2012/chart" uri="{CE6537A1-D6FC-4f65-9D91-7224C49458BB}"/>
              </c:extLst>
            </c:dLbl>
            <c:dLbl>
              <c:idx val="2"/>
              <c:layout>
                <c:manualLayout>
                  <c:x val="-1.0744944461328013E-3"/>
                  <c:y val="-2.8915233156307528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17F6-4767-AB2B-4EE64518501F}"/>
                </c:ext>
                <c:ext xmlns:c15="http://schemas.microsoft.com/office/drawing/2012/chart" uri="{CE6537A1-D6FC-4f65-9D91-7224C49458BB}"/>
              </c:extLst>
            </c:dLbl>
            <c:dLbl>
              <c:idx val="3"/>
              <c:layout>
                <c:manualLayout>
                  <c:x val="0"/>
                  <c:y val="-2.891523315630749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17F6-4767-AB2B-4EE64518501F}"/>
                </c:ext>
                <c:ext xmlns:c15="http://schemas.microsoft.com/office/drawing/2012/chart" uri="{CE6537A1-D6FC-4f65-9D91-7224C49458BB}"/>
              </c:extLst>
            </c:dLbl>
            <c:dLbl>
              <c:idx val="4"/>
              <c:layout>
                <c:manualLayout>
                  <c:x val="-1.0744944461328013E-3"/>
                  <c:y val="-2.891523315630749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17F6-4767-AB2B-4EE64518501F}"/>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Arial" panose="020B0604020202020204" pitchFamily="34" charset="0"/>
                    <a:ea typeface="+mn-ea"/>
                    <a:cs typeface="Arial" panose="020B0604020202020204" pitchFamily="34" charset="0"/>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errBars>
            <c:errBarType val="both"/>
            <c:errValType val="stdErr"/>
            <c:noEndCap val="0"/>
            <c:spPr>
              <a:noFill/>
              <a:ln w="15875" cap="flat" cmpd="sng" algn="ctr">
                <a:solidFill>
                  <a:schemeClr val="tx1"/>
                </a:solidFill>
                <a:round/>
              </a:ln>
              <a:effectLst/>
            </c:spPr>
          </c:errBars>
          <c:cat>
            <c:strRef>
              <c:f>Animais!$E$63:$F$67</c:f>
              <c:strCache>
                <c:ptCount val="5"/>
                <c:pt idx="0">
                  <c:v>PLO(80)</c:v>
                </c:pt>
                <c:pt idx="1">
                  <c:v>PLO(100)</c:v>
                </c:pt>
                <c:pt idx="2">
                  <c:v>PLO(120)</c:v>
                </c:pt>
                <c:pt idx="3">
                  <c:v>PLB(120)</c:v>
                </c:pt>
                <c:pt idx="4">
                  <c:v>PLB(120)+PLO(50)</c:v>
                </c:pt>
              </c:strCache>
            </c:strRef>
          </c:cat>
          <c:val>
            <c:numRef>
              <c:f>Animais!$G$63:$G$67</c:f>
              <c:numCache>
                <c:formatCode>General</c:formatCode>
                <c:ptCount val="5"/>
                <c:pt idx="0">
                  <c:v>0.93</c:v>
                </c:pt>
                <c:pt idx="1">
                  <c:v>1.1599999999999999</c:v>
                </c:pt>
                <c:pt idx="2">
                  <c:v>1.0900000000000001</c:v>
                </c:pt>
                <c:pt idx="3">
                  <c:v>1.07</c:v>
                </c:pt>
                <c:pt idx="4">
                  <c:v>1.25</c:v>
                </c:pt>
              </c:numCache>
            </c:numRef>
          </c:val>
          <c:extLst xmlns:c16r2="http://schemas.microsoft.com/office/drawing/2015/06/chart">
            <c:ext xmlns:c16="http://schemas.microsoft.com/office/drawing/2014/chart" uri="{C3380CC4-5D6E-409C-BE32-E72D297353CC}">
              <c16:uniqueId val="{00000000-17F6-4767-AB2B-4EE64518501F}"/>
            </c:ext>
          </c:extLst>
        </c:ser>
        <c:dLbls>
          <c:dLblPos val="outEnd"/>
          <c:showLegendKey val="0"/>
          <c:showVal val="1"/>
          <c:showCatName val="0"/>
          <c:showSerName val="0"/>
          <c:showPercent val="0"/>
          <c:showBubbleSize val="0"/>
        </c:dLbls>
        <c:gapWidth val="219"/>
        <c:overlap val="-27"/>
        <c:axId val="748976600"/>
        <c:axId val="748980128"/>
      </c:barChart>
      <c:catAx>
        <c:axId val="748976600"/>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pt-BR"/>
          </a:p>
        </c:txPr>
        <c:crossAx val="748980128"/>
        <c:crosses val="autoZero"/>
        <c:auto val="1"/>
        <c:lblAlgn val="ctr"/>
        <c:lblOffset val="100"/>
        <c:noMultiLvlLbl val="0"/>
      </c:catAx>
      <c:valAx>
        <c:axId val="748980128"/>
        <c:scaling>
          <c:orientation val="minMax"/>
          <c:max val="1.4"/>
          <c:min val="0"/>
        </c:scaling>
        <c:delete val="0"/>
        <c:axPos val="l"/>
        <c:title>
          <c:tx>
            <c:rich>
              <a:bodyPr rot="-5400000" spcFirstLastPara="1" vertOverflow="ellipsis" vert="horz" wrap="square" anchor="ctr" anchorCtr="1"/>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r>
                  <a:rPr lang="pt-BR" sz="1600" b="1" dirty="0"/>
                  <a:t>Kg</a:t>
                </a:r>
                <a:r>
                  <a:rPr lang="pt-BR" sz="1600" b="1" baseline="0" dirty="0"/>
                  <a:t> MS/dia</a:t>
                </a:r>
                <a:endParaRPr lang="pt-BR" sz="1600" b="1" dirty="0"/>
              </a:p>
            </c:rich>
          </c:tx>
          <c:layout>
            <c:manualLayout>
              <c:xMode val="edge"/>
              <c:yMode val="edge"/>
              <c:x val="4.1905283399179254E-2"/>
              <c:y val="0.44891522338104334"/>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pt-BR"/>
            </a:p>
          </c:txPr>
        </c:title>
        <c:numFmt formatCode="General"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pt-BR"/>
          </a:p>
        </c:txPr>
        <c:crossAx val="748976600"/>
        <c:crosses val="autoZero"/>
        <c:crossBetween val="between"/>
        <c:majorUnit val="0.4"/>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solidFill>
            <a:schemeClr val="tx1"/>
          </a:solidFill>
          <a:latin typeface="Arial" panose="020B0604020202020204" pitchFamily="34" charset="0"/>
          <a:cs typeface="Arial" panose="020B0604020202020204" pitchFamily="34" charset="0"/>
        </a:defRPr>
      </a:pPr>
      <a:endParaRPr lang="pt-BR"/>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03081030509706"/>
          <c:y val="0.14629074545686746"/>
          <c:w val="0.88285888676734814"/>
          <c:h val="0.72087579725496387"/>
        </c:manualLayout>
      </c:layout>
      <c:barChart>
        <c:barDir val="col"/>
        <c:grouping val="clustered"/>
        <c:varyColors val="0"/>
        <c:ser>
          <c:idx val="0"/>
          <c:order val="0"/>
          <c:tx>
            <c:strRef>
              <c:f>Animais!$H$69</c:f>
              <c:strCache>
                <c:ptCount val="1"/>
                <c:pt idx="0">
                  <c:v>GMD</c:v>
                </c:pt>
              </c:strCache>
            </c:strRef>
          </c:tx>
          <c:spPr>
            <a:solidFill>
              <a:schemeClr val="accent1"/>
            </a:solidFill>
            <a:ln>
              <a:noFill/>
            </a:ln>
            <a:effectLst/>
          </c:spPr>
          <c:invertIfNegative val="0"/>
          <c:dPt>
            <c:idx val="0"/>
            <c:invertIfNegative val="0"/>
            <c:bubble3D val="0"/>
            <c:spPr>
              <a:solidFill>
                <a:schemeClr val="accent1"/>
              </a:solidFill>
              <a:ln w="12700">
                <a:solidFill>
                  <a:schemeClr val="tx1"/>
                </a:solidFill>
              </a:ln>
              <a:effectLst/>
            </c:spPr>
            <c:extLst xmlns:c16r2="http://schemas.microsoft.com/office/drawing/2015/06/chart">
              <c:ext xmlns:c16="http://schemas.microsoft.com/office/drawing/2014/chart" uri="{C3380CC4-5D6E-409C-BE32-E72D297353CC}">
                <c16:uniqueId val="{00000000-260C-4856-B6EE-0B3A04F4A5D2}"/>
              </c:ext>
            </c:extLst>
          </c:dPt>
          <c:dPt>
            <c:idx val="1"/>
            <c:invertIfNegative val="0"/>
            <c:bubble3D val="0"/>
            <c:spPr>
              <a:solidFill>
                <a:srgbClr val="C0504D"/>
              </a:solidFill>
              <a:ln w="12700">
                <a:solidFill>
                  <a:schemeClr val="tx1"/>
                </a:solidFill>
              </a:ln>
              <a:effectLst/>
            </c:spPr>
            <c:extLst xmlns:c16r2="http://schemas.microsoft.com/office/drawing/2015/06/chart">
              <c:ext xmlns:c16="http://schemas.microsoft.com/office/drawing/2014/chart" uri="{C3380CC4-5D6E-409C-BE32-E72D297353CC}">
                <c16:uniqueId val="{00000001-260C-4856-B6EE-0B3A04F4A5D2}"/>
              </c:ext>
            </c:extLst>
          </c:dPt>
          <c:dPt>
            <c:idx val="2"/>
            <c:invertIfNegative val="0"/>
            <c:bubble3D val="0"/>
            <c:spPr>
              <a:solidFill>
                <a:schemeClr val="accent6"/>
              </a:solidFill>
              <a:ln w="12700">
                <a:solidFill>
                  <a:schemeClr val="tx1"/>
                </a:solidFill>
              </a:ln>
              <a:effectLst/>
            </c:spPr>
            <c:extLst xmlns:c16r2="http://schemas.microsoft.com/office/drawing/2015/06/chart">
              <c:ext xmlns:c16="http://schemas.microsoft.com/office/drawing/2014/chart" uri="{C3380CC4-5D6E-409C-BE32-E72D297353CC}">
                <c16:uniqueId val="{00000002-260C-4856-B6EE-0B3A04F4A5D2}"/>
              </c:ext>
            </c:extLst>
          </c:dPt>
          <c:dPt>
            <c:idx val="3"/>
            <c:invertIfNegative val="0"/>
            <c:bubble3D val="0"/>
            <c:spPr>
              <a:solidFill>
                <a:schemeClr val="tx1"/>
              </a:solidFill>
              <a:ln w="12700">
                <a:solidFill>
                  <a:schemeClr val="tx1"/>
                </a:solidFill>
              </a:ln>
              <a:effectLst/>
            </c:spPr>
            <c:extLst xmlns:c16r2="http://schemas.microsoft.com/office/drawing/2015/06/chart">
              <c:ext xmlns:c16="http://schemas.microsoft.com/office/drawing/2014/chart" uri="{C3380CC4-5D6E-409C-BE32-E72D297353CC}">
                <c16:uniqueId val="{00000003-260C-4856-B6EE-0B3A04F4A5D2}"/>
              </c:ext>
            </c:extLst>
          </c:dPt>
          <c:dPt>
            <c:idx val="4"/>
            <c:invertIfNegative val="0"/>
            <c:bubble3D val="0"/>
            <c:spPr>
              <a:solidFill>
                <a:srgbClr val="FFFF00"/>
              </a:solidFill>
              <a:ln w="12700">
                <a:solidFill>
                  <a:schemeClr val="tx1"/>
                </a:solidFill>
              </a:ln>
              <a:effectLst/>
            </c:spPr>
            <c:extLst xmlns:c16r2="http://schemas.microsoft.com/office/drawing/2015/06/chart">
              <c:ext xmlns:c16="http://schemas.microsoft.com/office/drawing/2014/chart" uri="{C3380CC4-5D6E-409C-BE32-E72D297353CC}">
                <c16:uniqueId val="{00000004-260C-4856-B6EE-0B3A04F4A5D2}"/>
              </c:ext>
            </c:extLst>
          </c:dPt>
          <c:dLbls>
            <c:dLbl>
              <c:idx val="0"/>
              <c:layout>
                <c:manualLayout>
                  <c:x val="1.1009484801189509E-3"/>
                  <c:y val="-3.7571963623239037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260C-4856-B6EE-0B3A04F4A5D2}"/>
                </c:ext>
                <c:ext xmlns:c15="http://schemas.microsoft.com/office/drawing/2012/chart" uri="{CE6537A1-D6FC-4f65-9D91-7224C49458BB}"/>
              </c:extLst>
            </c:dLbl>
            <c:dLbl>
              <c:idx val="1"/>
              <c:layout>
                <c:manualLayout>
                  <c:x val="2.2018969602378212E-3"/>
                  <c:y val="-2.3729661235729893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260C-4856-B6EE-0B3A04F4A5D2}"/>
                </c:ext>
                <c:ext xmlns:c15="http://schemas.microsoft.com/office/drawing/2012/chart" uri="{CE6537A1-D6FC-4f65-9D91-7224C49458BB}"/>
              </c:extLst>
            </c:dLbl>
            <c:dLbl>
              <c:idx val="2"/>
              <c:layout>
                <c:manualLayout>
                  <c:x val="-8.0735289214439323E-17"/>
                  <c:y val="-3.5594491853594874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260C-4856-B6EE-0B3A04F4A5D2}"/>
                </c:ext>
                <c:ext xmlns:c15="http://schemas.microsoft.com/office/drawing/2012/chart" uri="{CE6537A1-D6FC-4f65-9D91-7224C49458BB}"/>
              </c:extLst>
            </c:dLbl>
            <c:dLbl>
              <c:idx val="3"/>
              <c:layout>
                <c:manualLayout>
                  <c:x val="-1.1009484801190318E-3"/>
                  <c:y val="-3.3617020083950719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260C-4856-B6EE-0B3A04F4A5D2}"/>
                </c:ext>
                <c:ext xmlns:c15="http://schemas.microsoft.com/office/drawing/2012/chart" uri="{CE6537A1-D6FC-4f65-9D91-7224C49458BB}"/>
              </c:extLst>
            </c:dLbl>
            <c:dLbl>
              <c:idx val="4"/>
              <c:layout>
                <c:manualLayout>
                  <c:x val="-2.2018969602379018E-3"/>
                  <c:y val="-2.7684604775018228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260C-4856-B6EE-0B3A04F4A5D2}"/>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Arial" panose="020B0604020202020204" pitchFamily="34" charset="0"/>
                    <a:ea typeface="+mn-ea"/>
                    <a:cs typeface="Arial" panose="020B0604020202020204" pitchFamily="34" charset="0"/>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errBars>
            <c:errBarType val="both"/>
            <c:errValType val="stdErr"/>
            <c:noEndCap val="0"/>
            <c:spPr>
              <a:noFill/>
              <a:ln w="15875" cap="flat" cmpd="sng" algn="ctr">
                <a:solidFill>
                  <a:schemeClr val="tx1"/>
                </a:solidFill>
                <a:round/>
              </a:ln>
              <a:effectLst/>
            </c:spPr>
          </c:errBars>
          <c:cat>
            <c:strRef>
              <c:f>Animais!$G$70:$G$74</c:f>
              <c:strCache>
                <c:ptCount val="5"/>
                <c:pt idx="0">
                  <c:v>PLO(80)</c:v>
                </c:pt>
                <c:pt idx="1">
                  <c:v>PLO(100)</c:v>
                </c:pt>
                <c:pt idx="2">
                  <c:v>PLO(120)</c:v>
                </c:pt>
                <c:pt idx="3">
                  <c:v>PLB(120)</c:v>
                </c:pt>
                <c:pt idx="4">
                  <c:v>PLB(120)+PLO(50)</c:v>
                </c:pt>
              </c:strCache>
            </c:strRef>
          </c:cat>
          <c:val>
            <c:numRef>
              <c:f>Animais!$H$70:$H$74</c:f>
              <c:numCache>
                <c:formatCode>General</c:formatCode>
                <c:ptCount val="5"/>
                <c:pt idx="0">
                  <c:v>0.23</c:v>
                </c:pt>
                <c:pt idx="1">
                  <c:v>0.26700000000000002</c:v>
                </c:pt>
                <c:pt idx="2">
                  <c:v>0.26600000000000001</c:v>
                </c:pt>
                <c:pt idx="3">
                  <c:v>0.26600000000000001</c:v>
                </c:pt>
                <c:pt idx="4">
                  <c:v>0.313</c:v>
                </c:pt>
              </c:numCache>
            </c:numRef>
          </c:val>
          <c:extLst xmlns:c16r2="http://schemas.microsoft.com/office/drawing/2015/06/chart">
            <c:ext xmlns:c16="http://schemas.microsoft.com/office/drawing/2014/chart" uri="{C3380CC4-5D6E-409C-BE32-E72D297353CC}">
              <c16:uniqueId val="{00000000-FA71-452F-8972-BB8D2D8BF9CD}"/>
            </c:ext>
          </c:extLst>
        </c:ser>
        <c:dLbls>
          <c:dLblPos val="outEnd"/>
          <c:showLegendKey val="0"/>
          <c:showVal val="1"/>
          <c:showCatName val="0"/>
          <c:showSerName val="0"/>
          <c:showPercent val="0"/>
          <c:showBubbleSize val="0"/>
        </c:dLbls>
        <c:gapWidth val="219"/>
        <c:overlap val="-27"/>
        <c:axId val="748978168"/>
        <c:axId val="748978560"/>
      </c:barChart>
      <c:catAx>
        <c:axId val="748978168"/>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pt-BR"/>
          </a:p>
        </c:txPr>
        <c:crossAx val="748978560"/>
        <c:crosses val="autoZero"/>
        <c:auto val="1"/>
        <c:lblAlgn val="ctr"/>
        <c:lblOffset val="100"/>
        <c:noMultiLvlLbl val="0"/>
      </c:catAx>
      <c:valAx>
        <c:axId val="748978560"/>
        <c:scaling>
          <c:orientation val="minMax"/>
        </c:scaling>
        <c:delete val="0"/>
        <c:axPos val="l"/>
        <c:title>
          <c:tx>
            <c:rich>
              <a:bodyPr rot="-54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r>
                  <a:rPr lang="pt-BR" sz="1400" b="1" dirty="0"/>
                  <a:t>Kg de Peso Vivo/dia</a:t>
                </a:r>
              </a:p>
            </c:rich>
          </c:tx>
          <c:layout>
            <c:manualLayout>
              <c:xMode val="edge"/>
              <c:yMode val="edge"/>
              <c:x val="1.4936360856877853E-2"/>
              <c:y val="0.36092519278856383"/>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pt-BR"/>
            </a:p>
          </c:txPr>
        </c:title>
        <c:numFmt formatCode="General"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pt-BR"/>
          </a:p>
        </c:txPr>
        <c:crossAx val="748978168"/>
        <c:crosses val="autoZero"/>
        <c:crossBetween val="between"/>
        <c:majorUnit val="0.1"/>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solidFill>
            <a:schemeClr val="tx1"/>
          </a:solidFill>
          <a:latin typeface="Arial" panose="020B0604020202020204" pitchFamily="34" charset="0"/>
          <a:cs typeface="Arial" panose="020B0604020202020204" pitchFamily="34" charset="0"/>
        </a:defRPr>
      </a:pPr>
      <a:endParaRPr lang="pt-BR"/>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84860655854651"/>
          <c:y val="0.18062292841438329"/>
          <c:w val="0.86606938346247508"/>
          <c:h val="0.75264100617711371"/>
        </c:manualLayout>
      </c:layout>
      <c:barChart>
        <c:barDir val="col"/>
        <c:grouping val="clustered"/>
        <c:varyColors val="0"/>
        <c:ser>
          <c:idx val="0"/>
          <c:order val="0"/>
          <c:tx>
            <c:strRef>
              <c:f>Animais!$H$75</c:f>
              <c:strCache>
                <c:ptCount val="1"/>
                <c:pt idx="0">
                  <c:v>Rendimento</c:v>
                </c:pt>
              </c:strCache>
            </c:strRef>
          </c:tx>
          <c:spPr>
            <a:solidFill>
              <a:schemeClr val="accent1"/>
            </a:solidFill>
            <a:ln>
              <a:noFill/>
            </a:ln>
            <a:effectLst/>
          </c:spPr>
          <c:invertIfNegative val="0"/>
          <c:dPt>
            <c:idx val="0"/>
            <c:invertIfNegative val="0"/>
            <c:bubble3D val="0"/>
            <c:spPr>
              <a:solidFill>
                <a:schemeClr val="accent1"/>
              </a:solidFill>
              <a:ln w="12700">
                <a:solidFill>
                  <a:schemeClr val="tx1"/>
                </a:solidFill>
              </a:ln>
              <a:effectLst/>
            </c:spPr>
            <c:extLst xmlns:c16r2="http://schemas.microsoft.com/office/drawing/2015/06/chart">
              <c:ext xmlns:c16="http://schemas.microsoft.com/office/drawing/2014/chart" uri="{C3380CC4-5D6E-409C-BE32-E72D297353CC}">
                <c16:uniqueId val="{00000000-D964-4552-9078-9D27AAF926C2}"/>
              </c:ext>
            </c:extLst>
          </c:dPt>
          <c:dPt>
            <c:idx val="1"/>
            <c:invertIfNegative val="0"/>
            <c:bubble3D val="0"/>
            <c:spPr>
              <a:solidFill>
                <a:srgbClr val="C0504D"/>
              </a:solidFill>
              <a:ln w="12700">
                <a:solidFill>
                  <a:schemeClr val="tx1"/>
                </a:solidFill>
              </a:ln>
              <a:effectLst/>
            </c:spPr>
            <c:extLst xmlns:c16r2="http://schemas.microsoft.com/office/drawing/2015/06/chart">
              <c:ext xmlns:c16="http://schemas.microsoft.com/office/drawing/2014/chart" uri="{C3380CC4-5D6E-409C-BE32-E72D297353CC}">
                <c16:uniqueId val="{00000001-D964-4552-9078-9D27AAF926C2}"/>
              </c:ext>
            </c:extLst>
          </c:dPt>
          <c:dPt>
            <c:idx val="2"/>
            <c:invertIfNegative val="0"/>
            <c:bubble3D val="0"/>
            <c:spPr>
              <a:solidFill>
                <a:schemeClr val="accent6"/>
              </a:solidFill>
              <a:ln w="12700">
                <a:solidFill>
                  <a:schemeClr val="tx1"/>
                </a:solidFill>
              </a:ln>
              <a:effectLst/>
            </c:spPr>
            <c:extLst xmlns:c16r2="http://schemas.microsoft.com/office/drawing/2015/06/chart">
              <c:ext xmlns:c16="http://schemas.microsoft.com/office/drawing/2014/chart" uri="{C3380CC4-5D6E-409C-BE32-E72D297353CC}">
                <c16:uniqueId val="{00000002-D964-4552-9078-9D27AAF926C2}"/>
              </c:ext>
            </c:extLst>
          </c:dPt>
          <c:dPt>
            <c:idx val="3"/>
            <c:invertIfNegative val="0"/>
            <c:bubble3D val="0"/>
            <c:spPr>
              <a:solidFill>
                <a:schemeClr val="tx1"/>
              </a:solidFill>
              <a:ln w="12700">
                <a:solidFill>
                  <a:schemeClr val="tx1"/>
                </a:solidFill>
              </a:ln>
              <a:effectLst/>
            </c:spPr>
            <c:extLst xmlns:c16r2="http://schemas.microsoft.com/office/drawing/2015/06/chart">
              <c:ext xmlns:c16="http://schemas.microsoft.com/office/drawing/2014/chart" uri="{C3380CC4-5D6E-409C-BE32-E72D297353CC}">
                <c16:uniqueId val="{00000003-D964-4552-9078-9D27AAF926C2}"/>
              </c:ext>
            </c:extLst>
          </c:dPt>
          <c:dPt>
            <c:idx val="4"/>
            <c:invertIfNegative val="0"/>
            <c:bubble3D val="0"/>
            <c:spPr>
              <a:solidFill>
                <a:srgbClr val="FFFF00"/>
              </a:solidFill>
              <a:ln w="12700">
                <a:solidFill>
                  <a:schemeClr val="tx1"/>
                </a:solidFill>
              </a:ln>
              <a:effectLst/>
            </c:spPr>
            <c:extLst xmlns:c16r2="http://schemas.microsoft.com/office/drawing/2015/06/chart">
              <c:ext xmlns:c16="http://schemas.microsoft.com/office/drawing/2014/chart" uri="{C3380CC4-5D6E-409C-BE32-E72D297353CC}">
                <c16:uniqueId val="{00000004-D964-4552-9078-9D27AAF926C2}"/>
              </c:ext>
            </c:extLst>
          </c:dPt>
          <c:dLbls>
            <c:dLbl>
              <c:idx val="0"/>
              <c:layout>
                <c:manualLayout>
                  <c:x val="-1.0832320539794151E-3"/>
                  <c:y val="-7.6038711617158514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D964-4552-9078-9D27AAF926C2}"/>
                </c:ext>
                <c:ext xmlns:c15="http://schemas.microsoft.com/office/drawing/2012/chart" uri="{CE6537A1-D6FC-4f65-9D91-7224C49458BB}"/>
              </c:extLst>
            </c:dLbl>
            <c:dLbl>
              <c:idx val="1"/>
              <c:layout>
                <c:manualLayout>
                  <c:x val="1.0832320539793355E-3"/>
                  <c:y val="-5.5487708477385884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D964-4552-9078-9D27AAF926C2}"/>
                </c:ext>
                <c:ext xmlns:c15="http://schemas.microsoft.com/office/drawing/2012/chart" uri="{CE6537A1-D6FC-4f65-9D91-7224C49458BB}"/>
              </c:extLst>
            </c:dLbl>
            <c:dLbl>
              <c:idx val="2"/>
              <c:layout>
                <c:manualLayout>
                  <c:x val="-1.0832320539794151E-3"/>
                  <c:y val="-5.9597909105340394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D964-4552-9078-9D27AAF926C2}"/>
                </c:ext>
                <c:ext xmlns:c15="http://schemas.microsoft.com/office/drawing/2012/chart" uri="{CE6537A1-D6FC-4f65-9D91-7224C49458BB}"/>
              </c:extLst>
            </c:dLbl>
            <c:dLbl>
              <c:idx val="3"/>
              <c:layout>
                <c:manualLayout>
                  <c:x val="-1.0832320539794151E-3"/>
                  <c:y val="-6.3708109733294938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D964-4552-9078-9D27AAF926C2}"/>
                </c:ext>
                <c:ext xmlns:c15="http://schemas.microsoft.com/office/drawing/2012/chart" uri="{CE6537A1-D6FC-4f65-9D91-7224C49458BB}"/>
              </c:extLst>
            </c:dLbl>
            <c:dLbl>
              <c:idx val="4"/>
              <c:layout>
                <c:manualLayout>
                  <c:x val="-1.5887219927844437E-16"/>
                  <c:y val="-5.7542808791363122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D964-4552-9078-9D27AAF926C2}"/>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Arial" panose="020B0604020202020204" pitchFamily="34" charset="0"/>
                    <a:ea typeface="+mn-ea"/>
                    <a:cs typeface="Arial" panose="020B0604020202020204" pitchFamily="34" charset="0"/>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errBars>
            <c:errBarType val="both"/>
            <c:errValType val="stdErr"/>
            <c:noEndCap val="0"/>
            <c:spPr>
              <a:noFill/>
              <a:ln w="15875" cap="flat" cmpd="sng" algn="ctr">
                <a:solidFill>
                  <a:schemeClr val="tx1"/>
                </a:solidFill>
                <a:round/>
              </a:ln>
              <a:effectLst/>
            </c:spPr>
          </c:errBars>
          <c:cat>
            <c:strRef>
              <c:f>Animais!$G$76:$G$80</c:f>
              <c:strCache>
                <c:ptCount val="5"/>
                <c:pt idx="0">
                  <c:v>PLO(80)</c:v>
                </c:pt>
                <c:pt idx="1">
                  <c:v>PLO(100)</c:v>
                </c:pt>
                <c:pt idx="2">
                  <c:v>PLO(120)</c:v>
                </c:pt>
                <c:pt idx="3">
                  <c:v>PLB(120)</c:v>
                </c:pt>
                <c:pt idx="4">
                  <c:v>PLB(120)+PLO(50)</c:v>
                </c:pt>
              </c:strCache>
            </c:strRef>
          </c:cat>
          <c:val>
            <c:numRef>
              <c:f>Animais!$H$76:$H$80</c:f>
              <c:numCache>
                <c:formatCode>General</c:formatCode>
                <c:ptCount val="5"/>
                <c:pt idx="0">
                  <c:v>45.94</c:v>
                </c:pt>
                <c:pt idx="1">
                  <c:v>45.36</c:v>
                </c:pt>
                <c:pt idx="2">
                  <c:v>47.01</c:v>
                </c:pt>
                <c:pt idx="3">
                  <c:v>46.13</c:v>
                </c:pt>
                <c:pt idx="4">
                  <c:v>47.26</c:v>
                </c:pt>
              </c:numCache>
            </c:numRef>
          </c:val>
          <c:extLst xmlns:c16r2="http://schemas.microsoft.com/office/drawing/2015/06/chart">
            <c:ext xmlns:c16="http://schemas.microsoft.com/office/drawing/2014/chart" uri="{C3380CC4-5D6E-409C-BE32-E72D297353CC}">
              <c16:uniqueId val="{00000000-9B37-4697-A475-FF5EED779709}"/>
            </c:ext>
          </c:extLst>
        </c:ser>
        <c:dLbls>
          <c:dLblPos val="outEnd"/>
          <c:showLegendKey val="0"/>
          <c:showVal val="1"/>
          <c:showCatName val="0"/>
          <c:showSerName val="0"/>
          <c:showPercent val="0"/>
          <c:showBubbleSize val="0"/>
        </c:dLbls>
        <c:gapWidth val="219"/>
        <c:overlap val="-27"/>
        <c:axId val="754782880"/>
        <c:axId val="759866672"/>
      </c:barChart>
      <c:catAx>
        <c:axId val="754782880"/>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pt-BR"/>
          </a:p>
        </c:txPr>
        <c:crossAx val="759866672"/>
        <c:crosses val="autoZero"/>
        <c:auto val="1"/>
        <c:lblAlgn val="ctr"/>
        <c:lblOffset val="100"/>
        <c:noMultiLvlLbl val="0"/>
      </c:catAx>
      <c:valAx>
        <c:axId val="759866672"/>
        <c:scaling>
          <c:orientation val="minMax"/>
        </c:scaling>
        <c:delete val="0"/>
        <c:axPos val="l"/>
        <c:title>
          <c:tx>
            <c:rich>
              <a:bodyPr rot="-5400000" spcFirstLastPara="1" vertOverflow="ellipsis" vert="horz" wrap="square" anchor="ctr" anchorCtr="1"/>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r>
                  <a:rPr lang="pt-BR" sz="1600" b="1" dirty="0"/>
                  <a:t>Rendimento de carcaça,</a:t>
                </a:r>
                <a:r>
                  <a:rPr lang="pt-BR" sz="1600" b="1" baseline="0" dirty="0"/>
                  <a:t> </a:t>
                </a:r>
                <a:r>
                  <a:rPr lang="pt-BR" sz="1600" b="1" dirty="0"/>
                  <a:t>%</a:t>
                </a:r>
              </a:p>
            </c:rich>
          </c:tx>
          <c:layout>
            <c:manualLayout>
              <c:xMode val="edge"/>
              <c:yMode val="edge"/>
              <c:x val="3.0925918368272364E-2"/>
              <c:y val="0.28904399533098446"/>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pt-BR"/>
            </a:p>
          </c:txPr>
        </c:title>
        <c:numFmt formatCode="General"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pt-BR"/>
          </a:p>
        </c:txPr>
        <c:crossAx val="754782880"/>
        <c:crosses val="autoZero"/>
        <c:crossBetween val="between"/>
        <c:majorUnit val="1"/>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solidFill>
            <a:schemeClr val="tx1"/>
          </a:solidFill>
          <a:latin typeface="Arial" panose="020B0604020202020204" pitchFamily="34" charset="0"/>
          <a:cs typeface="Arial" panose="020B0604020202020204" pitchFamily="34" charset="0"/>
        </a:defRPr>
      </a:pPr>
      <a:endParaRPr lang="pt-BR"/>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6319717847769"/>
          <c:y val="0.14609273840769901"/>
          <c:w val="0.86590969488188974"/>
          <c:h val="0.72951210265383493"/>
        </c:manualLayout>
      </c:layout>
      <c:barChart>
        <c:barDir val="col"/>
        <c:grouping val="clustered"/>
        <c:varyColors val="0"/>
        <c:ser>
          <c:idx val="0"/>
          <c:order val="0"/>
          <c:tx>
            <c:strRef>
              <c:f>Animais!$H$81</c:f>
              <c:strCache>
                <c:ptCount val="1"/>
                <c:pt idx="0">
                  <c:v>Eficiência </c:v>
                </c:pt>
              </c:strCache>
            </c:strRef>
          </c:tx>
          <c:spPr>
            <a:solidFill>
              <a:schemeClr val="accent1"/>
            </a:solidFill>
            <a:ln>
              <a:noFill/>
            </a:ln>
            <a:effectLst/>
          </c:spPr>
          <c:invertIfNegative val="0"/>
          <c:dPt>
            <c:idx val="0"/>
            <c:invertIfNegative val="0"/>
            <c:bubble3D val="0"/>
            <c:spPr>
              <a:solidFill>
                <a:schemeClr val="accent1"/>
              </a:solidFill>
              <a:ln w="12700">
                <a:solidFill>
                  <a:schemeClr val="tx1"/>
                </a:solidFill>
              </a:ln>
              <a:effectLst/>
            </c:spPr>
            <c:extLst xmlns:c16r2="http://schemas.microsoft.com/office/drawing/2015/06/chart">
              <c:ext xmlns:c16="http://schemas.microsoft.com/office/drawing/2014/chart" uri="{C3380CC4-5D6E-409C-BE32-E72D297353CC}">
                <c16:uniqueId val="{00000000-B005-4EFE-8D51-DC16F6076A78}"/>
              </c:ext>
            </c:extLst>
          </c:dPt>
          <c:dPt>
            <c:idx val="1"/>
            <c:invertIfNegative val="0"/>
            <c:bubble3D val="0"/>
            <c:spPr>
              <a:solidFill>
                <a:srgbClr val="C0504D"/>
              </a:solidFill>
              <a:ln w="12700">
                <a:solidFill>
                  <a:schemeClr val="tx1"/>
                </a:solidFill>
              </a:ln>
              <a:effectLst/>
            </c:spPr>
            <c:extLst xmlns:c16r2="http://schemas.microsoft.com/office/drawing/2015/06/chart">
              <c:ext xmlns:c16="http://schemas.microsoft.com/office/drawing/2014/chart" uri="{C3380CC4-5D6E-409C-BE32-E72D297353CC}">
                <c16:uniqueId val="{00000001-B005-4EFE-8D51-DC16F6076A78}"/>
              </c:ext>
            </c:extLst>
          </c:dPt>
          <c:dPt>
            <c:idx val="2"/>
            <c:invertIfNegative val="0"/>
            <c:bubble3D val="0"/>
            <c:spPr>
              <a:solidFill>
                <a:schemeClr val="accent6"/>
              </a:solidFill>
              <a:ln w="12700">
                <a:solidFill>
                  <a:schemeClr val="tx1"/>
                </a:solidFill>
              </a:ln>
              <a:effectLst/>
            </c:spPr>
            <c:extLst xmlns:c16r2="http://schemas.microsoft.com/office/drawing/2015/06/chart">
              <c:ext xmlns:c16="http://schemas.microsoft.com/office/drawing/2014/chart" uri="{C3380CC4-5D6E-409C-BE32-E72D297353CC}">
                <c16:uniqueId val="{00000002-B005-4EFE-8D51-DC16F6076A78}"/>
              </c:ext>
            </c:extLst>
          </c:dPt>
          <c:dPt>
            <c:idx val="3"/>
            <c:invertIfNegative val="0"/>
            <c:bubble3D val="0"/>
            <c:spPr>
              <a:solidFill>
                <a:schemeClr val="tx1"/>
              </a:solidFill>
              <a:ln w="12700">
                <a:solidFill>
                  <a:schemeClr val="tx1"/>
                </a:solidFill>
              </a:ln>
              <a:effectLst/>
            </c:spPr>
            <c:extLst xmlns:c16r2="http://schemas.microsoft.com/office/drawing/2015/06/chart">
              <c:ext xmlns:c16="http://schemas.microsoft.com/office/drawing/2014/chart" uri="{C3380CC4-5D6E-409C-BE32-E72D297353CC}">
                <c16:uniqueId val="{00000004-B005-4EFE-8D51-DC16F6076A78}"/>
              </c:ext>
            </c:extLst>
          </c:dPt>
          <c:dPt>
            <c:idx val="4"/>
            <c:invertIfNegative val="0"/>
            <c:bubble3D val="0"/>
            <c:spPr>
              <a:solidFill>
                <a:srgbClr val="FFFF00"/>
              </a:solidFill>
              <a:ln w="12700">
                <a:solidFill>
                  <a:schemeClr val="tx1"/>
                </a:solidFill>
              </a:ln>
              <a:effectLst/>
            </c:spPr>
            <c:extLst xmlns:c16r2="http://schemas.microsoft.com/office/drawing/2015/06/chart">
              <c:ext xmlns:c16="http://schemas.microsoft.com/office/drawing/2014/chart" uri="{C3380CC4-5D6E-409C-BE32-E72D297353CC}">
                <c16:uniqueId val="{00000003-B005-4EFE-8D51-DC16F6076A78}"/>
              </c:ext>
            </c:extLst>
          </c:dPt>
          <c:dLbls>
            <c:dLbl>
              <c:idx val="0"/>
              <c:layout>
                <c:manualLayout>
                  <c:x val="4.1666666666666284E-3"/>
                  <c:y val="-5.3703703703703705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B005-4EFE-8D51-DC16F6076A78}"/>
                </c:ext>
                <c:ext xmlns:c15="http://schemas.microsoft.com/office/drawing/2012/chart" uri="{CE6537A1-D6FC-4f65-9D91-7224C49458BB}"/>
              </c:extLst>
            </c:dLbl>
            <c:dLbl>
              <c:idx val="1"/>
              <c:layout>
                <c:manualLayout>
                  <c:x val="1.0416666666666667E-3"/>
                  <c:y val="-5.185185185185185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B005-4EFE-8D51-DC16F6076A78}"/>
                </c:ext>
                <c:ext xmlns:c15="http://schemas.microsoft.com/office/drawing/2012/chart" uri="{CE6537A1-D6FC-4f65-9D91-7224C49458BB}"/>
              </c:extLst>
            </c:dLbl>
            <c:dLbl>
              <c:idx val="2"/>
              <c:layout>
                <c:manualLayout>
                  <c:x val="0"/>
                  <c:y val="-4.6296296296296294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B005-4EFE-8D51-DC16F6076A78}"/>
                </c:ext>
                <c:ext xmlns:c15="http://schemas.microsoft.com/office/drawing/2012/chart" uri="{CE6537A1-D6FC-4f65-9D91-7224C49458BB}"/>
              </c:extLst>
            </c:dLbl>
            <c:dLbl>
              <c:idx val="3"/>
              <c:layout>
                <c:manualLayout>
                  <c:x val="-2.083333333333486E-3"/>
                  <c:y val="-0.05"/>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B005-4EFE-8D51-DC16F6076A78}"/>
                </c:ext>
                <c:ext xmlns:c15="http://schemas.microsoft.com/office/drawing/2012/chart" uri="{CE6537A1-D6FC-4f65-9D91-7224C49458BB}"/>
              </c:extLst>
            </c:dLbl>
            <c:dLbl>
              <c:idx val="4"/>
              <c:layout>
                <c:manualLayout>
                  <c:x val="1.041666666666514E-3"/>
                  <c:y val="-4.8148148148148162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B005-4EFE-8D51-DC16F6076A78}"/>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Arial" panose="020B0604020202020204" pitchFamily="34" charset="0"/>
                    <a:ea typeface="+mn-ea"/>
                    <a:cs typeface="Arial" panose="020B0604020202020204" pitchFamily="34" charset="0"/>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errBars>
            <c:errBarType val="both"/>
            <c:errValType val="stdErr"/>
            <c:noEndCap val="0"/>
            <c:spPr>
              <a:noFill/>
              <a:ln w="15875" cap="flat" cmpd="sng" algn="ctr">
                <a:solidFill>
                  <a:schemeClr val="tx1"/>
                </a:solidFill>
                <a:round/>
              </a:ln>
              <a:effectLst/>
            </c:spPr>
          </c:errBars>
          <c:cat>
            <c:strRef>
              <c:f>Animais!$G$82:$G$86</c:f>
              <c:strCache>
                <c:ptCount val="5"/>
                <c:pt idx="0">
                  <c:v>PLO(80)</c:v>
                </c:pt>
                <c:pt idx="1">
                  <c:v>PLO(100)</c:v>
                </c:pt>
                <c:pt idx="2">
                  <c:v>PLO(120)</c:v>
                </c:pt>
                <c:pt idx="3">
                  <c:v>PLB(120)</c:v>
                </c:pt>
                <c:pt idx="4">
                  <c:v>PLB(120)+PLO(50)</c:v>
                </c:pt>
              </c:strCache>
            </c:strRef>
          </c:cat>
          <c:val>
            <c:numRef>
              <c:f>Animais!$H$82:$H$86</c:f>
              <c:numCache>
                <c:formatCode>General</c:formatCode>
                <c:ptCount val="5"/>
                <c:pt idx="0">
                  <c:v>0.247</c:v>
                </c:pt>
                <c:pt idx="1">
                  <c:v>0.23599999999999999</c:v>
                </c:pt>
                <c:pt idx="2">
                  <c:v>0.246</c:v>
                </c:pt>
                <c:pt idx="3">
                  <c:v>0.247</c:v>
                </c:pt>
                <c:pt idx="4">
                  <c:v>0.25</c:v>
                </c:pt>
              </c:numCache>
            </c:numRef>
          </c:val>
          <c:extLst xmlns:c16r2="http://schemas.microsoft.com/office/drawing/2015/06/chart">
            <c:ext xmlns:c16="http://schemas.microsoft.com/office/drawing/2014/chart" uri="{C3380CC4-5D6E-409C-BE32-E72D297353CC}">
              <c16:uniqueId val="{00000000-2BC0-45F6-B40F-C6EFA5A68006}"/>
            </c:ext>
          </c:extLst>
        </c:ser>
        <c:dLbls>
          <c:dLblPos val="outEnd"/>
          <c:showLegendKey val="0"/>
          <c:showVal val="1"/>
          <c:showCatName val="0"/>
          <c:showSerName val="0"/>
          <c:showPercent val="0"/>
          <c:showBubbleSize val="0"/>
        </c:dLbls>
        <c:gapWidth val="219"/>
        <c:overlap val="-27"/>
        <c:axId val="759868632"/>
        <c:axId val="759865888"/>
      </c:barChart>
      <c:catAx>
        <c:axId val="759868632"/>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pt-BR"/>
          </a:p>
        </c:txPr>
        <c:crossAx val="759865888"/>
        <c:crosses val="autoZero"/>
        <c:auto val="1"/>
        <c:lblAlgn val="ctr"/>
        <c:lblOffset val="100"/>
        <c:noMultiLvlLbl val="0"/>
      </c:catAx>
      <c:valAx>
        <c:axId val="759865888"/>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r>
                  <a:rPr lang="pt-BR" sz="1400" dirty="0">
                    <a:solidFill>
                      <a:schemeClr val="tx1"/>
                    </a:solidFill>
                  </a:rPr>
                  <a:t>Eficiência</a:t>
                </a:r>
                <a:r>
                  <a:rPr lang="pt-BR" sz="1400" baseline="0" dirty="0">
                    <a:solidFill>
                      <a:schemeClr val="tx1"/>
                    </a:solidFill>
                  </a:rPr>
                  <a:t> Alimentar, </a:t>
                </a:r>
                <a:r>
                  <a:rPr lang="pt-BR" sz="1400" baseline="0" dirty="0" smtClean="0">
                    <a:solidFill>
                      <a:schemeClr val="tx1"/>
                    </a:solidFill>
                  </a:rPr>
                  <a:t>Kg/kg</a:t>
                </a:r>
                <a:endParaRPr lang="pt-BR" sz="1400" dirty="0">
                  <a:solidFill>
                    <a:schemeClr val="tx1"/>
                  </a:solidFill>
                </a:endParaRPr>
              </a:p>
            </c:rich>
          </c:tx>
          <c:layout>
            <c:manualLayout>
              <c:xMode val="edge"/>
              <c:yMode val="edge"/>
              <c:x val="4.3749999999999997E-2"/>
              <c:y val="0.31265427238261884"/>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pt-BR"/>
            </a:p>
          </c:txPr>
        </c:title>
        <c:numFmt formatCode="General"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pt-BR"/>
          </a:p>
        </c:txPr>
        <c:crossAx val="759868632"/>
        <c:crosses val="autoZero"/>
        <c:crossBetween val="between"/>
        <c:majorUnit val="1.0000000000000002E-2"/>
      </c:valAx>
      <c:spPr>
        <a:noFill/>
        <a:ln w="25400">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solidFill>
            <a:schemeClr val="tx1"/>
          </a:solidFill>
          <a:latin typeface="Arial" panose="020B0604020202020204" pitchFamily="34" charset="0"/>
          <a:cs typeface="Arial" panose="020B0604020202020204" pitchFamily="34" charset="0"/>
        </a:defRPr>
      </a:pPr>
      <a:endParaRPr lang="pt-BR"/>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568338462466125E-2"/>
          <c:y val="0.16314950786457397"/>
          <c:w val="0.89722611205827985"/>
          <c:h val="0.64002729572748418"/>
        </c:manualLayout>
      </c:layout>
      <c:barChart>
        <c:barDir val="col"/>
        <c:grouping val="clustered"/>
        <c:varyColors val="0"/>
        <c:ser>
          <c:idx val="0"/>
          <c:order val="0"/>
          <c:tx>
            <c:strRef>
              <c:f>Animais!$R$120</c:f>
              <c:strCache>
                <c:ptCount val="1"/>
                <c:pt idx="0">
                  <c:v>19 mm</c:v>
                </c:pt>
              </c:strCache>
            </c:strRef>
          </c:tx>
          <c:spPr>
            <a:solidFill>
              <a:srgbClr val="26F81C"/>
            </a:solidFill>
            <a:ln w="12700">
              <a:solidFill>
                <a:schemeClr val="tx1"/>
              </a:solidFill>
            </a:ln>
            <a:effectLst/>
          </c:spPr>
          <c:invertIfNegative val="0"/>
          <c:cat>
            <c:strRef>
              <c:f>Animais!$Q$121:$Q$125</c:f>
              <c:strCache>
                <c:ptCount val="5"/>
                <c:pt idx="0">
                  <c:v>PLO(80)</c:v>
                </c:pt>
                <c:pt idx="1">
                  <c:v>PLO(100)</c:v>
                </c:pt>
                <c:pt idx="2">
                  <c:v>PLO(120)</c:v>
                </c:pt>
                <c:pt idx="3">
                  <c:v>PLB(120)</c:v>
                </c:pt>
                <c:pt idx="4">
                  <c:v>PLB(120)+PLO(50)</c:v>
                </c:pt>
              </c:strCache>
            </c:strRef>
          </c:cat>
          <c:val>
            <c:numRef>
              <c:f>Animais!$R$121:$R$125</c:f>
              <c:numCache>
                <c:formatCode>General</c:formatCode>
                <c:ptCount val="5"/>
                <c:pt idx="0">
                  <c:v>99.26</c:v>
                </c:pt>
                <c:pt idx="1">
                  <c:v>103.5</c:v>
                </c:pt>
                <c:pt idx="2">
                  <c:v>114.11</c:v>
                </c:pt>
                <c:pt idx="3">
                  <c:v>114.51</c:v>
                </c:pt>
                <c:pt idx="4">
                  <c:v>95.1</c:v>
                </c:pt>
              </c:numCache>
            </c:numRef>
          </c:val>
          <c:extLst xmlns:c16r2="http://schemas.microsoft.com/office/drawing/2015/06/chart">
            <c:ext xmlns:c16="http://schemas.microsoft.com/office/drawing/2014/chart" uri="{C3380CC4-5D6E-409C-BE32-E72D297353CC}">
              <c16:uniqueId val="{00000000-568A-4C92-84F4-C5E7A93A70B4}"/>
            </c:ext>
          </c:extLst>
        </c:ser>
        <c:ser>
          <c:idx val="1"/>
          <c:order val="1"/>
          <c:tx>
            <c:strRef>
              <c:f>Animais!$S$120</c:f>
              <c:strCache>
                <c:ptCount val="1"/>
                <c:pt idx="0">
                  <c:v>8 mm</c:v>
                </c:pt>
              </c:strCache>
            </c:strRef>
          </c:tx>
          <c:spPr>
            <a:solidFill>
              <a:schemeClr val="accent3">
                <a:lumMod val="75000"/>
              </a:schemeClr>
            </a:solidFill>
            <a:ln w="12700">
              <a:solidFill>
                <a:schemeClr val="tx1"/>
              </a:solidFill>
            </a:ln>
            <a:effectLst/>
          </c:spPr>
          <c:invertIfNegative val="0"/>
          <c:cat>
            <c:strRef>
              <c:f>Animais!$Q$121:$Q$125</c:f>
              <c:strCache>
                <c:ptCount val="5"/>
                <c:pt idx="0">
                  <c:v>PLO(80)</c:v>
                </c:pt>
                <c:pt idx="1">
                  <c:v>PLO(100)</c:v>
                </c:pt>
                <c:pt idx="2">
                  <c:v>PLO(120)</c:v>
                </c:pt>
                <c:pt idx="3">
                  <c:v>PLB(120)</c:v>
                </c:pt>
                <c:pt idx="4">
                  <c:v>PLB(120)+PLO(50)</c:v>
                </c:pt>
              </c:strCache>
            </c:strRef>
          </c:cat>
          <c:val>
            <c:numRef>
              <c:f>Animais!$S$121:$S$125</c:f>
              <c:numCache>
                <c:formatCode>General</c:formatCode>
                <c:ptCount val="5"/>
                <c:pt idx="0">
                  <c:v>96.68</c:v>
                </c:pt>
                <c:pt idx="1">
                  <c:v>101.15</c:v>
                </c:pt>
                <c:pt idx="2">
                  <c:v>103.3</c:v>
                </c:pt>
                <c:pt idx="3">
                  <c:v>110.04</c:v>
                </c:pt>
                <c:pt idx="4">
                  <c:v>96.66</c:v>
                </c:pt>
              </c:numCache>
            </c:numRef>
          </c:val>
          <c:extLst xmlns:c16r2="http://schemas.microsoft.com/office/drawing/2015/06/chart">
            <c:ext xmlns:c16="http://schemas.microsoft.com/office/drawing/2014/chart" uri="{C3380CC4-5D6E-409C-BE32-E72D297353CC}">
              <c16:uniqueId val="{00000001-568A-4C92-84F4-C5E7A93A70B4}"/>
            </c:ext>
          </c:extLst>
        </c:ser>
        <c:ser>
          <c:idx val="2"/>
          <c:order val="2"/>
          <c:tx>
            <c:strRef>
              <c:f>Animais!$T$120</c:f>
              <c:strCache>
                <c:ptCount val="1"/>
                <c:pt idx="0">
                  <c:v>1.8 mm</c:v>
                </c:pt>
              </c:strCache>
            </c:strRef>
          </c:tx>
          <c:spPr>
            <a:solidFill>
              <a:schemeClr val="accent6"/>
            </a:solidFill>
            <a:ln w="12700">
              <a:solidFill>
                <a:schemeClr val="tx1"/>
              </a:solidFill>
            </a:ln>
            <a:effectLst/>
          </c:spPr>
          <c:invertIfNegative val="0"/>
          <c:cat>
            <c:strRef>
              <c:f>Animais!$Q$121:$Q$125</c:f>
              <c:strCache>
                <c:ptCount val="5"/>
                <c:pt idx="0">
                  <c:v>PLO(80)</c:v>
                </c:pt>
                <c:pt idx="1">
                  <c:v>PLO(100)</c:v>
                </c:pt>
                <c:pt idx="2">
                  <c:v>PLO(120)</c:v>
                </c:pt>
                <c:pt idx="3">
                  <c:v>PLB(120)</c:v>
                </c:pt>
                <c:pt idx="4">
                  <c:v>PLB(120)+PLO(50)</c:v>
                </c:pt>
              </c:strCache>
            </c:strRef>
          </c:cat>
          <c:val>
            <c:numRef>
              <c:f>Animais!$T$121:$T$125</c:f>
              <c:numCache>
                <c:formatCode>General</c:formatCode>
                <c:ptCount val="5"/>
                <c:pt idx="0">
                  <c:v>103.99</c:v>
                </c:pt>
                <c:pt idx="1">
                  <c:v>98.76</c:v>
                </c:pt>
                <c:pt idx="2">
                  <c:v>105.6</c:v>
                </c:pt>
                <c:pt idx="3">
                  <c:v>106.06</c:v>
                </c:pt>
                <c:pt idx="4">
                  <c:v>107.35</c:v>
                </c:pt>
              </c:numCache>
            </c:numRef>
          </c:val>
          <c:extLst xmlns:c16r2="http://schemas.microsoft.com/office/drawing/2015/06/chart">
            <c:ext xmlns:c16="http://schemas.microsoft.com/office/drawing/2014/chart" uri="{C3380CC4-5D6E-409C-BE32-E72D297353CC}">
              <c16:uniqueId val="{00000002-568A-4C92-84F4-C5E7A93A70B4}"/>
            </c:ext>
          </c:extLst>
        </c:ser>
        <c:ser>
          <c:idx val="3"/>
          <c:order val="3"/>
          <c:tx>
            <c:strRef>
              <c:f>Animais!$U$120</c:f>
              <c:strCache>
                <c:ptCount val="1"/>
                <c:pt idx="0">
                  <c:v>Fundo</c:v>
                </c:pt>
              </c:strCache>
            </c:strRef>
          </c:tx>
          <c:spPr>
            <a:solidFill>
              <a:srgbClr val="FFC000"/>
            </a:solidFill>
            <a:ln w="12700">
              <a:solidFill>
                <a:schemeClr val="tx1"/>
              </a:solidFill>
            </a:ln>
            <a:effectLst/>
          </c:spPr>
          <c:invertIfNegative val="0"/>
          <c:cat>
            <c:strRef>
              <c:f>Animais!$Q$121:$Q$125</c:f>
              <c:strCache>
                <c:ptCount val="5"/>
                <c:pt idx="0">
                  <c:v>PLO(80)</c:v>
                </c:pt>
                <c:pt idx="1">
                  <c:v>PLO(100)</c:v>
                </c:pt>
                <c:pt idx="2">
                  <c:v>PLO(120)</c:v>
                </c:pt>
                <c:pt idx="3">
                  <c:v>PLB(120)</c:v>
                </c:pt>
                <c:pt idx="4">
                  <c:v>PLB(120)+PLO(50)</c:v>
                </c:pt>
              </c:strCache>
            </c:strRef>
          </c:cat>
          <c:val>
            <c:numRef>
              <c:f>Animais!$U$121:$U$125</c:f>
              <c:numCache>
                <c:formatCode>General</c:formatCode>
                <c:ptCount val="5"/>
                <c:pt idx="0">
                  <c:v>117.13</c:v>
                </c:pt>
                <c:pt idx="1">
                  <c:v>93.4</c:v>
                </c:pt>
                <c:pt idx="2">
                  <c:v>89.75</c:v>
                </c:pt>
                <c:pt idx="3">
                  <c:v>92.33</c:v>
                </c:pt>
                <c:pt idx="4">
                  <c:v>88.32</c:v>
                </c:pt>
              </c:numCache>
            </c:numRef>
          </c:val>
          <c:extLst xmlns:c16r2="http://schemas.microsoft.com/office/drawing/2015/06/chart">
            <c:ext xmlns:c16="http://schemas.microsoft.com/office/drawing/2014/chart" uri="{C3380CC4-5D6E-409C-BE32-E72D297353CC}">
              <c16:uniqueId val="{00000003-568A-4C92-84F4-C5E7A93A70B4}"/>
            </c:ext>
          </c:extLst>
        </c:ser>
        <c:dLbls>
          <c:showLegendKey val="0"/>
          <c:showVal val="0"/>
          <c:showCatName val="0"/>
          <c:showSerName val="0"/>
          <c:showPercent val="0"/>
          <c:showBubbleSize val="0"/>
        </c:dLbls>
        <c:gapWidth val="219"/>
        <c:overlap val="-27"/>
        <c:axId val="759866280"/>
        <c:axId val="759867064"/>
      </c:barChart>
      <c:catAx>
        <c:axId val="759866280"/>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pt-BR"/>
          </a:p>
        </c:txPr>
        <c:crossAx val="759867064"/>
        <c:crosses val="autoZero"/>
        <c:auto val="1"/>
        <c:lblAlgn val="ctr"/>
        <c:lblOffset val="100"/>
        <c:noMultiLvlLbl val="0"/>
      </c:catAx>
      <c:valAx>
        <c:axId val="759867064"/>
        <c:scaling>
          <c:orientation val="minMax"/>
          <c:max val="130"/>
          <c:min val="0"/>
        </c:scaling>
        <c:delete val="0"/>
        <c:axPos val="l"/>
        <c:title>
          <c:tx>
            <c:rich>
              <a:bodyPr rot="-54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r>
                  <a:rPr lang="pt-BR" sz="1400" b="1" dirty="0"/>
                  <a:t>Taxa de Seleção, %</a:t>
                </a:r>
              </a:p>
            </c:rich>
          </c:tx>
          <c:layout>
            <c:manualLayout>
              <c:xMode val="edge"/>
              <c:yMode val="edge"/>
              <c:x val="3.3057992014088239E-2"/>
              <c:y val="0.35947072758078585"/>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pt-BR"/>
            </a:p>
          </c:txPr>
        </c:title>
        <c:numFmt formatCode="General"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pt-BR"/>
          </a:p>
        </c:txPr>
        <c:crossAx val="759866280"/>
        <c:crosses val="autoZero"/>
        <c:crossBetween val="between"/>
        <c:majorUnit val="30"/>
      </c:valAx>
      <c:spPr>
        <a:noFill/>
        <a:ln w="25400">
          <a:noFill/>
        </a:ln>
        <a:effectLst/>
      </c:spPr>
    </c:plotArea>
    <c:legend>
      <c:legendPos val="b"/>
      <c:layout>
        <c:manualLayout>
          <c:xMode val="edge"/>
          <c:yMode val="edge"/>
          <c:x val="0.23708476085245742"/>
          <c:y val="0.91765873073701365"/>
          <c:w val="0.60010311069523636"/>
          <c:h val="5.0261877513911098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pt-B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solidFill>
            <a:schemeClr val="tx1"/>
          </a:solidFill>
          <a:latin typeface="Arial" panose="020B0604020202020204" pitchFamily="34" charset="0"/>
          <a:cs typeface="Arial" panose="020B0604020202020204" pitchFamily="34" charset="0"/>
        </a:defRPr>
      </a:pPr>
      <a:endParaRPr lang="pt-B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solidFill>
              <a:schemeClr val="tx1"/>
            </a:solidFill>
            <a:scene3d>
              <a:camera prst="orthographicFront"/>
              <a:lightRig rig="threePt" dir="t"/>
            </a:scene3d>
            <a:sp3d>
              <a:bevelT/>
              <a:bevelB/>
            </a:sp3d>
          </c:spPr>
          <c:invertIfNegative val="0"/>
          <c:cat>
            <c:strRef>
              <c:f>Plan1!$A$1:$A$4</c:f>
              <c:strCache>
                <c:ptCount val="4"/>
                <c:pt idx="0">
                  <c:v>OB</c:v>
                </c:pt>
                <c:pt idx="1">
                  <c:v>PE</c:v>
                </c:pt>
                <c:pt idx="2">
                  <c:v>PVC</c:v>
                </c:pt>
                <c:pt idx="3">
                  <c:v>PVOH</c:v>
                </c:pt>
              </c:strCache>
            </c:strRef>
          </c:cat>
          <c:val>
            <c:numRef>
              <c:f>Plan1!$B$1:$B$4</c:f>
              <c:numCache>
                <c:formatCode>0.00</c:formatCode>
                <c:ptCount val="4"/>
                <c:pt idx="0">
                  <c:v>8.16</c:v>
                </c:pt>
                <c:pt idx="1">
                  <c:v>13.78</c:v>
                </c:pt>
                <c:pt idx="2">
                  <c:v>12.78</c:v>
                </c:pt>
                <c:pt idx="3">
                  <c:v>14.48</c:v>
                </c:pt>
              </c:numCache>
            </c:numRef>
          </c:val>
        </c:ser>
        <c:dLbls>
          <c:showLegendKey val="0"/>
          <c:showVal val="0"/>
          <c:showCatName val="0"/>
          <c:showSerName val="0"/>
          <c:showPercent val="0"/>
          <c:showBubbleSize val="0"/>
        </c:dLbls>
        <c:gapWidth val="150"/>
        <c:axId val="176180824"/>
        <c:axId val="176181216"/>
      </c:barChart>
      <c:catAx>
        <c:axId val="176180824"/>
        <c:scaling>
          <c:orientation val="minMax"/>
        </c:scaling>
        <c:delete val="0"/>
        <c:axPos val="b"/>
        <c:title>
          <c:tx>
            <c:rich>
              <a:bodyPr/>
              <a:lstStyle/>
              <a:p>
                <a:pPr>
                  <a:defRPr lang="pt-BR"/>
                </a:pPr>
                <a:r>
                  <a:rPr lang="pt-BR"/>
                  <a:t>Plastic film</a:t>
                </a:r>
              </a:p>
            </c:rich>
          </c:tx>
          <c:overlay val="0"/>
        </c:title>
        <c:numFmt formatCode="General" sourceLinked="1"/>
        <c:majorTickMark val="out"/>
        <c:minorTickMark val="none"/>
        <c:tickLblPos val="nextTo"/>
        <c:txPr>
          <a:bodyPr/>
          <a:lstStyle/>
          <a:p>
            <a:pPr>
              <a:defRPr lang="pt-BR"/>
            </a:pPr>
            <a:endParaRPr lang="pt-BR"/>
          </a:p>
        </c:txPr>
        <c:crossAx val="176181216"/>
        <c:crosses val="autoZero"/>
        <c:auto val="1"/>
        <c:lblAlgn val="ctr"/>
        <c:lblOffset val="100"/>
        <c:noMultiLvlLbl val="0"/>
      </c:catAx>
      <c:valAx>
        <c:axId val="176181216"/>
        <c:scaling>
          <c:orientation val="minMax"/>
          <c:max val="20"/>
          <c:min val="0"/>
        </c:scaling>
        <c:delete val="0"/>
        <c:axPos val="l"/>
        <c:title>
          <c:tx>
            <c:rich>
              <a:bodyPr rot="-5400000" vert="horz"/>
              <a:lstStyle/>
              <a:p>
                <a:pPr>
                  <a:defRPr lang="pt-BR"/>
                </a:pPr>
                <a:r>
                  <a:rPr lang="en-US" dirty="0"/>
                  <a:t>DM </a:t>
                </a:r>
                <a:r>
                  <a:rPr lang="en-US" dirty="0" smtClean="0"/>
                  <a:t>losses ( %)</a:t>
                </a:r>
                <a:endParaRPr lang="en-US" dirty="0"/>
              </a:p>
            </c:rich>
          </c:tx>
          <c:overlay val="0"/>
        </c:title>
        <c:numFmt formatCode="0" sourceLinked="0"/>
        <c:majorTickMark val="out"/>
        <c:minorTickMark val="none"/>
        <c:tickLblPos val="nextTo"/>
        <c:txPr>
          <a:bodyPr/>
          <a:lstStyle/>
          <a:p>
            <a:pPr>
              <a:defRPr lang="pt-BR"/>
            </a:pPr>
            <a:endParaRPr lang="pt-BR"/>
          </a:p>
        </c:txPr>
        <c:crossAx val="176180824"/>
        <c:crosses val="autoZero"/>
        <c:crossBetween val="between"/>
        <c:majorUnit val="4"/>
      </c:valAx>
    </c:plotArea>
    <c:plotVisOnly val="1"/>
    <c:dispBlanksAs val="gap"/>
    <c:showDLblsOverMax val="0"/>
  </c:chart>
  <c:spPr>
    <a:ln>
      <a:noFill/>
    </a:ln>
  </c:spPr>
  <c:txPr>
    <a:bodyPr/>
    <a:lstStyle/>
    <a:p>
      <a:pPr>
        <a:defRPr sz="1800">
          <a:latin typeface="+mn-lt"/>
          <a:cs typeface="Arial" pitchFamily="34" charset="0"/>
        </a:defRPr>
      </a:pPr>
      <a:endParaRPr lang="pt-B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dPt>
            <c:idx val="0"/>
            <c:invertIfNegative val="0"/>
            <c:bubble3D val="0"/>
            <c:spPr>
              <a:solidFill>
                <a:schemeClr val="tx1"/>
              </a:solidFill>
              <a:scene3d>
                <a:camera prst="orthographicFront"/>
                <a:lightRig rig="threePt" dir="t"/>
              </a:scene3d>
              <a:sp3d>
                <a:bevelT/>
                <a:bevelB/>
              </a:sp3d>
            </c:spPr>
          </c:dPt>
          <c:dPt>
            <c:idx val="1"/>
            <c:invertIfNegative val="0"/>
            <c:bubble3D val="0"/>
            <c:spPr>
              <a:solidFill>
                <a:schemeClr val="tx1"/>
              </a:solidFill>
              <a:scene3d>
                <a:camera prst="orthographicFront"/>
                <a:lightRig rig="threePt" dir="t"/>
              </a:scene3d>
              <a:sp3d>
                <a:bevelT/>
                <a:bevelB/>
              </a:sp3d>
            </c:spPr>
          </c:dPt>
          <c:cat>
            <c:strRef>
              <c:f>Plan1!$A$1:$A$2</c:f>
              <c:strCache>
                <c:ptCount val="2"/>
                <c:pt idx="0">
                  <c:v>With soil</c:v>
                </c:pt>
                <c:pt idx="1">
                  <c:v>Without soil</c:v>
                </c:pt>
              </c:strCache>
            </c:strRef>
          </c:cat>
          <c:val>
            <c:numRef>
              <c:f>Plan1!$B$1:$B$2</c:f>
              <c:numCache>
                <c:formatCode>General</c:formatCode>
                <c:ptCount val="2"/>
                <c:pt idx="0">
                  <c:v>10.96</c:v>
                </c:pt>
                <c:pt idx="1">
                  <c:v>28.979999999999986</c:v>
                </c:pt>
              </c:numCache>
            </c:numRef>
          </c:val>
        </c:ser>
        <c:dLbls>
          <c:showLegendKey val="0"/>
          <c:showVal val="0"/>
          <c:showCatName val="0"/>
          <c:showSerName val="0"/>
          <c:showPercent val="0"/>
          <c:showBubbleSize val="0"/>
        </c:dLbls>
        <c:gapWidth val="150"/>
        <c:shape val="box"/>
        <c:axId val="579922712"/>
        <c:axId val="579923104"/>
        <c:axId val="0"/>
      </c:bar3DChart>
      <c:catAx>
        <c:axId val="579922712"/>
        <c:scaling>
          <c:orientation val="minMax"/>
        </c:scaling>
        <c:delete val="0"/>
        <c:axPos val="b"/>
        <c:numFmt formatCode="General" sourceLinked="0"/>
        <c:majorTickMark val="out"/>
        <c:minorTickMark val="none"/>
        <c:tickLblPos val="nextTo"/>
        <c:txPr>
          <a:bodyPr/>
          <a:lstStyle/>
          <a:p>
            <a:pPr>
              <a:defRPr lang="pt-BR" b="1"/>
            </a:pPr>
            <a:endParaRPr lang="pt-BR"/>
          </a:p>
        </c:txPr>
        <c:crossAx val="579923104"/>
        <c:crosses val="autoZero"/>
        <c:auto val="1"/>
        <c:lblAlgn val="ctr"/>
        <c:lblOffset val="100"/>
        <c:noMultiLvlLbl val="0"/>
      </c:catAx>
      <c:valAx>
        <c:axId val="579923104"/>
        <c:scaling>
          <c:orientation val="minMax"/>
        </c:scaling>
        <c:delete val="0"/>
        <c:axPos val="l"/>
        <c:majorGridlines/>
        <c:title>
          <c:tx>
            <c:rich>
              <a:bodyPr rot="-5400000" vert="horz"/>
              <a:lstStyle/>
              <a:p>
                <a:pPr>
                  <a:defRPr lang="pt-BR" b="1"/>
                </a:pPr>
                <a:r>
                  <a:rPr lang="en-US" b="1"/>
                  <a:t>DM losses (%)</a:t>
                </a:r>
              </a:p>
            </c:rich>
          </c:tx>
          <c:overlay val="0"/>
        </c:title>
        <c:numFmt formatCode="General" sourceLinked="1"/>
        <c:majorTickMark val="out"/>
        <c:minorTickMark val="none"/>
        <c:tickLblPos val="nextTo"/>
        <c:txPr>
          <a:bodyPr/>
          <a:lstStyle/>
          <a:p>
            <a:pPr>
              <a:defRPr lang="pt-BR"/>
            </a:pPr>
            <a:endParaRPr lang="pt-BR"/>
          </a:p>
        </c:txPr>
        <c:crossAx val="579922712"/>
        <c:crosses val="autoZero"/>
        <c:crossBetween val="between"/>
      </c:valAx>
    </c:plotArea>
    <c:plotVisOnly val="1"/>
    <c:dispBlanksAs val="gap"/>
    <c:showDLblsOverMax val="0"/>
  </c:chart>
  <c:spPr>
    <a:noFill/>
    <a:ln>
      <a:noFill/>
    </a:ln>
  </c:spPr>
  <c:txPr>
    <a:bodyPr/>
    <a:lstStyle/>
    <a:p>
      <a:pPr>
        <a:defRPr sz="1800"/>
      </a:pPr>
      <a:endParaRPr lang="pt-B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Control</c:v>
          </c:tx>
          <c:spPr>
            <a:ln w="50800">
              <a:solidFill>
                <a:srgbClr val="002060"/>
              </a:solidFill>
            </a:ln>
          </c:spPr>
          <c:marker>
            <c:symbol val="none"/>
          </c:marker>
          <c:errBars>
            <c:errDir val="y"/>
            <c:errBarType val="both"/>
            <c:errValType val="cust"/>
            <c:noEndCap val="0"/>
            <c:plus>
              <c:numRef>
                <c:f>output!$G$2:$G$96</c:f>
                <c:numCache>
                  <c:formatCode>General</c:formatCode>
                  <c:ptCount val="95"/>
                  <c:pt idx="0">
                    <c:v>0.97580000000000144</c:v>
                  </c:pt>
                  <c:pt idx="1">
                    <c:v>0.97580000000000144</c:v>
                  </c:pt>
                  <c:pt idx="2">
                    <c:v>0.97580000000000144</c:v>
                  </c:pt>
                  <c:pt idx="3">
                    <c:v>0.97580000000000144</c:v>
                  </c:pt>
                  <c:pt idx="4">
                    <c:v>0.97580000000000144</c:v>
                  </c:pt>
                  <c:pt idx="5">
                    <c:v>0.97580000000000144</c:v>
                  </c:pt>
                  <c:pt idx="6">
                    <c:v>0.97580000000000144</c:v>
                  </c:pt>
                  <c:pt idx="7">
                    <c:v>0.97580000000000144</c:v>
                  </c:pt>
                  <c:pt idx="8">
                    <c:v>0.97580000000000144</c:v>
                  </c:pt>
                  <c:pt idx="9">
                    <c:v>0.97580000000000144</c:v>
                  </c:pt>
                  <c:pt idx="10">
                    <c:v>0.97580000000000144</c:v>
                  </c:pt>
                  <c:pt idx="11">
                    <c:v>0.97580000000000144</c:v>
                  </c:pt>
                  <c:pt idx="12">
                    <c:v>0.97580000000000144</c:v>
                  </c:pt>
                  <c:pt idx="13">
                    <c:v>0.97580000000000144</c:v>
                  </c:pt>
                  <c:pt idx="14">
                    <c:v>0.97580000000000144</c:v>
                  </c:pt>
                  <c:pt idx="15">
                    <c:v>0.97580000000000144</c:v>
                  </c:pt>
                  <c:pt idx="16">
                    <c:v>0.97580000000000144</c:v>
                  </c:pt>
                  <c:pt idx="17">
                    <c:v>0.97580000000000144</c:v>
                  </c:pt>
                  <c:pt idx="18">
                    <c:v>0.97580000000000144</c:v>
                  </c:pt>
                  <c:pt idx="19">
                    <c:v>0.97580000000000144</c:v>
                  </c:pt>
                  <c:pt idx="20">
                    <c:v>0.97580000000000144</c:v>
                  </c:pt>
                  <c:pt idx="21">
                    <c:v>0.97580000000000144</c:v>
                  </c:pt>
                  <c:pt idx="22">
                    <c:v>0.97580000000000144</c:v>
                  </c:pt>
                  <c:pt idx="23">
                    <c:v>0.97580000000000144</c:v>
                  </c:pt>
                  <c:pt idx="24">
                    <c:v>0.97580000000000144</c:v>
                  </c:pt>
                  <c:pt idx="25">
                    <c:v>0.97580000000000144</c:v>
                  </c:pt>
                  <c:pt idx="26">
                    <c:v>0.97580000000000144</c:v>
                  </c:pt>
                  <c:pt idx="27">
                    <c:v>0.97580000000000144</c:v>
                  </c:pt>
                  <c:pt idx="28">
                    <c:v>0.97580000000000144</c:v>
                  </c:pt>
                  <c:pt idx="29">
                    <c:v>0.97580000000000144</c:v>
                  </c:pt>
                  <c:pt idx="30">
                    <c:v>0.97580000000000144</c:v>
                  </c:pt>
                  <c:pt idx="31">
                    <c:v>0.97580000000000144</c:v>
                  </c:pt>
                  <c:pt idx="32">
                    <c:v>0.97580000000000144</c:v>
                  </c:pt>
                  <c:pt idx="33">
                    <c:v>0.97580000000000144</c:v>
                  </c:pt>
                  <c:pt idx="34">
                    <c:v>0.97580000000000144</c:v>
                  </c:pt>
                  <c:pt idx="35">
                    <c:v>0.97580000000000144</c:v>
                  </c:pt>
                  <c:pt idx="36">
                    <c:v>0.97580000000000144</c:v>
                  </c:pt>
                  <c:pt idx="37">
                    <c:v>0.97580000000000144</c:v>
                  </c:pt>
                  <c:pt idx="38">
                    <c:v>0.97580000000000144</c:v>
                  </c:pt>
                  <c:pt idx="39">
                    <c:v>0.97580000000000144</c:v>
                  </c:pt>
                  <c:pt idx="40">
                    <c:v>0.97580000000000144</c:v>
                  </c:pt>
                  <c:pt idx="41">
                    <c:v>0.97580000000000144</c:v>
                  </c:pt>
                  <c:pt idx="42">
                    <c:v>0.97580000000000144</c:v>
                  </c:pt>
                  <c:pt idx="43">
                    <c:v>0.97580000000000144</c:v>
                  </c:pt>
                  <c:pt idx="44">
                    <c:v>0.97580000000000144</c:v>
                  </c:pt>
                  <c:pt idx="45">
                    <c:v>0.97580000000000144</c:v>
                  </c:pt>
                  <c:pt idx="46">
                    <c:v>0.97580000000000144</c:v>
                  </c:pt>
                  <c:pt idx="47">
                    <c:v>0.97580000000000144</c:v>
                  </c:pt>
                  <c:pt idx="48">
                    <c:v>0.97580000000000144</c:v>
                  </c:pt>
                  <c:pt idx="49">
                    <c:v>0.97580000000000144</c:v>
                  </c:pt>
                  <c:pt idx="50">
                    <c:v>0.97580000000000144</c:v>
                  </c:pt>
                  <c:pt idx="51">
                    <c:v>0.97580000000000144</c:v>
                  </c:pt>
                  <c:pt idx="52">
                    <c:v>0.97580000000000144</c:v>
                  </c:pt>
                  <c:pt idx="53">
                    <c:v>0.97580000000000144</c:v>
                  </c:pt>
                  <c:pt idx="54">
                    <c:v>0.97580000000000144</c:v>
                  </c:pt>
                  <c:pt idx="55">
                    <c:v>0.97580000000000144</c:v>
                  </c:pt>
                  <c:pt idx="56">
                    <c:v>0.97580000000000144</c:v>
                  </c:pt>
                  <c:pt idx="57">
                    <c:v>0.97580000000000144</c:v>
                  </c:pt>
                  <c:pt idx="58">
                    <c:v>0.97580000000000144</c:v>
                  </c:pt>
                  <c:pt idx="59">
                    <c:v>0.97580000000000144</c:v>
                  </c:pt>
                  <c:pt idx="60">
                    <c:v>0.97580000000000144</c:v>
                  </c:pt>
                  <c:pt idx="61">
                    <c:v>0.97580000000000144</c:v>
                  </c:pt>
                  <c:pt idx="62">
                    <c:v>0.97580000000000144</c:v>
                  </c:pt>
                  <c:pt idx="63">
                    <c:v>0.97580000000000144</c:v>
                  </c:pt>
                  <c:pt idx="64">
                    <c:v>0.97580000000000144</c:v>
                  </c:pt>
                  <c:pt idx="65">
                    <c:v>0.97580000000000144</c:v>
                  </c:pt>
                  <c:pt idx="66">
                    <c:v>0.97580000000000144</c:v>
                  </c:pt>
                  <c:pt idx="67">
                    <c:v>0.97580000000000144</c:v>
                  </c:pt>
                  <c:pt idx="68">
                    <c:v>0.97580000000000144</c:v>
                  </c:pt>
                  <c:pt idx="69">
                    <c:v>0.97580000000000144</c:v>
                  </c:pt>
                  <c:pt idx="70">
                    <c:v>0.97580000000000144</c:v>
                  </c:pt>
                  <c:pt idx="71">
                    <c:v>0.97580000000000144</c:v>
                  </c:pt>
                  <c:pt idx="72">
                    <c:v>0.97580000000000144</c:v>
                  </c:pt>
                  <c:pt idx="73">
                    <c:v>0.97580000000000144</c:v>
                  </c:pt>
                  <c:pt idx="74">
                    <c:v>0.97580000000000144</c:v>
                  </c:pt>
                  <c:pt idx="75">
                    <c:v>0.97580000000000144</c:v>
                  </c:pt>
                  <c:pt idx="76">
                    <c:v>0.97580000000000144</c:v>
                  </c:pt>
                  <c:pt idx="77">
                    <c:v>0.97580000000000144</c:v>
                  </c:pt>
                  <c:pt idx="78">
                    <c:v>0.97580000000000144</c:v>
                  </c:pt>
                  <c:pt idx="79">
                    <c:v>0.97580000000000144</c:v>
                  </c:pt>
                  <c:pt idx="80">
                    <c:v>0.97580000000000144</c:v>
                  </c:pt>
                  <c:pt idx="81">
                    <c:v>0.97580000000000144</c:v>
                  </c:pt>
                  <c:pt idx="82">
                    <c:v>0.97580000000000144</c:v>
                  </c:pt>
                  <c:pt idx="83">
                    <c:v>0.97580000000000144</c:v>
                  </c:pt>
                  <c:pt idx="84">
                    <c:v>0.97580000000000144</c:v>
                  </c:pt>
                  <c:pt idx="85">
                    <c:v>0.97580000000000144</c:v>
                  </c:pt>
                  <c:pt idx="86">
                    <c:v>0.97580000000000144</c:v>
                  </c:pt>
                  <c:pt idx="87">
                    <c:v>0.97580000000000144</c:v>
                  </c:pt>
                  <c:pt idx="88">
                    <c:v>0.97580000000000144</c:v>
                  </c:pt>
                  <c:pt idx="89">
                    <c:v>0.97580000000000144</c:v>
                  </c:pt>
                  <c:pt idx="90">
                    <c:v>0.97580000000000144</c:v>
                  </c:pt>
                  <c:pt idx="91">
                    <c:v>0.97580000000000144</c:v>
                  </c:pt>
                  <c:pt idx="92">
                    <c:v>0.97580000000000144</c:v>
                  </c:pt>
                  <c:pt idx="93">
                    <c:v>0.97580000000000144</c:v>
                  </c:pt>
                  <c:pt idx="94">
                    <c:v>0.97580000000000144</c:v>
                  </c:pt>
                </c:numCache>
              </c:numRef>
            </c:plus>
            <c:minus>
              <c:numRef>
                <c:f>output!$G$2:$G$96</c:f>
                <c:numCache>
                  <c:formatCode>General</c:formatCode>
                  <c:ptCount val="95"/>
                  <c:pt idx="0">
                    <c:v>0.97580000000000144</c:v>
                  </c:pt>
                  <c:pt idx="1">
                    <c:v>0.97580000000000144</c:v>
                  </c:pt>
                  <c:pt idx="2">
                    <c:v>0.97580000000000144</c:v>
                  </c:pt>
                  <c:pt idx="3">
                    <c:v>0.97580000000000144</c:v>
                  </c:pt>
                  <c:pt idx="4">
                    <c:v>0.97580000000000144</c:v>
                  </c:pt>
                  <c:pt idx="5">
                    <c:v>0.97580000000000144</c:v>
                  </c:pt>
                  <c:pt idx="6">
                    <c:v>0.97580000000000144</c:v>
                  </c:pt>
                  <c:pt idx="7">
                    <c:v>0.97580000000000144</c:v>
                  </c:pt>
                  <c:pt idx="8">
                    <c:v>0.97580000000000144</c:v>
                  </c:pt>
                  <c:pt idx="9">
                    <c:v>0.97580000000000144</c:v>
                  </c:pt>
                  <c:pt idx="10">
                    <c:v>0.97580000000000144</c:v>
                  </c:pt>
                  <c:pt idx="11">
                    <c:v>0.97580000000000144</c:v>
                  </c:pt>
                  <c:pt idx="12">
                    <c:v>0.97580000000000144</c:v>
                  </c:pt>
                  <c:pt idx="13">
                    <c:v>0.97580000000000144</c:v>
                  </c:pt>
                  <c:pt idx="14">
                    <c:v>0.97580000000000144</c:v>
                  </c:pt>
                  <c:pt idx="15">
                    <c:v>0.97580000000000144</c:v>
                  </c:pt>
                  <c:pt idx="16">
                    <c:v>0.97580000000000144</c:v>
                  </c:pt>
                  <c:pt idx="17">
                    <c:v>0.97580000000000144</c:v>
                  </c:pt>
                  <c:pt idx="18">
                    <c:v>0.97580000000000144</c:v>
                  </c:pt>
                  <c:pt idx="19">
                    <c:v>0.97580000000000144</c:v>
                  </c:pt>
                  <c:pt idx="20">
                    <c:v>0.97580000000000144</c:v>
                  </c:pt>
                  <c:pt idx="21">
                    <c:v>0.97580000000000144</c:v>
                  </c:pt>
                  <c:pt idx="22">
                    <c:v>0.97580000000000144</c:v>
                  </c:pt>
                  <c:pt idx="23">
                    <c:v>0.97580000000000144</c:v>
                  </c:pt>
                  <c:pt idx="24">
                    <c:v>0.97580000000000144</c:v>
                  </c:pt>
                  <c:pt idx="25">
                    <c:v>0.97580000000000144</c:v>
                  </c:pt>
                  <c:pt idx="26">
                    <c:v>0.97580000000000144</c:v>
                  </c:pt>
                  <c:pt idx="27">
                    <c:v>0.97580000000000144</c:v>
                  </c:pt>
                  <c:pt idx="28">
                    <c:v>0.97580000000000144</c:v>
                  </c:pt>
                  <c:pt idx="29">
                    <c:v>0.97580000000000144</c:v>
                  </c:pt>
                  <c:pt idx="30">
                    <c:v>0.97580000000000144</c:v>
                  </c:pt>
                  <c:pt idx="31">
                    <c:v>0.97580000000000144</c:v>
                  </c:pt>
                  <c:pt idx="32">
                    <c:v>0.97580000000000144</c:v>
                  </c:pt>
                  <c:pt idx="33">
                    <c:v>0.97580000000000144</c:v>
                  </c:pt>
                  <c:pt idx="34">
                    <c:v>0.97580000000000144</c:v>
                  </c:pt>
                  <c:pt idx="35">
                    <c:v>0.97580000000000144</c:v>
                  </c:pt>
                  <c:pt idx="36">
                    <c:v>0.97580000000000144</c:v>
                  </c:pt>
                  <c:pt idx="37">
                    <c:v>0.97580000000000144</c:v>
                  </c:pt>
                  <c:pt idx="38">
                    <c:v>0.97580000000000144</c:v>
                  </c:pt>
                  <c:pt idx="39">
                    <c:v>0.97580000000000144</c:v>
                  </c:pt>
                  <c:pt idx="40">
                    <c:v>0.97580000000000144</c:v>
                  </c:pt>
                  <c:pt idx="41">
                    <c:v>0.97580000000000144</c:v>
                  </c:pt>
                  <c:pt idx="42">
                    <c:v>0.97580000000000144</c:v>
                  </c:pt>
                  <c:pt idx="43">
                    <c:v>0.97580000000000144</c:v>
                  </c:pt>
                  <c:pt idx="44">
                    <c:v>0.97580000000000144</c:v>
                  </c:pt>
                  <c:pt idx="45">
                    <c:v>0.97580000000000144</c:v>
                  </c:pt>
                  <c:pt idx="46">
                    <c:v>0.97580000000000144</c:v>
                  </c:pt>
                  <c:pt idx="47">
                    <c:v>0.97580000000000144</c:v>
                  </c:pt>
                  <c:pt idx="48">
                    <c:v>0.97580000000000144</c:v>
                  </c:pt>
                  <c:pt idx="49">
                    <c:v>0.97580000000000144</c:v>
                  </c:pt>
                  <c:pt idx="50">
                    <c:v>0.97580000000000144</c:v>
                  </c:pt>
                  <c:pt idx="51">
                    <c:v>0.97580000000000144</c:v>
                  </c:pt>
                  <c:pt idx="52">
                    <c:v>0.97580000000000144</c:v>
                  </c:pt>
                  <c:pt idx="53">
                    <c:v>0.97580000000000144</c:v>
                  </c:pt>
                  <c:pt idx="54">
                    <c:v>0.97580000000000144</c:v>
                  </c:pt>
                  <c:pt idx="55">
                    <c:v>0.97580000000000144</c:v>
                  </c:pt>
                  <c:pt idx="56">
                    <c:v>0.97580000000000144</c:v>
                  </c:pt>
                  <c:pt idx="57">
                    <c:v>0.97580000000000144</c:v>
                  </c:pt>
                  <c:pt idx="58">
                    <c:v>0.97580000000000144</c:v>
                  </c:pt>
                  <c:pt idx="59">
                    <c:v>0.97580000000000144</c:v>
                  </c:pt>
                  <c:pt idx="60">
                    <c:v>0.97580000000000144</c:v>
                  </c:pt>
                  <c:pt idx="61">
                    <c:v>0.97580000000000144</c:v>
                  </c:pt>
                  <c:pt idx="62">
                    <c:v>0.97580000000000144</c:v>
                  </c:pt>
                  <c:pt idx="63">
                    <c:v>0.97580000000000144</c:v>
                  </c:pt>
                  <c:pt idx="64">
                    <c:v>0.97580000000000144</c:v>
                  </c:pt>
                  <c:pt idx="65">
                    <c:v>0.97580000000000144</c:v>
                  </c:pt>
                  <c:pt idx="66">
                    <c:v>0.97580000000000144</c:v>
                  </c:pt>
                  <c:pt idx="67">
                    <c:v>0.97580000000000144</c:v>
                  </c:pt>
                  <c:pt idx="68">
                    <c:v>0.97580000000000144</c:v>
                  </c:pt>
                  <c:pt idx="69">
                    <c:v>0.97580000000000144</c:v>
                  </c:pt>
                  <c:pt idx="70">
                    <c:v>0.97580000000000144</c:v>
                  </c:pt>
                  <c:pt idx="71">
                    <c:v>0.97580000000000144</c:v>
                  </c:pt>
                  <c:pt idx="72">
                    <c:v>0.97580000000000144</c:v>
                  </c:pt>
                  <c:pt idx="73">
                    <c:v>0.97580000000000144</c:v>
                  </c:pt>
                  <c:pt idx="74">
                    <c:v>0.97580000000000144</c:v>
                  </c:pt>
                  <c:pt idx="75">
                    <c:v>0.97580000000000144</c:v>
                  </c:pt>
                  <c:pt idx="76">
                    <c:v>0.97580000000000144</c:v>
                  </c:pt>
                  <c:pt idx="77">
                    <c:v>0.97580000000000144</c:v>
                  </c:pt>
                  <c:pt idx="78">
                    <c:v>0.97580000000000144</c:v>
                  </c:pt>
                  <c:pt idx="79">
                    <c:v>0.97580000000000144</c:v>
                  </c:pt>
                  <c:pt idx="80">
                    <c:v>0.97580000000000144</c:v>
                  </c:pt>
                  <c:pt idx="81">
                    <c:v>0.97580000000000144</c:v>
                  </c:pt>
                  <c:pt idx="82">
                    <c:v>0.97580000000000144</c:v>
                  </c:pt>
                  <c:pt idx="83">
                    <c:v>0.97580000000000144</c:v>
                  </c:pt>
                  <c:pt idx="84">
                    <c:v>0.97580000000000144</c:v>
                  </c:pt>
                  <c:pt idx="85">
                    <c:v>0.97580000000000144</c:v>
                  </c:pt>
                  <c:pt idx="86">
                    <c:v>0.97580000000000144</c:v>
                  </c:pt>
                  <c:pt idx="87">
                    <c:v>0.97580000000000144</c:v>
                  </c:pt>
                  <c:pt idx="88">
                    <c:v>0.97580000000000144</c:v>
                  </c:pt>
                  <c:pt idx="89">
                    <c:v>0.97580000000000144</c:v>
                  </c:pt>
                  <c:pt idx="90">
                    <c:v>0.97580000000000144</c:v>
                  </c:pt>
                  <c:pt idx="91">
                    <c:v>0.97580000000000144</c:v>
                  </c:pt>
                  <c:pt idx="92">
                    <c:v>0.97580000000000144</c:v>
                  </c:pt>
                  <c:pt idx="93">
                    <c:v>0.97580000000000144</c:v>
                  </c:pt>
                  <c:pt idx="94">
                    <c:v>0.97580000000000144</c:v>
                  </c:pt>
                </c:numCache>
              </c:numRef>
            </c:minus>
            <c:spPr>
              <a:ln w="3175">
                <a:solidFill>
                  <a:srgbClr val="000000"/>
                </a:solidFill>
                <a:prstDash val="solid"/>
              </a:ln>
            </c:spPr>
          </c:errBars>
          <c:cat>
            <c:numRef>
              <c:f>output!$A$2:$A$96</c:f>
              <c:numCache>
                <c:formatCode>General</c:formatCode>
                <c:ptCount val="9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numCache>
            </c:numRef>
          </c:cat>
          <c:val>
            <c:numRef>
              <c:f>output!$B$2:$B$96</c:f>
              <c:numCache>
                <c:formatCode>General</c:formatCode>
                <c:ptCount val="95"/>
                <c:pt idx="0">
                  <c:v>37.33</c:v>
                </c:pt>
                <c:pt idx="1">
                  <c:v>38.9133</c:v>
                </c:pt>
                <c:pt idx="2">
                  <c:v>38.166700000000013</c:v>
                </c:pt>
                <c:pt idx="3">
                  <c:v>37.14</c:v>
                </c:pt>
                <c:pt idx="4">
                  <c:v>36.223300000000094</c:v>
                </c:pt>
                <c:pt idx="5">
                  <c:v>35.083300000000001</c:v>
                </c:pt>
                <c:pt idx="6">
                  <c:v>33.973300000000002</c:v>
                </c:pt>
                <c:pt idx="7">
                  <c:v>33.526700000000012</c:v>
                </c:pt>
                <c:pt idx="8">
                  <c:v>32.863300000000002</c:v>
                </c:pt>
                <c:pt idx="9">
                  <c:v>32.5533</c:v>
                </c:pt>
                <c:pt idx="10">
                  <c:v>32.193300000000086</c:v>
                </c:pt>
                <c:pt idx="11">
                  <c:v>32.193300000000086</c:v>
                </c:pt>
                <c:pt idx="12">
                  <c:v>32.14</c:v>
                </c:pt>
                <c:pt idx="13">
                  <c:v>31.97</c:v>
                </c:pt>
                <c:pt idx="14">
                  <c:v>31.53</c:v>
                </c:pt>
                <c:pt idx="15">
                  <c:v>30.863299999999953</c:v>
                </c:pt>
                <c:pt idx="16">
                  <c:v>30.72</c:v>
                </c:pt>
                <c:pt idx="17">
                  <c:v>30.9133</c:v>
                </c:pt>
                <c:pt idx="18">
                  <c:v>31.14</c:v>
                </c:pt>
                <c:pt idx="19">
                  <c:v>31.333300000000001</c:v>
                </c:pt>
                <c:pt idx="20">
                  <c:v>31.136700000000001</c:v>
                </c:pt>
                <c:pt idx="21">
                  <c:v>30.5</c:v>
                </c:pt>
                <c:pt idx="22">
                  <c:v>29.166699999999953</c:v>
                </c:pt>
                <c:pt idx="23">
                  <c:v>28.693300000000001</c:v>
                </c:pt>
                <c:pt idx="24">
                  <c:v>28.416699999999953</c:v>
                </c:pt>
                <c:pt idx="25">
                  <c:v>28.1967</c:v>
                </c:pt>
                <c:pt idx="26">
                  <c:v>28.113299999999999</c:v>
                </c:pt>
                <c:pt idx="27">
                  <c:v>28.056699999999989</c:v>
                </c:pt>
                <c:pt idx="28">
                  <c:v>27.86</c:v>
                </c:pt>
                <c:pt idx="29">
                  <c:v>27.806699999999989</c:v>
                </c:pt>
                <c:pt idx="30">
                  <c:v>27.556699999999989</c:v>
                </c:pt>
                <c:pt idx="31">
                  <c:v>27.3033</c:v>
                </c:pt>
                <c:pt idx="32">
                  <c:v>26.996699999999937</c:v>
                </c:pt>
                <c:pt idx="33">
                  <c:v>26.6633</c:v>
                </c:pt>
                <c:pt idx="34">
                  <c:v>26.473299999999949</c:v>
                </c:pt>
                <c:pt idx="35">
                  <c:v>26.14</c:v>
                </c:pt>
                <c:pt idx="36">
                  <c:v>26.110000000000031</c:v>
                </c:pt>
                <c:pt idx="37">
                  <c:v>26.5</c:v>
                </c:pt>
                <c:pt idx="38">
                  <c:v>26.6967</c:v>
                </c:pt>
                <c:pt idx="39">
                  <c:v>26.776700000000002</c:v>
                </c:pt>
                <c:pt idx="40">
                  <c:v>26.75</c:v>
                </c:pt>
                <c:pt idx="41">
                  <c:v>26.75</c:v>
                </c:pt>
                <c:pt idx="42">
                  <c:v>26.416699999999953</c:v>
                </c:pt>
                <c:pt idx="43">
                  <c:v>25.776700000000002</c:v>
                </c:pt>
                <c:pt idx="44">
                  <c:v>25.779999999999987</c:v>
                </c:pt>
                <c:pt idx="45">
                  <c:v>25.863299999999953</c:v>
                </c:pt>
                <c:pt idx="46">
                  <c:v>25.89</c:v>
                </c:pt>
                <c:pt idx="47">
                  <c:v>25.75</c:v>
                </c:pt>
                <c:pt idx="48">
                  <c:v>25.943299999999937</c:v>
                </c:pt>
                <c:pt idx="49">
                  <c:v>26.056699999999989</c:v>
                </c:pt>
                <c:pt idx="50">
                  <c:v>26.39</c:v>
                </c:pt>
                <c:pt idx="51">
                  <c:v>26.996699999999937</c:v>
                </c:pt>
                <c:pt idx="52">
                  <c:v>27.5</c:v>
                </c:pt>
                <c:pt idx="53">
                  <c:v>27.363299999999953</c:v>
                </c:pt>
                <c:pt idx="54">
                  <c:v>27.276700000000002</c:v>
                </c:pt>
                <c:pt idx="55">
                  <c:v>27.193300000000001</c:v>
                </c:pt>
                <c:pt idx="56">
                  <c:v>26.776700000000002</c:v>
                </c:pt>
                <c:pt idx="57">
                  <c:v>26.776700000000002</c:v>
                </c:pt>
                <c:pt idx="58">
                  <c:v>27.193300000000001</c:v>
                </c:pt>
                <c:pt idx="59">
                  <c:v>27.36</c:v>
                </c:pt>
                <c:pt idx="60">
                  <c:v>27.0533</c:v>
                </c:pt>
                <c:pt idx="61">
                  <c:v>26.416699999999953</c:v>
                </c:pt>
                <c:pt idx="62">
                  <c:v>25.97</c:v>
                </c:pt>
                <c:pt idx="63">
                  <c:v>25.8033</c:v>
                </c:pt>
                <c:pt idx="64">
                  <c:v>25.806699999999989</c:v>
                </c:pt>
                <c:pt idx="65">
                  <c:v>25.613299999999999</c:v>
                </c:pt>
                <c:pt idx="66">
                  <c:v>25.416699999999953</c:v>
                </c:pt>
                <c:pt idx="67">
                  <c:v>25.583299999999948</c:v>
                </c:pt>
                <c:pt idx="68">
                  <c:v>25.64</c:v>
                </c:pt>
                <c:pt idx="69">
                  <c:v>25.693300000000001</c:v>
                </c:pt>
                <c:pt idx="70">
                  <c:v>25.47</c:v>
                </c:pt>
                <c:pt idx="71">
                  <c:v>24.746699999999937</c:v>
                </c:pt>
                <c:pt idx="72">
                  <c:v>23.58</c:v>
                </c:pt>
                <c:pt idx="73">
                  <c:v>22.6967</c:v>
                </c:pt>
                <c:pt idx="74">
                  <c:v>22.276700000000002</c:v>
                </c:pt>
                <c:pt idx="75">
                  <c:v>22.973299999999949</c:v>
                </c:pt>
                <c:pt idx="76">
                  <c:v>23.636700000000001</c:v>
                </c:pt>
                <c:pt idx="77">
                  <c:v>23.5</c:v>
                </c:pt>
                <c:pt idx="78">
                  <c:v>23.279999999999987</c:v>
                </c:pt>
                <c:pt idx="79">
                  <c:v>22.919999999999987</c:v>
                </c:pt>
                <c:pt idx="80">
                  <c:v>22.443299999999937</c:v>
                </c:pt>
                <c:pt idx="81">
                  <c:v>22.89</c:v>
                </c:pt>
                <c:pt idx="82">
                  <c:v>22.636700000000001</c:v>
                </c:pt>
                <c:pt idx="83">
                  <c:v>22.806699999999989</c:v>
                </c:pt>
                <c:pt idx="84">
                  <c:v>22.973299999999949</c:v>
                </c:pt>
                <c:pt idx="85">
                  <c:v>22.556699999999989</c:v>
                </c:pt>
                <c:pt idx="86">
                  <c:v>22.583299999999948</c:v>
                </c:pt>
                <c:pt idx="87">
                  <c:v>22.806699999999989</c:v>
                </c:pt>
                <c:pt idx="88">
                  <c:v>22.916699999999953</c:v>
                </c:pt>
                <c:pt idx="89">
                  <c:v>22.833300000000001</c:v>
                </c:pt>
                <c:pt idx="90">
                  <c:v>23.056699999999989</c:v>
                </c:pt>
                <c:pt idx="91">
                  <c:v>23.166699999999953</c:v>
                </c:pt>
                <c:pt idx="92">
                  <c:v>23.363299999999953</c:v>
                </c:pt>
                <c:pt idx="93">
                  <c:v>23.473299999999949</c:v>
                </c:pt>
                <c:pt idx="94">
                  <c:v>23.083299999999948</c:v>
                </c:pt>
              </c:numCache>
            </c:numRef>
          </c:val>
          <c:smooth val="0"/>
        </c:ser>
        <c:ser>
          <c:idx val="1"/>
          <c:order val="1"/>
          <c:tx>
            <c:v>Bagasse</c:v>
          </c:tx>
          <c:spPr>
            <a:ln w="50800">
              <a:solidFill>
                <a:srgbClr val="FF0000"/>
              </a:solidFill>
            </a:ln>
          </c:spPr>
          <c:marker>
            <c:symbol val="none"/>
          </c:marker>
          <c:errBars>
            <c:errDir val="y"/>
            <c:errBarType val="both"/>
            <c:errValType val="cust"/>
            <c:noEndCap val="0"/>
            <c:plus>
              <c:numRef>
                <c:f>output!$H$2:$H$96</c:f>
                <c:numCache>
                  <c:formatCode>General</c:formatCode>
                  <c:ptCount val="95"/>
                  <c:pt idx="0">
                    <c:v>0.7558000000000018</c:v>
                  </c:pt>
                  <c:pt idx="1">
                    <c:v>0.7558000000000018</c:v>
                  </c:pt>
                  <c:pt idx="2">
                    <c:v>0.7558000000000018</c:v>
                  </c:pt>
                  <c:pt idx="3">
                    <c:v>0.7558000000000018</c:v>
                  </c:pt>
                  <c:pt idx="4">
                    <c:v>0.7558000000000018</c:v>
                  </c:pt>
                  <c:pt idx="5">
                    <c:v>0.7558000000000018</c:v>
                  </c:pt>
                  <c:pt idx="6">
                    <c:v>0.7558000000000018</c:v>
                  </c:pt>
                  <c:pt idx="7">
                    <c:v>0.7558000000000018</c:v>
                  </c:pt>
                  <c:pt idx="8">
                    <c:v>0.7558000000000018</c:v>
                  </c:pt>
                  <c:pt idx="9">
                    <c:v>0.7558000000000018</c:v>
                  </c:pt>
                  <c:pt idx="10">
                    <c:v>0.7558000000000018</c:v>
                  </c:pt>
                  <c:pt idx="11">
                    <c:v>0.7558000000000018</c:v>
                  </c:pt>
                  <c:pt idx="12">
                    <c:v>0.7558000000000018</c:v>
                  </c:pt>
                  <c:pt idx="13">
                    <c:v>0.7558000000000018</c:v>
                  </c:pt>
                  <c:pt idx="14">
                    <c:v>0.7558000000000018</c:v>
                  </c:pt>
                  <c:pt idx="15">
                    <c:v>0.7558000000000018</c:v>
                  </c:pt>
                  <c:pt idx="16">
                    <c:v>0.7558000000000018</c:v>
                  </c:pt>
                  <c:pt idx="17">
                    <c:v>0.7558000000000018</c:v>
                  </c:pt>
                  <c:pt idx="18">
                    <c:v>0.7558000000000018</c:v>
                  </c:pt>
                  <c:pt idx="19">
                    <c:v>0.7558000000000018</c:v>
                  </c:pt>
                  <c:pt idx="20">
                    <c:v>0.7558000000000018</c:v>
                  </c:pt>
                  <c:pt idx="21">
                    <c:v>0.7558000000000018</c:v>
                  </c:pt>
                  <c:pt idx="22">
                    <c:v>0.7558000000000018</c:v>
                  </c:pt>
                  <c:pt idx="23">
                    <c:v>0.7558000000000018</c:v>
                  </c:pt>
                  <c:pt idx="24">
                    <c:v>0.7558000000000018</c:v>
                  </c:pt>
                  <c:pt idx="25">
                    <c:v>0.7558000000000018</c:v>
                  </c:pt>
                  <c:pt idx="26">
                    <c:v>0.79820000000000002</c:v>
                  </c:pt>
                  <c:pt idx="27">
                    <c:v>0.79820000000000002</c:v>
                  </c:pt>
                  <c:pt idx="28">
                    <c:v>0.79820000000000002</c:v>
                  </c:pt>
                  <c:pt idx="29">
                    <c:v>0.79820000000000002</c:v>
                  </c:pt>
                  <c:pt idx="30">
                    <c:v>0.79820000000000002</c:v>
                  </c:pt>
                  <c:pt idx="31">
                    <c:v>0.79820000000000002</c:v>
                  </c:pt>
                  <c:pt idx="32">
                    <c:v>0.79820000000000002</c:v>
                  </c:pt>
                  <c:pt idx="33">
                    <c:v>0.79820000000000002</c:v>
                  </c:pt>
                  <c:pt idx="34">
                    <c:v>0.79820000000000002</c:v>
                  </c:pt>
                  <c:pt idx="35">
                    <c:v>0.86350000000000005</c:v>
                  </c:pt>
                  <c:pt idx="36">
                    <c:v>0.86350000000000005</c:v>
                  </c:pt>
                  <c:pt idx="37">
                    <c:v>0.86350000000000005</c:v>
                  </c:pt>
                  <c:pt idx="38">
                    <c:v>0.86350000000000005</c:v>
                  </c:pt>
                  <c:pt idx="39">
                    <c:v>0.86350000000000005</c:v>
                  </c:pt>
                  <c:pt idx="40">
                    <c:v>0.86350000000000005</c:v>
                  </c:pt>
                  <c:pt idx="41">
                    <c:v>0.86350000000000005</c:v>
                  </c:pt>
                  <c:pt idx="42">
                    <c:v>0.86350000000000005</c:v>
                  </c:pt>
                  <c:pt idx="43">
                    <c:v>0.86350000000000005</c:v>
                  </c:pt>
                  <c:pt idx="44">
                    <c:v>0.86350000000000005</c:v>
                  </c:pt>
                  <c:pt idx="45">
                    <c:v>0.86350000000000005</c:v>
                  </c:pt>
                  <c:pt idx="46">
                    <c:v>0.86350000000000005</c:v>
                  </c:pt>
                  <c:pt idx="47">
                    <c:v>0.86350000000000005</c:v>
                  </c:pt>
                  <c:pt idx="48">
                    <c:v>0.86350000000000005</c:v>
                  </c:pt>
                  <c:pt idx="49">
                    <c:v>0.86350000000000005</c:v>
                  </c:pt>
                  <c:pt idx="50">
                    <c:v>0.86350000000000005</c:v>
                  </c:pt>
                  <c:pt idx="51">
                    <c:v>0.86350000000000005</c:v>
                  </c:pt>
                  <c:pt idx="52">
                    <c:v>0.86350000000000005</c:v>
                  </c:pt>
                  <c:pt idx="53">
                    <c:v>0.86350000000000005</c:v>
                  </c:pt>
                  <c:pt idx="54">
                    <c:v>0.86350000000000005</c:v>
                  </c:pt>
                  <c:pt idx="55">
                    <c:v>0.86350000000000005</c:v>
                  </c:pt>
                  <c:pt idx="56">
                    <c:v>0.86350000000000005</c:v>
                  </c:pt>
                  <c:pt idx="57">
                    <c:v>0.86350000000000005</c:v>
                  </c:pt>
                  <c:pt idx="58">
                    <c:v>0.86350000000000005</c:v>
                  </c:pt>
                  <c:pt idx="59">
                    <c:v>0.86350000000000005</c:v>
                  </c:pt>
                  <c:pt idx="60">
                    <c:v>0.86350000000000005</c:v>
                  </c:pt>
                  <c:pt idx="61">
                    <c:v>0.86350000000000005</c:v>
                  </c:pt>
                  <c:pt idx="62">
                    <c:v>0.86350000000000005</c:v>
                  </c:pt>
                  <c:pt idx="63">
                    <c:v>0.86350000000000005</c:v>
                  </c:pt>
                  <c:pt idx="64">
                    <c:v>0.86350000000000005</c:v>
                  </c:pt>
                  <c:pt idx="65">
                    <c:v>0.86350000000000005</c:v>
                  </c:pt>
                  <c:pt idx="66">
                    <c:v>0.86350000000000005</c:v>
                  </c:pt>
                  <c:pt idx="67">
                    <c:v>0.86350000000000005</c:v>
                  </c:pt>
                  <c:pt idx="68">
                    <c:v>0.86350000000000005</c:v>
                  </c:pt>
                  <c:pt idx="69">
                    <c:v>0.86350000000000005</c:v>
                  </c:pt>
                  <c:pt idx="70">
                    <c:v>0.86350000000000005</c:v>
                  </c:pt>
                  <c:pt idx="71">
                    <c:v>0.86350000000000005</c:v>
                  </c:pt>
                  <c:pt idx="72">
                    <c:v>0.86350000000000005</c:v>
                  </c:pt>
                  <c:pt idx="73">
                    <c:v>0.86350000000000005</c:v>
                  </c:pt>
                  <c:pt idx="74">
                    <c:v>0.86350000000000005</c:v>
                  </c:pt>
                  <c:pt idx="75">
                    <c:v>0.86350000000000005</c:v>
                  </c:pt>
                  <c:pt idx="76">
                    <c:v>0.86350000000000005</c:v>
                  </c:pt>
                  <c:pt idx="77">
                    <c:v>0.86350000000000005</c:v>
                  </c:pt>
                  <c:pt idx="78">
                    <c:v>0.86350000000000005</c:v>
                  </c:pt>
                  <c:pt idx="79">
                    <c:v>0.86350000000000005</c:v>
                  </c:pt>
                  <c:pt idx="80">
                    <c:v>0.86350000000000005</c:v>
                  </c:pt>
                  <c:pt idx="81">
                    <c:v>0.86350000000000005</c:v>
                  </c:pt>
                  <c:pt idx="82">
                    <c:v>0.86350000000000005</c:v>
                  </c:pt>
                  <c:pt idx="83">
                    <c:v>0.86350000000000005</c:v>
                  </c:pt>
                  <c:pt idx="84">
                    <c:v>0.86350000000000005</c:v>
                  </c:pt>
                  <c:pt idx="85">
                    <c:v>0.86350000000000005</c:v>
                  </c:pt>
                  <c:pt idx="86">
                    <c:v>0.86350000000000005</c:v>
                  </c:pt>
                  <c:pt idx="87">
                    <c:v>0.86350000000000005</c:v>
                  </c:pt>
                  <c:pt idx="88">
                    <c:v>0.86350000000000005</c:v>
                  </c:pt>
                  <c:pt idx="89">
                    <c:v>0.86350000000000005</c:v>
                  </c:pt>
                  <c:pt idx="90">
                    <c:v>0.86350000000000005</c:v>
                  </c:pt>
                  <c:pt idx="91">
                    <c:v>0.86350000000000005</c:v>
                  </c:pt>
                  <c:pt idx="92">
                    <c:v>0.86350000000000005</c:v>
                  </c:pt>
                  <c:pt idx="93">
                    <c:v>0.86350000000000005</c:v>
                  </c:pt>
                  <c:pt idx="94">
                    <c:v>0.86350000000000005</c:v>
                  </c:pt>
                </c:numCache>
              </c:numRef>
            </c:plus>
            <c:minus>
              <c:numRef>
                <c:f>output!$H$2:$H$96</c:f>
                <c:numCache>
                  <c:formatCode>General</c:formatCode>
                  <c:ptCount val="95"/>
                  <c:pt idx="0">
                    <c:v>0.7558000000000018</c:v>
                  </c:pt>
                  <c:pt idx="1">
                    <c:v>0.7558000000000018</c:v>
                  </c:pt>
                  <c:pt idx="2">
                    <c:v>0.7558000000000018</c:v>
                  </c:pt>
                  <c:pt idx="3">
                    <c:v>0.7558000000000018</c:v>
                  </c:pt>
                  <c:pt idx="4">
                    <c:v>0.7558000000000018</c:v>
                  </c:pt>
                  <c:pt idx="5">
                    <c:v>0.7558000000000018</c:v>
                  </c:pt>
                  <c:pt idx="6">
                    <c:v>0.7558000000000018</c:v>
                  </c:pt>
                  <c:pt idx="7">
                    <c:v>0.7558000000000018</c:v>
                  </c:pt>
                  <c:pt idx="8">
                    <c:v>0.7558000000000018</c:v>
                  </c:pt>
                  <c:pt idx="9">
                    <c:v>0.7558000000000018</c:v>
                  </c:pt>
                  <c:pt idx="10">
                    <c:v>0.7558000000000018</c:v>
                  </c:pt>
                  <c:pt idx="11">
                    <c:v>0.7558000000000018</c:v>
                  </c:pt>
                  <c:pt idx="12">
                    <c:v>0.7558000000000018</c:v>
                  </c:pt>
                  <c:pt idx="13">
                    <c:v>0.7558000000000018</c:v>
                  </c:pt>
                  <c:pt idx="14">
                    <c:v>0.7558000000000018</c:v>
                  </c:pt>
                  <c:pt idx="15">
                    <c:v>0.7558000000000018</c:v>
                  </c:pt>
                  <c:pt idx="16">
                    <c:v>0.7558000000000018</c:v>
                  </c:pt>
                  <c:pt idx="17">
                    <c:v>0.7558000000000018</c:v>
                  </c:pt>
                  <c:pt idx="18">
                    <c:v>0.7558000000000018</c:v>
                  </c:pt>
                  <c:pt idx="19">
                    <c:v>0.7558000000000018</c:v>
                  </c:pt>
                  <c:pt idx="20">
                    <c:v>0.7558000000000018</c:v>
                  </c:pt>
                  <c:pt idx="21">
                    <c:v>0.7558000000000018</c:v>
                  </c:pt>
                  <c:pt idx="22">
                    <c:v>0.7558000000000018</c:v>
                  </c:pt>
                  <c:pt idx="23">
                    <c:v>0.7558000000000018</c:v>
                  </c:pt>
                  <c:pt idx="24">
                    <c:v>0.7558000000000018</c:v>
                  </c:pt>
                  <c:pt idx="25">
                    <c:v>0.7558000000000018</c:v>
                  </c:pt>
                  <c:pt idx="26">
                    <c:v>0.79820000000000002</c:v>
                  </c:pt>
                  <c:pt idx="27">
                    <c:v>0.79820000000000002</c:v>
                  </c:pt>
                  <c:pt idx="28">
                    <c:v>0.79820000000000002</c:v>
                  </c:pt>
                  <c:pt idx="29">
                    <c:v>0.79820000000000002</c:v>
                  </c:pt>
                  <c:pt idx="30">
                    <c:v>0.79820000000000002</c:v>
                  </c:pt>
                  <c:pt idx="31">
                    <c:v>0.79820000000000002</c:v>
                  </c:pt>
                  <c:pt idx="32">
                    <c:v>0.79820000000000002</c:v>
                  </c:pt>
                  <c:pt idx="33">
                    <c:v>0.79820000000000002</c:v>
                  </c:pt>
                  <c:pt idx="34">
                    <c:v>0.79820000000000002</c:v>
                  </c:pt>
                  <c:pt idx="35">
                    <c:v>0.86350000000000005</c:v>
                  </c:pt>
                  <c:pt idx="36">
                    <c:v>0.86350000000000005</c:v>
                  </c:pt>
                  <c:pt idx="37">
                    <c:v>0.86350000000000005</c:v>
                  </c:pt>
                  <c:pt idx="38">
                    <c:v>0.86350000000000005</c:v>
                  </c:pt>
                  <c:pt idx="39">
                    <c:v>0.86350000000000005</c:v>
                  </c:pt>
                  <c:pt idx="40">
                    <c:v>0.86350000000000005</c:v>
                  </c:pt>
                  <c:pt idx="41">
                    <c:v>0.86350000000000005</c:v>
                  </c:pt>
                  <c:pt idx="42">
                    <c:v>0.86350000000000005</c:v>
                  </c:pt>
                  <c:pt idx="43">
                    <c:v>0.86350000000000005</c:v>
                  </c:pt>
                  <c:pt idx="44">
                    <c:v>0.86350000000000005</c:v>
                  </c:pt>
                  <c:pt idx="45">
                    <c:v>0.86350000000000005</c:v>
                  </c:pt>
                  <c:pt idx="46">
                    <c:v>0.86350000000000005</c:v>
                  </c:pt>
                  <c:pt idx="47">
                    <c:v>0.86350000000000005</c:v>
                  </c:pt>
                  <c:pt idx="48">
                    <c:v>0.86350000000000005</c:v>
                  </c:pt>
                  <c:pt idx="49">
                    <c:v>0.86350000000000005</c:v>
                  </c:pt>
                  <c:pt idx="50">
                    <c:v>0.86350000000000005</c:v>
                  </c:pt>
                  <c:pt idx="51">
                    <c:v>0.86350000000000005</c:v>
                  </c:pt>
                  <c:pt idx="52">
                    <c:v>0.86350000000000005</c:v>
                  </c:pt>
                  <c:pt idx="53">
                    <c:v>0.86350000000000005</c:v>
                  </c:pt>
                  <c:pt idx="54">
                    <c:v>0.86350000000000005</c:v>
                  </c:pt>
                  <c:pt idx="55">
                    <c:v>0.86350000000000005</c:v>
                  </c:pt>
                  <c:pt idx="56">
                    <c:v>0.86350000000000005</c:v>
                  </c:pt>
                  <c:pt idx="57">
                    <c:v>0.86350000000000005</c:v>
                  </c:pt>
                  <c:pt idx="58">
                    <c:v>0.86350000000000005</c:v>
                  </c:pt>
                  <c:pt idx="59">
                    <c:v>0.86350000000000005</c:v>
                  </c:pt>
                  <c:pt idx="60">
                    <c:v>0.86350000000000005</c:v>
                  </c:pt>
                  <c:pt idx="61">
                    <c:v>0.86350000000000005</c:v>
                  </c:pt>
                  <c:pt idx="62">
                    <c:v>0.86350000000000005</c:v>
                  </c:pt>
                  <c:pt idx="63">
                    <c:v>0.86350000000000005</c:v>
                  </c:pt>
                  <c:pt idx="64">
                    <c:v>0.86350000000000005</c:v>
                  </c:pt>
                  <c:pt idx="65">
                    <c:v>0.86350000000000005</c:v>
                  </c:pt>
                  <c:pt idx="66">
                    <c:v>0.86350000000000005</c:v>
                  </c:pt>
                  <c:pt idx="67">
                    <c:v>0.86350000000000005</c:v>
                  </c:pt>
                  <c:pt idx="68">
                    <c:v>0.86350000000000005</c:v>
                  </c:pt>
                  <c:pt idx="69">
                    <c:v>0.86350000000000005</c:v>
                  </c:pt>
                  <c:pt idx="70">
                    <c:v>0.86350000000000005</c:v>
                  </c:pt>
                  <c:pt idx="71">
                    <c:v>0.86350000000000005</c:v>
                  </c:pt>
                  <c:pt idx="72">
                    <c:v>0.86350000000000005</c:v>
                  </c:pt>
                  <c:pt idx="73">
                    <c:v>0.86350000000000005</c:v>
                  </c:pt>
                  <c:pt idx="74">
                    <c:v>0.86350000000000005</c:v>
                  </c:pt>
                  <c:pt idx="75">
                    <c:v>0.86350000000000005</c:v>
                  </c:pt>
                  <c:pt idx="76">
                    <c:v>0.86350000000000005</c:v>
                  </c:pt>
                  <c:pt idx="77">
                    <c:v>0.86350000000000005</c:v>
                  </c:pt>
                  <c:pt idx="78">
                    <c:v>0.86350000000000005</c:v>
                  </c:pt>
                  <c:pt idx="79">
                    <c:v>0.86350000000000005</c:v>
                  </c:pt>
                  <c:pt idx="80">
                    <c:v>0.86350000000000005</c:v>
                  </c:pt>
                  <c:pt idx="81">
                    <c:v>0.86350000000000005</c:v>
                  </c:pt>
                  <c:pt idx="82">
                    <c:v>0.86350000000000005</c:v>
                  </c:pt>
                  <c:pt idx="83">
                    <c:v>0.86350000000000005</c:v>
                  </c:pt>
                  <c:pt idx="84">
                    <c:v>0.86350000000000005</c:v>
                  </c:pt>
                  <c:pt idx="85">
                    <c:v>0.86350000000000005</c:v>
                  </c:pt>
                  <c:pt idx="86">
                    <c:v>0.86350000000000005</c:v>
                  </c:pt>
                  <c:pt idx="87">
                    <c:v>0.86350000000000005</c:v>
                  </c:pt>
                  <c:pt idx="88">
                    <c:v>0.86350000000000005</c:v>
                  </c:pt>
                  <c:pt idx="89">
                    <c:v>0.86350000000000005</c:v>
                  </c:pt>
                  <c:pt idx="90">
                    <c:v>0.86350000000000005</c:v>
                  </c:pt>
                  <c:pt idx="91">
                    <c:v>0.86350000000000005</c:v>
                  </c:pt>
                  <c:pt idx="92">
                    <c:v>0.86350000000000005</c:v>
                  </c:pt>
                  <c:pt idx="93">
                    <c:v>0.86350000000000005</c:v>
                  </c:pt>
                  <c:pt idx="94">
                    <c:v>0.86350000000000005</c:v>
                  </c:pt>
                </c:numCache>
              </c:numRef>
            </c:minus>
            <c:spPr>
              <a:ln w="3175">
                <a:solidFill>
                  <a:srgbClr val="000000"/>
                </a:solidFill>
                <a:prstDash val="solid"/>
              </a:ln>
            </c:spPr>
          </c:errBars>
          <c:cat>
            <c:numRef>
              <c:f>output!$A$2:$A$96</c:f>
              <c:numCache>
                <c:formatCode>General</c:formatCode>
                <c:ptCount val="9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numCache>
            </c:numRef>
          </c:cat>
          <c:val>
            <c:numRef>
              <c:f>output!$C$2:$C$96</c:f>
              <c:numCache>
                <c:formatCode>General</c:formatCode>
                <c:ptCount val="95"/>
                <c:pt idx="0">
                  <c:v>38.198000000000086</c:v>
                </c:pt>
                <c:pt idx="1">
                  <c:v>39.016000000000005</c:v>
                </c:pt>
                <c:pt idx="2">
                  <c:v>37.9</c:v>
                </c:pt>
                <c:pt idx="3">
                  <c:v>36.434000000000005</c:v>
                </c:pt>
                <c:pt idx="4">
                  <c:v>35.35</c:v>
                </c:pt>
                <c:pt idx="5">
                  <c:v>34.148000000000003</c:v>
                </c:pt>
                <c:pt idx="6">
                  <c:v>32.934000000000005</c:v>
                </c:pt>
                <c:pt idx="7">
                  <c:v>32.25</c:v>
                </c:pt>
                <c:pt idx="8">
                  <c:v>31.584</c:v>
                </c:pt>
                <c:pt idx="9">
                  <c:v>31.332000000000001</c:v>
                </c:pt>
                <c:pt idx="10">
                  <c:v>31.1</c:v>
                </c:pt>
                <c:pt idx="11">
                  <c:v>31.102</c:v>
                </c:pt>
                <c:pt idx="12">
                  <c:v>31.05</c:v>
                </c:pt>
                <c:pt idx="13">
                  <c:v>30.981999999999989</c:v>
                </c:pt>
                <c:pt idx="14">
                  <c:v>30.497999999999987</c:v>
                </c:pt>
                <c:pt idx="15">
                  <c:v>30.033999999999999</c:v>
                </c:pt>
                <c:pt idx="16">
                  <c:v>30.015999999999988</c:v>
                </c:pt>
                <c:pt idx="17">
                  <c:v>30.2</c:v>
                </c:pt>
                <c:pt idx="18">
                  <c:v>30.55</c:v>
                </c:pt>
                <c:pt idx="19">
                  <c:v>30.716000000000001</c:v>
                </c:pt>
                <c:pt idx="20">
                  <c:v>30.68</c:v>
                </c:pt>
                <c:pt idx="21">
                  <c:v>30.015999999999988</c:v>
                </c:pt>
                <c:pt idx="22">
                  <c:v>28.914000000000001</c:v>
                </c:pt>
                <c:pt idx="23">
                  <c:v>28.518000000000001</c:v>
                </c:pt>
                <c:pt idx="24">
                  <c:v>28.065999999999953</c:v>
                </c:pt>
                <c:pt idx="25">
                  <c:v>27.684000000000001</c:v>
                </c:pt>
                <c:pt idx="26">
                  <c:v>27.965599999999903</c:v>
                </c:pt>
                <c:pt idx="27">
                  <c:v>28.005599999999948</c:v>
                </c:pt>
                <c:pt idx="28">
                  <c:v>28.045599999999926</c:v>
                </c:pt>
                <c:pt idx="29">
                  <c:v>27.94559999999991</c:v>
                </c:pt>
                <c:pt idx="30">
                  <c:v>27.653099999999988</c:v>
                </c:pt>
                <c:pt idx="31">
                  <c:v>27.2331</c:v>
                </c:pt>
                <c:pt idx="32">
                  <c:v>26.630600000000001</c:v>
                </c:pt>
                <c:pt idx="33">
                  <c:v>26.525599999999937</c:v>
                </c:pt>
                <c:pt idx="34">
                  <c:v>26.090599999999949</c:v>
                </c:pt>
                <c:pt idx="35">
                  <c:v>25.966399999999933</c:v>
                </c:pt>
                <c:pt idx="36">
                  <c:v>25.939699999999949</c:v>
                </c:pt>
                <c:pt idx="37">
                  <c:v>26.3264</c:v>
                </c:pt>
                <c:pt idx="38">
                  <c:v>26.436399999999953</c:v>
                </c:pt>
                <c:pt idx="39">
                  <c:v>26.436399999999953</c:v>
                </c:pt>
                <c:pt idx="40">
                  <c:v>26.3264</c:v>
                </c:pt>
                <c:pt idx="41">
                  <c:v>26.356400000000001</c:v>
                </c:pt>
                <c:pt idx="42">
                  <c:v>25.936399999999953</c:v>
                </c:pt>
                <c:pt idx="43">
                  <c:v>25.269699999999926</c:v>
                </c:pt>
                <c:pt idx="44">
                  <c:v>25.3264</c:v>
                </c:pt>
                <c:pt idx="45">
                  <c:v>25.3797</c:v>
                </c:pt>
                <c:pt idx="46">
                  <c:v>25.353000000000005</c:v>
                </c:pt>
                <c:pt idx="47">
                  <c:v>25.3264</c:v>
                </c:pt>
                <c:pt idx="48">
                  <c:v>25.546399999999949</c:v>
                </c:pt>
                <c:pt idx="49">
                  <c:v>25.7164</c:v>
                </c:pt>
                <c:pt idx="50">
                  <c:v>26.186399999999953</c:v>
                </c:pt>
                <c:pt idx="51">
                  <c:v>26.466399999999933</c:v>
                </c:pt>
                <c:pt idx="52">
                  <c:v>26.466399999999933</c:v>
                </c:pt>
                <c:pt idx="53">
                  <c:v>25.769699999999926</c:v>
                </c:pt>
                <c:pt idx="54">
                  <c:v>25.132999999999999</c:v>
                </c:pt>
                <c:pt idx="55">
                  <c:v>24.686399999999953</c:v>
                </c:pt>
                <c:pt idx="56">
                  <c:v>24.299699999999948</c:v>
                </c:pt>
                <c:pt idx="57">
                  <c:v>24.2164</c:v>
                </c:pt>
                <c:pt idx="58">
                  <c:v>24.3264</c:v>
                </c:pt>
                <c:pt idx="59">
                  <c:v>24.323</c:v>
                </c:pt>
                <c:pt idx="60">
                  <c:v>24.296399999999949</c:v>
                </c:pt>
                <c:pt idx="61">
                  <c:v>24.353000000000005</c:v>
                </c:pt>
                <c:pt idx="62">
                  <c:v>24.356400000000001</c:v>
                </c:pt>
                <c:pt idx="63">
                  <c:v>24.549699999999948</c:v>
                </c:pt>
                <c:pt idx="64">
                  <c:v>24.686399999999953</c:v>
                </c:pt>
                <c:pt idx="65">
                  <c:v>24.659700000000001</c:v>
                </c:pt>
                <c:pt idx="66">
                  <c:v>24.299699999999948</c:v>
                </c:pt>
                <c:pt idx="67">
                  <c:v>24.186399999999953</c:v>
                </c:pt>
                <c:pt idx="68">
                  <c:v>24.159700000000001</c:v>
                </c:pt>
                <c:pt idx="69">
                  <c:v>24.3264</c:v>
                </c:pt>
                <c:pt idx="70">
                  <c:v>24.0197</c:v>
                </c:pt>
                <c:pt idx="71">
                  <c:v>22.882999999999956</c:v>
                </c:pt>
                <c:pt idx="72">
                  <c:v>21.686399999999953</c:v>
                </c:pt>
                <c:pt idx="73">
                  <c:v>20.769699999999926</c:v>
                </c:pt>
                <c:pt idx="74">
                  <c:v>20.546399999999949</c:v>
                </c:pt>
                <c:pt idx="75">
                  <c:v>21.103000000000005</c:v>
                </c:pt>
                <c:pt idx="76">
                  <c:v>21.549699999999948</c:v>
                </c:pt>
                <c:pt idx="77">
                  <c:v>21.213000000000001</c:v>
                </c:pt>
                <c:pt idx="78">
                  <c:v>20.856400000000001</c:v>
                </c:pt>
                <c:pt idx="79">
                  <c:v>20.7164</c:v>
                </c:pt>
                <c:pt idx="80">
                  <c:v>20.382999999999956</c:v>
                </c:pt>
                <c:pt idx="81">
                  <c:v>20.356400000000001</c:v>
                </c:pt>
                <c:pt idx="82">
                  <c:v>19.966399999999933</c:v>
                </c:pt>
                <c:pt idx="83">
                  <c:v>19.773</c:v>
                </c:pt>
                <c:pt idx="84">
                  <c:v>19.773</c:v>
                </c:pt>
                <c:pt idx="85">
                  <c:v>19.413</c:v>
                </c:pt>
                <c:pt idx="86">
                  <c:v>19.353000000000005</c:v>
                </c:pt>
                <c:pt idx="87">
                  <c:v>19.439699999999949</c:v>
                </c:pt>
                <c:pt idx="88">
                  <c:v>19.3797</c:v>
                </c:pt>
                <c:pt idx="89">
                  <c:v>19.353000000000005</c:v>
                </c:pt>
                <c:pt idx="90">
                  <c:v>19.5197</c:v>
                </c:pt>
                <c:pt idx="91">
                  <c:v>19.689699999999949</c:v>
                </c:pt>
                <c:pt idx="92">
                  <c:v>19.966399999999933</c:v>
                </c:pt>
                <c:pt idx="93">
                  <c:v>20.0764</c:v>
                </c:pt>
                <c:pt idx="94">
                  <c:v>19.992999999999952</c:v>
                </c:pt>
              </c:numCache>
            </c:numRef>
          </c:val>
          <c:smooth val="0"/>
        </c:ser>
        <c:ser>
          <c:idx val="2"/>
          <c:order val="2"/>
          <c:tx>
            <c:v>Soil</c:v>
          </c:tx>
          <c:spPr>
            <a:ln w="50800">
              <a:solidFill>
                <a:srgbClr val="006600"/>
              </a:solidFill>
            </a:ln>
          </c:spPr>
          <c:marker>
            <c:symbol val="none"/>
          </c:marker>
          <c:errBars>
            <c:errDir val="y"/>
            <c:errBarType val="both"/>
            <c:errValType val="cust"/>
            <c:noEndCap val="0"/>
            <c:plus>
              <c:numRef>
                <c:f>output!$I$2:$I$96</c:f>
                <c:numCache>
                  <c:formatCode>General</c:formatCode>
                  <c:ptCount val="95"/>
                  <c:pt idx="0">
                    <c:v>0.84500000000000064</c:v>
                  </c:pt>
                  <c:pt idx="1">
                    <c:v>0.84500000000000064</c:v>
                  </c:pt>
                  <c:pt idx="2">
                    <c:v>0.84500000000000064</c:v>
                  </c:pt>
                  <c:pt idx="3">
                    <c:v>0.84500000000000064</c:v>
                  </c:pt>
                  <c:pt idx="4">
                    <c:v>0.84500000000000064</c:v>
                  </c:pt>
                  <c:pt idx="5">
                    <c:v>0.84500000000000064</c:v>
                  </c:pt>
                  <c:pt idx="6">
                    <c:v>0.84500000000000064</c:v>
                  </c:pt>
                  <c:pt idx="7">
                    <c:v>0.84500000000000064</c:v>
                  </c:pt>
                  <c:pt idx="8">
                    <c:v>0.84500000000000064</c:v>
                  </c:pt>
                  <c:pt idx="9">
                    <c:v>0.84500000000000064</c:v>
                  </c:pt>
                  <c:pt idx="10">
                    <c:v>0.84500000000000064</c:v>
                  </c:pt>
                  <c:pt idx="11">
                    <c:v>0.84500000000000064</c:v>
                  </c:pt>
                  <c:pt idx="12">
                    <c:v>0.84500000000000064</c:v>
                  </c:pt>
                  <c:pt idx="13">
                    <c:v>0.84500000000000064</c:v>
                  </c:pt>
                  <c:pt idx="14">
                    <c:v>0.84500000000000064</c:v>
                  </c:pt>
                  <c:pt idx="15">
                    <c:v>0.84500000000000064</c:v>
                  </c:pt>
                  <c:pt idx="16">
                    <c:v>0.84500000000000064</c:v>
                  </c:pt>
                  <c:pt idx="17">
                    <c:v>0.84500000000000064</c:v>
                  </c:pt>
                  <c:pt idx="18">
                    <c:v>0.84500000000000064</c:v>
                  </c:pt>
                  <c:pt idx="19">
                    <c:v>0.84500000000000064</c:v>
                  </c:pt>
                  <c:pt idx="20">
                    <c:v>0.84500000000000064</c:v>
                  </c:pt>
                  <c:pt idx="21">
                    <c:v>0.84500000000000064</c:v>
                  </c:pt>
                  <c:pt idx="22">
                    <c:v>0.84500000000000064</c:v>
                  </c:pt>
                  <c:pt idx="23">
                    <c:v>0.84500000000000064</c:v>
                  </c:pt>
                  <c:pt idx="24">
                    <c:v>0.84500000000000064</c:v>
                  </c:pt>
                  <c:pt idx="25">
                    <c:v>0.84500000000000064</c:v>
                  </c:pt>
                  <c:pt idx="26">
                    <c:v>0.84500000000000064</c:v>
                  </c:pt>
                  <c:pt idx="27">
                    <c:v>0.84500000000000064</c:v>
                  </c:pt>
                  <c:pt idx="28">
                    <c:v>0.84500000000000064</c:v>
                  </c:pt>
                  <c:pt idx="29">
                    <c:v>0.84500000000000064</c:v>
                  </c:pt>
                  <c:pt idx="30">
                    <c:v>0.84500000000000064</c:v>
                  </c:pt>
                  <c:pt idx="31">
                    <c:v>0.84500000000000064</c:v>
                  </c:pt>
                  <c:pt idx="32">
                    <c:v>0.90720000000000001</c:v>
                  </c:pt>
                  <c:pt idx="33">
                    <c:v>0.90720000000000001</c:v>
                  </c:pt>
                  <c:pt idx="34">
                    <c:v>0.90720000000000001</c:v>
                  </c:pt>
                  <c:pt idx="35">
                    <c:v>0.90720000000000001</c:v>
                  </c:pt>
                  <c:pt idx="36">
                    <c:v>0.90720000000000001</c:v>
                  </c:pt>
                  <c:pt idx="37">
                    <c:v>0.90720000000000001</c:v>
                  </c:pt>
                  <c:pt idx="38">
                    <c:v>0.90720000000000001</c:v>
                  </c:pt>
                  <c:pt idx="39">
                    <c:v>0.90720000000000001</c:v>
                  </c:pt>
                  <c:pt idx="40">
                    <c:v>0.90720000000000001</c:v>
                  </c:pt>
                  <c:pt idx="41">
                    <c:v>0.90720000000000001</c:v>
                  </c:pt>
                  <c:pt idx="42">
                    <c:v>0.90720000000000001</c:v>
                  </c:pt>
                  <c:pt idx="43">
                    <c:v>0.90720000000000001</c:v>
                  </c:pt>
                  <c:pt idx="44">
                    <c:v>0.90720000000000001</c:v>
                  </c:pt>
                  <c:pt idx="45">
                    <c:v>0.90720000000000001</c:v>
                  </c:pt>
                  <c:pt idx="46">
                    <c:v>0.90720000000000001</c:v>
                  </c:pt>
                  <c:pt idx="47">
                    <c:v>0.90720000000000001</c:v>
                  </c:pt>
                  <c:pt idx="48">
                    <c:v>0.90720000000000001</c:v>
                  </c:pt>
                  <c:pt idx="49">
                    <c:v>0.90720000000000001</c:v>
                  </c:pt>
                  <c:pt idx="50">
                    <c:v>0.90720000000000001</c:v>
                  </c:pt>
                  <c:pt idx="51">
                    <c:v>0.90720000000000001</c:v>
                  </c:pt>
                  <c:pt idx="52">
                    <c:v>0.90720000000000001</c:v>
                  </c:pt>
                  <c:pt idx="53">
                    <c:v>0.90720000000000001</c:v>
                  </c:pt>
                  <c:pt idx="54">
                    <c:v>0.90720000000000001</c:v>
                  </c:pt>
                  <c:pt idx="55">
                    <c:v>0.90720000000000001</c:v>
                  </c:pt>
                  <c:pt idx="56">
                    <c:v>0.90720000000000001</c:v>
                  </c:pt>
                  <c:pt idx="57">
                    <c:v>0.90720000000000001</c:v>
                  </c:pt>
                  <c:pt idx="58">
                    <c:v>0.90720000000000001</c:v>
                  </c:pt>
                  <c:pt idx="59">
                    <c:v>0.90720000000000001</c:v>
                  </c:pt>
                  <c:pt idx="60">
                    <c:v>0.90720000000000001</c:v>
                  </c:pt>
                  <c:pt idx="61">
                    <c:v>0.90720000000000001</c:v>
                  </c:pt>
                  <c:pt idx="62">
                    <c:v>0.90720000000000001</c:v>
                  </c:pt>
                  <c:pt idx="63">
                    <c:v>0.90720000000000001</c:v>
                  </c:pt>
                  <c:pt idx="64">
                    <c:v>0.90720000000000001</c:v>
                  </c:pt>
                  <c:pt idx="65">
                    <c:v>0.90720000000000001</c:v>
                  </c:pt>
                  <c:pt idx="66">
                    <c:v>0.90720000000000001</c:v>
                  </c:pt>
                  <c:pt idx="67">
                    <c:v>0.90720000000000001</c:v>
                  </c:pt>
                  <c:pt idx="68">
                    <c:v>0.90720000000000001</c:v>
                  </c:pt>
                  <c:pt idx="69">
                    <c:v>0.90720000000000001</c:v>
                  </c:pt>
                  <c:pt idx="70">
                    <c:v>0.90720000000000001</c:v>
                  </c:pt>
                  <c:pt idx="71">
                    <c:v>0.90720000000000001</c:v>
                  </c:pt>
                  <c:pt idx="72">
                    <c:v>0.90720000000000001</c:v>
                  </c:pt>
                  <c:pt idx="73">
                    <c:v>0.90720000000000001</c:v>
                  </c:pt>
                  <c:pt idx="74">
                    <c:v>0.90720000000000001</c:v>
                  </c:pt>
                  <c:pt idx="75">
                    <c:v>0.90720000000000001</c:v>
                  </c:pt>
                  <c:pt idx="76">
                    <c:v>0.90720000000000001</c:v>
                  </c:pt>
                  <c:pt idx="77">
                    <c:v>0.90720000000000001</c:v>
                  </c:pt>
                  <c:pt idx="78">
                    <c:v>0.90720000000000001</c:v>
                  </c:pt>
                  <c:pt idx="79">
                    <c:v>0.90720000000000001</c:v>
                  </c:pt>
                  <c:pt idx="80">
                    <c:v>0.90720000000000001</c:v>
                  </c:pt>
                  <c:pt idx="81">
                    <c:v>0.90720000000000001</c:v>
                  </c:pt>
                  <c:pt idx="82">
                    <c:v>0.90720000000000001</c:v>
                  </c:pt>
                  <c:pt idx="83">
                    <c:v>0.90720000000000001</c:v>
                  </c:pt>
                  <c:pt idx="84">
                    <c:v>0.90720000000000001</c:v>
                  </c:pt>
                  <c:pt idx="85">
                    <c:v>0.90720000000000001</c:v>
                  </c:pt>
                  <c:pt idx="86">
                    <c:v>0.90720000000000001</c:v>
                  </c:pt>
                  <c:pt idx="87">
                    <c:v>0.90720000000000001</c:v>
                  </c:pt>
                  <c:pt idx="88">
                    <c:v>0.90720000000000001</c:v>
                  </c:pt>
                  <c:pt idx="89">
                    <c:v>0.90720000000000001</c:v>
                  </c:pt>
                  <c:pt idx="90">
                    <c:v>0.90720000000000001</c:v>
                  </c:pt>
                  <c:pt idx="91">
                    <c:v>0.90720000000000001</c:v>
                  </c:pt>
                  <c:pt idx="92">
                    <c:v>0.90720000000000001</c:v>
                  </c:pt>
                  <c:pt idx="93">
                    <c:v>0.90720000000000001</c:v>
                  </c:pt>
                  <c:pt idx="94">
                    <c:v>0.90720000000000001</c:v>
                  </c:pt>
                </c:numCache>
              </c:numRef>
            </c:plus>
            <c:minus>
              <c:numRef>
                <c:f>output!$I$2:$I$96</c:f>
                <c:numCache>
                  <c:formatCode>General</c:formatCode>
                  <c:ptCount val="95"/>
                  <c:pt idx="0">
                    <c:v>0.84500000000000064</c:v>
                  </c:pt>
                  <c:pt idx="1">
                    <c:v>0.84500000000000064</c:v>
                  </c:pt>
                  <c:pt idx="2">
                    <c:v>0.84500000000000064</c:v>
                  </c:pt>
                  <c:pt idx="3">
                    <c:v>0.84500000000000064</c:v>
                  </c:pt>
                  <c:pt idx="4">
                    <c:v>0.84500000000000064</c:v>
                  </c:pt>
                  <c:pt idx="5">
                    <c:v>0.84500000000000064</c:v>
                  </c:pt>
                  <c:pt idx="6">
                    <c:v>0.84500000000000064</c:v>
                  </c:pt>
                  <c:pt idx="7">
                    <c:v>0.84500000000000064</c:v>
                  </c:pt>
                  <c:pt idx="8">
                    <c:v>0.84500000000000064</c:v>
                  </c:pt>
                  <c:pt idx="9">
                    <c:v>0.84500000000000064</c:v>
                  </c:pt>
                  <c:pt idx="10">
                    <c:v>0.84500000000000064</c:v>
                  </c:pt>
                  <c:pt idx="11">
                    <c:v>0.84500000000000064</c:v>
                  </c:pt>
                  <c:pt idx="12">
                    <c:v>0.84500000000000064</c:v>
                  </c:pt>
                  <c:pt idx="13">
                    <c:v>0.84500000000000064</c:v>
                  </c:pt>
                  <c:pt idx="14">
                    <c:v>0.84500000000000064</c:v>
                  </c:pt>
                  <c:pt idx="15">
                    <c:v>0.84500000000000064</c:v>
                  </c:pt>
                  <c:pt idx="16">
                    <c:v>0.84500000000000064</c:v>
                  </c:pt>
                  <c:pt idx="17">
                    <c:v>0.84500000000000064</c:v>
                  </c:pt>
                  <c:pt idx="18">
                    <c:v>0.84500000000000064</c:v>
                  </c:pt>
                  <c:pt idx="19">
                    <c:v>0.84500000000000064</c:v>
                  </c:pt>
                  <c:pt idx="20">
                    <c:v>0.84500000000000064</c:v>
                  </c:pt>
                  <c:pt idx="21">
                    <c:v>0.84500000000000064</c:v>
                  </c:pt>
                  <c:pt idx="22">
                    <c:v>0.84500000000000064</c:v>
                  </c:pt>
                  <c:pt idx="23">
                    <c:v>0.84500000000000064</c:v>
                  </c:pt>
                  <c:pt idx="24">
                    <c:v>0.84500000000000064</c:v>
                  </c:pt>
                  <c:pt idx="25">
                    <c:v>0.84500000000000064</c:v>
                  </c:pt>
                  <c:pt idx="26">
                    <c:v>0.84500000000000064</c:v>
                  </c:pt>
                  <c:pt idx="27">
                    <c:v>0.84500000000000064</c:v>
                  </c:pt>
                  <c:pt idx="28">
                    <c:v>0.84500000000000064</c:v>
                  </c:pt>
                  <c:pt idx="29">
                    <c:v>0.84500000000000064</c:v>
                  </c:pt>
                  <c:pt idx="30">
                    <c:v>0.84500000000000064</c:v>
                  </c:pt>
                  <c:pt idx="31">
                    <c:v>0.84500000000000064</c:v>
                  </c:pt>
                  <c:pt idx="32">
                    <c:v>0.90720000000000001</c:v>
                  </c:pt>
                  <c:pt idx="33">
                    <c:v>0.90720000000000001</c:v>
                  </c:pt>
                  <c:pt idx="34">
                    <c:v>0.90720000000000001</c:v>
                  </c:pt>
                  <c:pt idx="35">
                    <c:v>0.90720000000000001</c:v>
                  </c:pt>
                  <c:pt idx="36">
                    <c:v>0.90720000000000001</c:v>
                  </c:pt>
                  <c:pt idx="37">
                    <c:v>0.90720000000000001</c:v>
                  </c:pt>
                  <c:pt idx="38">
                    <c:v>0.90720000000000001</c:v>
                  </c:pt>
                  <c:pt idx="39">
                    <c:v>0.90720000000000001</c:v>
                  </c:pt>
                  <c:pt idx="40">
                    <c:v>0.90720000000000001</c:v>
                  </c:pt>
                  <c:pt idx="41">
                    <c:v>0.90720000000000001</c:v>
                  </c:pt>
                  <c:pt idx="42">
                    <c:v>0.90720000000000001</c:v>
                  </c:pt>
                  <c:pt idx="43">
                    <c:v>0.90720000000000001</c:v>
                  </c:pt>
                  <c:pt idx="44">
                    <c:v>0.90720000000000001</c:v>
                  </c:pt>
                  <c:pt idx="45">
                    <c:v>0.90720000000000001</c:v>
                  </c:pt>
                  <c:pt idx="46">
                    <c:v>0.90720000000000001</c:v>
                  </c:pt>
                  <c:pt idx="47">
                    <c:v>0.90720000000000001</c:v>
                  </c:pt>
                  <c:pt idx="48">
                    <c:v>0.90720000000000001</c:v>
                  </c:pt>
                  <c:pt idx="49">
                    <c:v>0.90720000000000001</c:v>
                  </c:pt>
                  <c:pt idx="50">
                    <c:v>0.90720000000000001</c:v>
                  </c:pt>
                  <c:pt idx="51">
                    <c:v>0.90720000000000001</c:v>
                  </c:pt>
                  <c:pt idx="52">
                    <c:v>0.90720000000000001</c:v>
                  </c:pt>
                  <c:pt idx="53">
                    <c:v>0.90720000000000001</c:v>
                  </c:pt>
                  <c:pt idx="54">
                    <c:v>0.90720000000000001</c:v>
                  </c:pt>
                  <c:pt idx="55">
                    <c:v>0.90720000000000001</c:v>
                  </c:pt>
                  <c:pt idx="56">
                    <c:v>0.90720000000000001</c:v>
                  </c:pt>
                  <c:pt idx="57">
                    <c:v>0.90720000000000001</c:v>
                  </c:pt>
                  <c:pt idx="58">
                    <c:v>0.90720000000000001</c:v>
                  </c:pt>
                  <c:pt idx="59">
                    <c:v>0.90720000000000001</c:v>
                  </c:pt>
                  <c:pt idx="60">
                    <c:v>0.90720000000000001</c:v>
                  </c:pt>
                  <c:pt idx="61">
                    <c:v>0.90720000000000001</c:v>
                  </c:pt>
                  <c:pt idx="62">
                    <c:v>0.90720000000000001</c:v>
                  </c:pt>
                  <c:pt idx="63">
                    <c:v>0.90720000000000001</c:v>
                  </c:pt>
                  <c:pt idx="64">
                    <c:v>0.90720000000000001</c:v>
                  </c:pt>
                  <c:pt idx="65">
                    <c:v>0.90720000000000001</c:v>
                  </c:pt>
                  <c:pt idx="66">
                    <c:v>0.90720000000000001</c:v>
                  </c:pt>
                  <c:pt idx="67">
                    <c:v>0.90720000000000001</c:v>
                  </c:pt>
                  <c:pt idx="68">
                    <c:v>0.90720000000000001</c:v>
                  </c:pt>
                  <c:pt idx="69">
                    <c:v>0.90720000000000001</c:v>
                  </c:pt>
                  <c:pt idx="70">
                    <c:v>0.90720000000000001</c:v>
                  </c:pt>
                  <c:pt idx="71">
                    <c:v>0.90720000000000001</c:v>
                  </c:pt>
                  <c:pt idx="72">
                    <c:v>0.90720000000000001</c:v>
                  </c:pt>
                  <c:pt idx="73">
                    <c:v>0.90720000000000001</c:v>
                  </c:pt>
                  <c:pt idx="74">
                    <c:v>0.90720000000000001</c:v>
                  </c:pt>
                  <c:pt idx="75">
                    <c:v>0.90720000000000001</c:v>
                  </c:pt>
                  <c:pt idx="76">
                    <c:v>0.90720000000000001</c:v>
                  </c:pt>
                  <c:pt idx="77">
                    <c:v>0.90720000000000001</c:v>
                  </c:pt>
                  <c:pt idx="78">
                    <c:v>0.90720000000000001</c:v>
                  </c:pt>
                  <c:pt idx="79">
                    <c:v>0.90720000000000001</c:v>
                  </c:pt>
                  <c:pt idx="80">
                    <c:v>0.90720000000000001</c:v>
                  </c:pt>
                  <c:pt idx="81">
                    <c:v>0.90720000000000001</c:v>
                  </c:pt>
                  <c:pt idx="82">
                    <c:v>0.90720000000000001</c:v>
                  </c:pt>
                  <c:pt idx="83">
                    <c:v>0.90720000000000001</c:v>
                  </c:pt>
                  <c:pt idx="84">
                    <c:v>0.90720000000000001</c:v>
                  </c:pt>
                  <c:pt idx="85">
                    <c:v>0.90720000000000001</c:v>
                  </c:pt>
                  <c:pt idx="86">
                    <c:v>0.90720000000000001</c:v>
                  </c:pt>
                  <c:pt idx="87">
                    <c:v>0.90720000000000001</c:v>
                  </c:pt>
                  <c:pt idx="88">
                    <c:v>0.90720000000000001</c:v>
                  </c:pt>
                  <c:pt idx="89">
                    <c:v>0.90720000000000001</c:v>
                  </c:pt>
                  <c:pt idx="90">
                    <c:v>0.90720000000000001</c:v>
                  </c:pt>
                  <c:pt idx="91">
                    <c:v>0.90720000000000001</c:v>
                  </c:pt>
                  <c:pt idx="92">
                    <c:v>0.90720000000000001</c:v>
                  </c:pt>
                  <c:pt idx="93">
                    <c:v>0.90720000000000001</c:v>
                  </c:pt>
                  <c:pt idx="94">
                    <c:v>0.90720000000000001</c:v>
                  </c:pt>
                </c:numCache>
              </c:numRef>
            </c:minus>
            <c:spPr>
              <a:ln w="3175">
                <a:solidFill>
                  <a:srgbClr val="000000"/>
                </a:solidFill>
                <a:prstDash val="solid"/>
              </a:ln>
            </c:spPr>
          </c:errBars>
          <c:cat>
            <c:numRef>
              <c:f>output!$A$2:$A$96</c:f>
              <c:numCache>
                <c:formatCode>General</c:formatCode>
                <c:ptCount val="9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numCache>
            </c:numRef>
          </c:cat>
          <c:val>
            <c:numRef>
              <c:f>output!$D$2:$D$96</c:f>
              <c:numCache>
                <c:formatCode>General</c:formatCode>
                <c:ptCount val="95"/>
                <c:pt idx="0">
                  <c:v>37.125000000000085</c:v>
                </c:pt>
                <c:pt idx="1">
                  <c:v>37.8125</c:v>
                </c:pt>
                <c:pt idx="2">
                  <c:v>36.565000000000012</c:v>
                </c:pt>
                <c:pt idx="3">
                  <c:v>35.414999999999999</c:v>
                </c:pt>
                <c:pt idx="4">
                  <c:v>34.667500000000011</c:v>
                </c:pt>
                <c:pt idx="5">
                  <c:v>33.770000000000003</c:v>
                </c:pt>
                <c:pt idx="6">
                  <c:v>32.227500000000013</c:v>
                </c:pt>
                <c:pt idx="7">
                  <c:v>31.292499999999933</c:v>
                </c:pt>
                <c:pt idx="8">
                  <c:v>30.75</c:v>
                </c:pt>
                <c:pt idx="9">
                  <c:v>30.6675</c:v>
                </c:pt>
                <c:pt idx="10">
                  <c:v>30.664999999999999</c:v>
                </c:pt>
                <c:pt idx="11">
                  <c:v>30.895</c:v>
                </c:pt>
                <c:pt idx="12">
                  <c:v>31.2075</c:v>
                </c:pt>
                <c:pt idx="13">
                  <c:v>31.4375</c:v>
                </c:pt>
                <c:pt idx="14">
                  <c:v>30.9375</c:v>
                </c:pt>
                <c:pt idx="15">
                  <c:v>30.2075</c:v>
                </c:pt>
                <c:pt idx="16">
                  <c:v>30.1875</c:v>
                </c:pt>
                <c:pt idx="17">
                  <c:v>30.4175</c:v>
                </c:pt>
                <c:pt idx="18">
                  <c:v>30.914999999999999</c:v>
                </c:pt>
                <c:pt idx="19">
                  <c:v>31.25</c:v>
                </c:pt>
                <c:pt idx="20">
                  <c:v>31.227499999999957</c:v>
                </c:pt>
                <c:pt idx="21">
                  <c:v>30.3325</c:v>
                </c:pt>
                <c:pt idx="22">
                  <c:v>28.584999999999987</c:v>
                </c:pt>
                <c:pt idx="23">
                  <c:v>27.605</c:v>
                </c:pt>
                <c:pt idx="24">
                  <c:v>27.02</c:v>
                </c:pt>
                <c:pt idx="25">
                  <c:v>26.852499999999957</c:v>
                </c:pt>
                <c:pt idx="26">
                  <c:v>27.23</c:v>
                </c:pt>
                <c:pt idx="27">
                  <c:v>27.684999999999999</c:v>
                </c:pt>
                <c:pt idx="28">
                  <c:v>28.02</c:v>
                </c:pt>
                <c:pt idx="29">
                  <c:v>27.9575</c:v>
                </c:pt>
                <c:pt idx="30">
                  <c:v>27.645</c:v>
                </c:pt>
                <c:pt idx="31">
                  <c:v>27.302499999999949</c:v>
                </c:pt>
                <c:pt idx="32">
                  <c:v>26.616700000000005</c:v>
                </c:pt>
                <c:pt idx="33">
                  <c:v>26.479999999999986</c:v>
                </c:pt>
                <c:pt idx="34">
                  <c:v>26.34</c:v>
                </c:pt>
                <c:pt idx="35">
                  <c:v>26.006699999999952</c:v>
                </c:pt>
                <c:pt idx="36">
                  <c:v>25.95</c:v>
                </c:pt>
                <c:pt idx="37">
                  <c:v>26.34</c:v>
                </c:pt>
                <c:pt idx="38">
                  <c:v>26.5334</c:v>
                </c:pt>
                <c:pt idx="39">
                  <c:v>26.37</c:v>
                </c:pt>
                <c:pt idx="40">
                  <c:v>26.313400000000001</c:v>
                </c:pt>
                <c:pt idx="41">
                  <c:v>26.586699999999933</c:v>
                </c:pt>
                <c:pt idx="42">
                  <c:v>26.116700000000005</c:v>
                </c:pt>
                <c:pt idx="43">
                  <c:v>25.23</c:v>
                </c:pt>
                <c:pt idx="44">
                  <c:v>25.283399999999926</c:v>
                </c:pt>
                <c:pt idx="45">
                  <c:v>25.56</c:v>
                </c:pt>
                <c:pt idx="46">
                  <c:v>25.67</c:v>
                </c:pt>
                <c:pt idx="47">
                  <c:v>25.84</c:v>
                </c:pt>
                <c:pt idx="48">
                  <c:v>26.173400000000001</c:v>
                </c:pt>
                <c:pt idx="49">
                  <c:v>26.3367</c:v>
                </c:pt>
                <c:pt idx="50">
                  <c:v>26.976699999999937</c:v>
                </c:pt>
                <c:pt idx="51">
                  <c:v>27.419999999999987</c:v>
                </c:pt>
                <c:pt idx="52">
                  <c:v>27.34</c:v>
                </c:pt>
                <c:pt idx="53">
                  <c:v>26.146699999999989</c:v>
                </c:pt>
                <c:pt idx="54">
                  <c:v>24.753399999999989</c:v>
                </c:pt>
                <c:pt idx="55">
                  <c:v>23.779999999999987</c:v>
                </c:pt>
                <c:pt idx="56">
                  <c:v>23.5334</c:v>
                </c:pt>
                <c:pt idx="57">
                  <c:v>23.6434</c:v>
                </c:pt>
                <c:pt idx="58">
                  <c:v>23.84</c:v>
                </c:pt>
                <c:pt idx="59">
                  <c:v>23.946699999999932</c:v>
                </c:pt>
                <c:pt idx="60">
                  <c:v>24.3934</c:v>
                </c:pt>
                <c:pt idx="61">
                  <c:v>24.56</c:v>
                </c:pt>
                <c:pt idx="62">
                  <c:v>24.84</c:v>
                </c:pt>
                <c:pt idx="63">
                  <c:v>25.003399999999989</c:v>
                </c:pt>
                <c:pt idx="64">
                  <c:v>25.1434</c:v>
                </c:pt>
                <c:pt idx="65">
                  <c:v>25.23</c:v>
                </c:pt>
                <c:pt idx="66">
                  <c:v>25.0334</c:v>
                </c:pt>
                <c:pt idx="67">
                  <c:v>24.56</c:v>
                </c:pt>
                <c:pt idx="68">
                  <c:v>24.45</c:v>
                </c:pt>
                <c:pt idx="69">
                  <c:v>24.783399999999926</c:v>
                </c:pt>
                <c:pt idx="70">
                  <c:v>24.2</c:v>
                </c:pt>
                <c:pt idx="71">
                  <c:v>22.673400000000001</c:v>
                </c:pt>
                <c:pt idx="72">
                  <c:v>21.2</c:v>
                </c:pt>
                <c:pt idx="73">
                  <c:v>20.3367</c:v>
                </c:pt>
                <c:pt idx="74">
                  <c:v>20.3367</c:v>
                </c:pt>
                <c:pt idx="75">
                  <c:v>21.226699999999937</c:v>
                </c:pt>
                <c:pt idx="76">
                  <c:v>21.7</c:v>
                </c:pt>
                <c:pt idx="77">
                  <c:v>21.279999999999987</c:v>
                </c:pt>
                <c:pt idx="78">
                  <c:v>20.923399999999937</c:v>
                </c:pt>
                <c:pt idx="79">
                  <c:v>20.73</c:v>
                </c:pt>
                <c:pt idx="80">
                  <c:v>20.116700000000005</c:v>
                </c:pt>
                <c:pt idx="81">
                  <c:v>19.8934</c:v>
                </c:pt>
                <c:pt idx="82">
                  <c:v>19.1434</c:v>
                </c:pt>
                <c:pt idx="83">
                  <c:v>18.7</c:v>
                </c:pt>
                <c:pt idx="84">
                  <c:v>18.920000000000002</c:v>
                </c:pt>
                <c:pt idx="85">
                  <c:v>18.673400000000001</c:v>
                </c:pt>
                <c:pt idx="86">
                  <c:v>18.866700000000002</c:v>
                </c:pt>
                <c:pt idx="87">
                  <c:v>19.226699999999937</c:v>
                </c:pt>
                <c:pt idx="88">
                  <c:v>19.34</c:v>
                </c:pt>
                <c:pt idx="89">
                  <c:v>19.34</c:v>
                </c:pt>
                <c:pt idx="90">
                  <c:v>19.586699999999933</c:v>
                </c:pt>
                <c:pt idx="91">
                  <c:v>19.923399999999937</c:v>
                </c:pt>
                <c:pt idx="92">
                  <c:v>20.423399999999937</c:v>
                </c:pt>
                <c:pt idx="93">
                  <c:v>20.616700000000005</c:v>
                </c:pt>
                <c:pt idx="94">
                  <c:v>20.283399999999926</c:v>
                </c:pt>
              </c:numCache>
            </c:numRef>
          </c:val>
          <c:smooth val="0"/>
        </c:ser>
        <c:dLbls>
          <c:showLegendKey val="0"/>
          <c:showVal val="0"/>
          <c:showCatName val="0"/>
          <c:showSerName val="0"/>
          <c:showPercent val="0"/>
          <c:showBubbleSize val="0"/>
        </c:dLbls>
        <c:smooth val="0"/>
        <c:axId val="576984848"/>
        <c:axId val="576983672"/>
      </c:lineChart>
      <c:dateAx>
        <c:axId val="576984848"/>
        <c:scaling>
          <c:orientation val="minMax"/>
        </c:scaling>
        <c:delete val="0"/>
        <c:axPos val="b"/>
        <c:title>
          <c:tx>
            <c:rich>
              <a:bodyPr/>
              <a:lstStyle/>
              <a:p>
                <a:pPr>
                  <a:defRPr lang="pt-BR"/>
                </a:pPr>
                <a:r>
                  <a:rPr lang="en-US"/>
                  <a:t>Storage period, d</a:t>
                </a:r>
              </a:p>
            </c:rich>
          </c:tx>
          <c:overlay val="0"/>
        </c:title>
        <c:numFmt formatCode="General" sourceLinked="1"/>
        <c:majorTickMark val="out"/>
        <c:minorTickMark val="none"/>
        <c:tickLblPos val="nextTo"/>
        <c:txPr>
          <a:bodyPr/>
          <a:lstStyle/>
          <a:p>
            <a:pPr>
              <a:defRPr lang="pt-BR"/>
            </a:pPr>
            <a:endParaRPr lang="pt-BR"/>
          </a:p>
        </c:txPr>
        <c:crossAx val="576983672"/>
        <c:crosses val="autoZero"/>
        <c:auto val="0"/>
        <c:lblOffset val="100"/>
        <c:baseTimeUnit val="days"/>
        <c:majorUnit val="10"/>
      </c:dateAx>
      <c:valAx>
        <c:axId val="576983672"/>
        <c:scaling>
          <c:orientation val="minMax"/>
          <c:max val="40"/>
          <c:min val="15"/>
        </c:scaling>
        <c:delete val="0"/>
        <c:axPos val="l"/>
        <c:title>
          <c:tx>
            <c:rich>
              <a:bodyPr rot="-5400000" vert="horz"/>
              <a:lstStyle/>
              <a:p>
                <a:pPr>
                  <a:defRPr lang="pt-BR"/>
                </a:pPr>
                <a:r>
                  <a:rPr lang="en-US"/>
                  <a:t>Silage temperature, °C</a:t>
                </a:r>
              </a:p>
            </c:rich>
          </c:tx>
          <c:overlay val="0"/>
        </c:title>
        <c:numFmt formatCode="General" sourceLinked="1"/>
        <c:majorTickMark val="out"/>
        <c:minorTickMark val="none"/>
        <c:tickLblPos val="nextTo"/>
        <c:txPr>
          <a:bodyPr/>
          <a:lstStyle/>
          <a:p>
            <a:pPr>
              <a:defRPr lang="pt-BR"/>
            </a:pPr>
            <a:endParaRPr lang="pt-BR"/>
          </a:p>
        </c:txPr>
        <c:crossAx val="576984848"/>
        <c:crosses val="autoZero"/>
        <c:crossBetween val="between"/>
        <c:majorUnit val="5"/>
      </c:valAx>
    </c:plotArea>
    <c:legend>
      <c:legendPos val="b"/>
      <c:overlay val="0"/>
      <c:txPr>
        <a:bodyPr/>
        <a:lstStyle/>
        <a:p>
          <a:pPr>
            <a:defRPr lang="pt-BR"/>
          </a:pPr>
          <a:endParaRPr lang="pt-BR"/>
        </a:p>
      </c:txPr>
    </c:legend>
    <c:plotVisOnly val="1"/>
    <c:dispBlanksAs val="gap"/>
    <c:showDLblsOverMax val="0"/>
  </c:chart>
  <c:txPr>
    <a:bodyPr/>
    <a:lstStyle/>
    <a:p>
      <a:pPr>
        <a:defRPr sz="1800"/>
      </a:pPr>
      <a:endParaRPr lang="pt-B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37721021611006"/>
          <c:y val="7.560137457044673E-2"/>
          <c:w val="0.85658153241650481"/>
          <c:h val="0.60824742268041498"/>
        </c:manualLayout>
      </c:layout>
      <c:lineChart>
        <c:grouping val="standard"/>
        <c:varyColors val="0"/>
        <c:ser>
          <c:idx val="0"/>
          <c:order val="0"/>
          <c:tx>
            <c:strRef>
              <c:f>Plan1!$A$2</c:f>
              <c:strCache>
                <c:ptCount val="1"/>
                <c:pt idx="0">
                  <c:v>t=500h</c:v>
                </c:pt>
              </c:strCache>
            </c:strRef>
          </c:tx>
          <c:spPr>
            <a:ln w="38955">
              <a:solidFill>
                <a:srgbClr val="000000"/>
              </a:solidFill>
              <a:prstDash val="lgDash"/>
            </a:ln>
          </c:spPr>
          <c:marker>
            <c:symbol val="dash"/>
            <c:size val="10"/>
            <c:spPr>
              <a:solidFill>
                <a:srgbClr val="000000"/>
              </a:solidFill>
              <a:ln>
                <a:solidFill>
                  <a:srgbClr val="000000"/>
                </a:solidFill>
                <a:prstDash val="solid"/>
              </a:ln>
            </c:spPr>
          </c:marker>
          <c:cat>
            <c:numRef>
              <c:f>Plan1!$B$1:$K$1</c:f>
              <c:numCache>
                <c:formatCode>General</c:formatCode>
                <c:ptCount val="10"/>
                <c:pt idx="0">
                  <c:v>1.0000000000000028E-3</c:v>
                </c:pt>
                <c:pt idx="1">
                  <c:v>1.0000000000000005E-2</c:v>
                </c:pt>
                <c:pt idx="2">
                  <c:v>0.05</c:v>
                </c:pt>
                <c:pt idx="3">
                  <c:v>0.1</c:v>
                </c:pt>
                <c:pt idx="4">
                  <c:v>0.15000000000000024</c:v>
                </c:pt>
                <c:pt idx="5">
                  <c:v>0.2</c:v>
                </c:pt>
                <c:pt idx="6">
                  <c:v>0.25</c:v>
                </c:pt>
                <c:pt idx="7">
                  <c:v>0.30000000000000032</c:v>
                </c:pt>
                <c:pt idx="8">
                  <c:v>0.35000000000000031</c:v>
                </c:pt>
                <c:pt idx="9">
                  <c:v>0.4</c:v>
                </c:pt>
              </c:numCache>
            </c:numRef>
          </c:cat>
          <c:val>
            <c:numRef>
              <c:f>Plan1!$B$2:$K$2</c:f>
              <c:numCache>
                <c:formatCode>General</c:formatCode>
                <c:ptCount val="10"/>
                <c:pt idx="0">
                  <c:v>1.9000000000000001</c:v>
                </c:pt>
                <c:pt idx="1">
                  <c:v>1.5</c:v>
                </c:pt>
                <c:pt idx="2">
                  <c:v>1</c:v>
                </c:pt>
                <c:pt idx="3">
                  <c:v>0.5</c:v>
                </c:pt>
                <c:pt idx="4">
                  <c:v>0.5</c:v>
                </c:pt>
                <c:pt idx="5">
                  <c:v>0.5</c:v>
                </c:pt>
                <c:pt idx="6">
                  <c:v>0.5</c:v>
                </c:pt>
                <c:pt idx="7">
                  <c:v>0.5</c:v>
                </c:pt>
                <c:pt idx="8">
                  <c:v>0.5</c:v>
                </c:pt>
                <c:pt idx="9">
                  <c:v>0.5</c:v>
                </c:pt>
              </c:numCache>
            </c:numRef>
          </c:val>
          <c:smooth val="0"/>
          <c:extLst xmlns:c16r2="http://schemas.microsoft.com/office/drawing/2015/06/chart">
            <c:ext xmlns:c16="http://schemas.microsoft.com/office/drawing/2014/chart" uri="{C3380CC4-5D6E-409C-BE32-E72D297353CC}">
              <c16:uniqueId val="{00000000-0670-48E8-8D4A-18BE00A5770A}"/>
            </c:ext>
          </c:extLst>
        </c:ser>
        <c:ser>
          <c:idx val="1"/>
          <c:order val="1"/>
          <c:tx>
            <c:strRef>
              <c:f>Plan1!$A$3</c:f>
              <c:strCache>
                <c:ptCount val="1"/>
                <c:pt idx="0">
                  <c:v>t=1000h</c:v>
                </c:pt>
              </c:strCache>
            </c:strRef>
          </c:tx>
          <c:spPr>
            <a:ln w="19477">
              <a:solidFill>
                <a:srgbClr val="000000"/>
              </a:solidFill>
              <a:prstDash val="solid"/>
            </a:ln>
          </c:spPr>
          <c:marker>
            <c:symbol val="circle"/>
            <c:size val="7"/>
            <c:spPr>
              <a:noFill/>
              <a:ln>
                <a:solidFill>
                  <a:srgbClr val="000000"/>
                </a:solidFill>
                <a:prstDash val="solid"/>
              </a:ln>
            </c:spPr>
          </c:marker>
          <c:cat>
            <c:numRef>
              <c:f>Plan1!$B$1:$K$1</c:f>
              <c:numCache>
                <c:formatCode>General</c:formatCode>
                <c:ptCount val="10"/>
                <c:pt idx="0">
                  <c:v>1.0000000000000028E-3</c:v>
                </c:pt>
                <c:pt idx="1">
                  <c:v>1.0000000000000005E-2</c:v>
                </c:pt>
                <c:pt idx="2">
                  <c:v>0.05</c:v>
                </c:pt>
                <c:pt idx="3">
                  <c:v>0.1</c:v>
                </c:pt>
                <c:pt idx="4">
                  <c:v>0.15000000000000024</c:v>
                </c:pt>
                <c:pt idx="5">
                  <c:v>0.2</c:v>
                </c:pt>
                <c:pt idx="6">
                  <c:v>0.25</c:v>
                </c:pt>
                <c:pt idx="7">
                  <c:v>0.30000000000000032</c:v>
                </c:pt>
                <c:pt idx="8">
                  <c:v>0.35000000000000031</c:v>
                </c:pt>
                <c:pt idx="9">
                  <c:v>0.4</c:v>
                </c:pt>
              </c:numCache>
            </c:numRef>
          </c:cat>
          <c:val>
            <c:numRef>
              <c:f>Plan1!$B$3:$K$3</c:f>
              <c:numCache>
                <c:formatCode>General</c:formatCode>
                <c:ptCount val="10"/>
                <c:pt idx="0">
                  <c:v>3</c:v>
                </c:pt>
                <c:pt idx="1">
                  <c:v>2</c:v>
                </c:pt>
                <c:pt idx="2">
                  <c:v>1.2</c:v>
                </c:pt>
                <c:pt idx="3">
                  <c:v>0.5</c:v>
                </c:pt>
                <c:pt idx="4">
                  <c:v>0.5</c:v>
                </c:pt>
                <c:pt idx="5">
                  <c:v>0.5</c:v>
                </c:pt>
                <c:pt idx="6">
                  <c:v>0.5</c:v>
                </c:pt>
                <c:pt idx="7">
                  <c:v>0.5</c:v>
                </c:pt>
                <c:pt idx="8">
                  <c:v>0.5</c:v>
                </c:pt>
                <c:pt idx="9">
                  <c:v>0.5</c:v>
                </c:pt>
              </c:numCache>
            </c:numRef>
          </c:val>
          <c:smooth val="0"/>
          <c:extLst xmlns:c16r2="http://schemas.microsoft.com/office/drawing/2015/06/chart">
            <c:ext xmlns:c16="http://schemas.microsoft.com/office/drawing/2014/chart" uri="{C3380CC4-5D6E-409C-BE32-E72D297353CC}">
              <c16:uniqueId val="{00000001-0670-48E8-8D4A-18BE00A5770A}"/>
            </c:ext>
          </c:extLst>
        </c:ser>
        <c:ser>
          <c:idx val="2"/>
          <c:order val="2"/>
          <c:tx>
            <c:strRef>
              <c:f>Plan1!$A$4</c:f>
              <c:strCache>
                <c:ptCount val="1"/>
                <c:pt idx="0">
                  <c:v>t=3000h</c:v>
                </c:pt>
              </c:strCache>
            </c:strRef>
          </c:tx>
          <c:spPr>
            <a:ln w="19477">
              <a:solidFill>
                <a:srgbClr val="000000"/>
              </a:solidFill>
              <a:prstDash val="solid"/>
            </a:ln>
          </c:spPr>
          <c:marker>
            <c:symbol val="triangle"/>
            <c:size val="7"/>
            <c:spPr>
              <a:noFill/>
              <a:ln>
                <a:solidFill>
                  <a:srgbClr val="000000"/>
                </a:solidFill>
                <a:prstDash val="solid"/>
              </a:ln>
            </c:spPr>
          </c:marker>
          <c:cat>
            <c:numRef>
              <c:f>Plan1!$B$1:$K$1</c:f>
              <c:numCache>
                <c:formatCode>General</c:formatCode>
                <c:ptCount val="10"/>
                <c:pt idx="0">
                  <c:v>1.0000000000000028E-3</c:v>
                </c:pt>
                <c:pt idx="1">
                  <c:v>1.0000000000000005E-2</c:v>
                </c:pt>
                <c:pt idx="2">
                  <c:v>0.05</c:v>
                </c:pt>
                <c:pt idx="3">
                  <c:v>0.1</c:v>
                </c:pt>
                <c:pt idx="4">
                  <c:v>0.15000000000000024</c:v>
                </c:pt>
                <c:pt idx="5">
                  <c:v>0.2</c:v>
                </c:pt>
                <c:pt idx="6">
                  <c:v>0.25</c:v>
                </c:pt>
                <c:pt idx="7">
                  <c:v>0.30000000000000032</c:v>
                </c:pt>
                <c:pt idx="8">
                  <c:v>0.35000000000000031</c:v>
                </c:pt>
                <c:pt idx="9">
                  <c:v>0.4</c:v>
                </c:pt>
              </c:numCache>
            </c:numRef>
          </c:cat>
          <c:val>
            <c:numRef>
              <c:f>Plan1!$B$4:$K$4</c:f>
              <c:numCache>
                <c:formatCode>General</c:formatCode>
                <c:ptCount val="10"/>
                <c:pt idx="0">
                  <c:v>6</c:v>
                </c:pt>
                <c:pt idx="1">
                  <c:v>4.0999999999999996</c:v>
                </c:pt>
                <c:pt idx="2">
                  <c:v>1.9000000000000001</c:v>
                </c:pt>
                <c:pt idx="3">
                  <c:v>0.8</c:v>
                </c:pt>
                <c:pt idx="4">
                  <c:v>0.60000000000000064</c:v>
                </c:pt>
                <c:pt idx="5">
                  <c:v>0.60000000000000064</c:v>
                </c:pt>
                <c:pt idx="6">
                  <c:v>0.60000000000000064</c:v>
                </c:pt>
                <c:pt idx="7">
                  <c:v>0.60000000000000064</c:v>
                </c:pt>
                <c:pt idx="8">
                  <c:v>0.60000000000000064</c:v>
                </c:pt>
                <c:pt idx="9">
                  <c:v>0.60000000000000064</c:v>
                </c:pt>
              </c:numCache>
            </c:numRef>
          </c:val>
          <c:smooth val="0"/>
          <c:extLst xmlns:c16r2="http://schemas.microsoft.com/office/drawing/2015/06/chart">
            <c:ext xmlns:c16="http://schemas.microsoft.com/office/drawing/2014/chart" uri="{C3380CC4-5D6E-409C-BE32-E72D297353CC}">
              <c16:uniqueId val="{00000002-0670-48E8-8D4A-18BE00A5770A}"/>
            </c:ext>
          </c:extLst>
        </c:ser>
        <c:ser>
          <c:idx val="3"/>
          <c:order val="3"/>
          <c:tx>
            <c:strRef>
              <c:f>Plan1!$A$5</c:f>
              <c:strCache>
                <c:ptCount val="1"/>
                <c:pt idx="0">
                  <c:v>t=5000h</c:v>
                </c:pt>
              </c:strCache>
            </c:strRef>
          </c:tx>
          <c:spPr>
            <a:ln w="19477">
              <a:solidFill>
                <a:srgbClr val="808080"/>
              </a:solidFill>
              <a:prstDash val="solid"/>
            </a:ln>
          </c:spPr>
          <c:marker>
            <c:symbol val="circle"/>
            <c:size val="7"/>
            <c:spPr>
              <a:solidFill>
                <a:srgbClr val="808080"/>
              </a:solidFill>
              <a:ln>
                <a:solidFill>
                  <a:srgbClr val="808080"/>
                </a:solidFill>
                <a:prstDash val="solid"/>
              </a:ln>
            </c:spPr>
          </c:marker>
          <c:cat>
            <c:numRef>
              <c:f>Plan1!$B$1:$K$1</c:f>
              <c:numCache>
                <c:formatCode>General</c:formatCode>
                <c:ptCount val="10"/>
                <c:pt idx="0">
                  <c:v>1.0000000000000028E-3</c:v>
                </c:pt>
                <c:pt idx="1">
                  <c:v>1.0000000000000005E-2</c:v>
                </c:pt>
                <c:pt idx="2">
                  <c:v>0.05</c:v>
                </c:pt>
                <c:pt idx="3">
                  <c:v>0.1</c:v>
                </c:pt>
                <c:pt idx="4">
                  <c:v>0.15000000000000024</c:v>
                </c:pt>
                <c:pt idx="5">
                  <c:v>0.2</c:v>
                </c:pt>
                <c:pt idx="6">
                  <c:v>0.25</c:v>
                </c:pt>
                <c:pt idx="7">
                  <c:v>0.30000000000000032</c:v>
                </c:pt>
                <c:pt idx="8">
                  <c:v>0.35000000000000031</c:v>
                </c:pt>
                <c:pt idx="9">
                  <c:v>0.4</c:v>
                </c:pt>
              </c:numCache>
            </c:numRef>
          </c:cat>
          <c:val>
            <c:numRef>
              <c:f>Plan1!$B$5:$K$5</c:f>
              <c:numCache>
                <c:formatCode>General</c:formatCode>
                <c:ptCount val="10"/>
                <c:pt idx="0">
                  <c:v>8.3000000000000007</c:v>
                </c:pt>
                <c:pt idx="1">
                  <c:v>6.2</c:v>
                </c:pt>
                <c:pt idx="2">
                  <c:v>3</c:v>
                </c:pt>
                <c:pt idx="3">
                  <c:v>1.9000000000000001</c:v>
                </c:pt>
                <c:pt idx="4">
                  <c:v>1.6</c:v>
                </c:pt>
                <c:pt idx="5">
                  <c:v>1</c:v>
                </c:pt>
                <c:pt idx="6">
                  <c:v>0.8</c:v>
                </c:pt>
                <c:pt idx="7">
                  <c:v>0.8</c:v>
                </c:pt>
                <c:pt idx="8">
                  <c:v>0.8</c:v>
                </c:pt>
                <c:pt idx="9">
                  <c:v>0.8</c:v>
                </c:pt>
              </c:numCache>
            </c:numRef>
          </c:val>
          <c:smooth val="0"/>
          <c:extLst xmlns:c16r2="http://schemas.microsoft.com/office/drawing/2015/06/chart">
            <c:ext xmlns:c16="http://schemas.microsoft.com/office/drawing/2014/chart" uri="{C3380CC4-5D6E-409C-BE32-E72D297353CC}">
              <c16:uniqueId val="{00000003-0670-48E8-8D4A-18BE00A5770A}"/>
            </c:ext>
          </c:extLst>
        </c:ser>
        <c:ser>
          <c:idx val="4"/>
          <c:order val="4"/>
          <c:tx>
            <c:strRef>
              <c:f>Plan1!$A$6</c:f>
              <c:strCache>
                <c:ptCount val="1"/>
                <c:pt idx="0">
                  <c:v>t=7000h</c:v>
                </c:pt>
              </c:strCache>
            </c:strRef>
          </c:tx>
          <c:spPr>
            <a:ln w="19477">
              <a:solidFill>
                <a:srgbClr val="000000"/>
              </a:solidFill>
              <a:prstDash val="solid"/>
            </a:ln>
          </c:spPr>
          <c:marker>
            <c:symbol val="square"/>
            <c:size val="7"/>
            <c:spPr>
              <a:noFill/>
              <a:ln>
                <a:solidFill>
                  <a:srgbClr val="000000"/>
                </a:solidFill>
                <a:prstDash val="solid"/>
              </a:ln>
            </c:spPr>
          </c:marker>
          <c:cat>
            <c:numRef>
              <c:f>Plan1!$B$1:$K$1</c:f>
              <c:numCache>
                <c:formatCode>General</c:formatCode>
                <c:ptCount val="10"/>
                <c:pt idx="0">
                  <c:v>1.0000000000000028E-3</c:v>
                </c:pt>
                <c:pt idx="1">
                  <c:v>1.0000000000000005E-2</c:v>
                </c:pt>
                <c:pt idx="2">
                  <c:v>0.05</c:v>
                </c:pt>
                <c:pt idx="3">
                  <c:v>0.1</c:v>
                </c:pt>
                <c:pt idx="4">
                  <c:v>0.15000000000000024</c:v>
                </c:pt>
                <c:pt idx="5">
                  <c:v>0.2</c:v>
                </c:pt>
                <c:pt idx="6">
                  <c:v>0.25</c:v>
                </c:pt>
                <c:pt idx="7">
                  <c:v>0.30000000000000032</c:v>
                </c:pt>
                <c:pt idx="8">
                  <c:v>0.35000000000000031</c:v>
                </c:pt>
                <c:pt idx="9">
                  <c:v>0.4</c:v>
                </c:pt>
              </c:numCache>
            </c:numRef>
          </c:cat>
          <c:val>
            <c:numRef>
              <c:f>Plan1!$B$6:$K$6</c:f>
              <c:numCache>
                <c:formatCode>General</c:formatCode>
                <c:ptCount val="10"/>
                <c:pt idx="0">
                  <c:v>10.1</c:v>
                </c:pt>
                <c:pt idx="1">
                  <c:v>8</c:v>
                </c:pt>
                <c:pt idx="2">
                  <c:v>3.9</c:v>
                </c:pt>
                <c:pt idx="3">
                  <c:v>2.2000000000000002</c:v>
                </c:pt>
                <c:pt idx="4">
                  <c:v>1.9000000000000001</c:v>
                </c:pt>
                <c:pt idx="5">
                  <c:v>1.6</c:v>
                </c:pt>
                <c:pt idx="6">
                  <c:v>1</c:v>
                </c:pt>
                <c:pt idx="7">
                  <c:v>0.9</c:v>
                </c:pt>
                <c:pt idx="8">
                  <c:v>0.9</c:v>
                </c:pt>
                <c:pt idx="9">
                  <c:v>0.9</c:v>
                </c:pt>
              </c:numCache>
            </c:numRef>
          </c:val>
          <c:smooth val="0"/>
          <c:extLst xmlns:c16r2="http://schemas.microsoft.com/office/drawing/2015/06/chart">
            <c:ext xmlns:c16="http://schemas.microsoft.com/office/drawing/2014/chart" uri="{C3380CC4-5D6E-409C-BE32-E72D297353CC}">
              <c16:uniqueId val="{00000004-0670-48E8-8D4A-18BE00A5770A}"/>
            </c:ext>
          </c:extLst>
        </c:ser>
        <c:dLbls>
          <c:showLegendKey val="0"/>
          <c:showVal val="0"/>
          <c:showCatName val="0"/>
          <c:showSerName val="0"/>
          <c:showPercent val="0"/>
          <c:showBubbleSize val="0"/>
        </c:dLbls>
        <c:marker val="1"/>
        <c:smooth val="0"/>
        <c:axId val="754782096"/>
        <c:axId val="754782488"/>
      </c:lineChart>
      <c:catAx>
        <c:axId val="754782096"/>
        <c:scaling>
          <c:orientation val="minMax"/>
        </c:scaling>
        <c:delete val="0"/>
        <c:axPos val="b"/>
        <c:title>
          <c:tx>
            <c:rich>
              <a:bodyPr/>
              <a:lstStyle/>
              <a:p>
                <a:pPr>
                  <a:defRPr/>
                </a:pPr>
                <a:r>
                  <a:rPr lang="en-US"/>
                  <a:t>Espessura do filme (mm)</a:t>
                </a:r>
              </a:p>
            </c:rich>
          </c:tx>
          <c:layout>
            <c:manualLayout>
              <c:xMode val="edge"/>
              <c:yMode val="edge"/>
              <c:x val="0.39489194499017682"/>
              <c:y val="0.79381443298969223"/>
            </c:manualLayout>
          </c:layout>
          <c:overlay val="0"/>
          <c:spPr>
            <a:noFill/>
            <a:ln w="38955">
              <a:noFill/>
            </a:ln>
          </c:spPr>
        </c:title>
        <c:numFmt formatCode="General" sourceLinked="1"/>
        <c:majorTickMark val="out"/>
        <c:minorTickMark val="none"/>
        <c:tickLblPos val="nextTo"/>
        <c:spPr>
          <a:ln w="4869">
            <a:solidFill>
              <a:srgbClr val="000000"/>
            </a:solidFill>
            <a:prstDash val="solid"/>
          </a:ln>
        </c:spPr>
        <c:txPr>
          <a:bodyPr rot="0" vert="horz"/>
          <a:lstStyle/>
          <a:p>
            <a:pPr>
              <a:defRPr/>
            </a:pPr>
            <a:endParaRPr lang="pt-BR"/>
          </a:p>
        </c:txPr>
        <c:crossAx val="754782488"/>
        <c:crosses val="autoZero"/>
        <c:auto val="1"/>
        <c:lblAlgn val="ctr"/>
        <c:lblOffset val="100"/>
        <c:tickLblSkip val="1"/>
        <c:tickMarkSkip val="1"/>
        <c:noMultiLvlLbl val="0"/>
      </c:catAx>
      <c:valAx>
        <c:axId val="754782488"/>
        <c:scaling>
          <c:orientation val="minMax"/>
        </c:scaling>
        <c:delete val="0"/>
        <c:axPos val="l"/>
        <c:title>
          <c:tx>
            <c:rich>
              <a:bodyPr/>
              <a:lstStyle/>
              <a:p>
                <a:pPr>
                  <a:defRPr/>
                </a:pPr>
                <a:r>
                  <a:rPr lang="en-US"/>
                  <a:t>Perdas de MO (%)</a:t>
                </a:r>
              </a:p>
            </c:rich>
          </c:tx>
          <c:layout>
            <c:manualLayout>
              <c:xMode val="edge"/>
              <c:yMode val="edge"/>
              <c:x val="2.1611001964636542E-2"/>
              <c:y val="0.17182130584192487"/>
            </c:manualLayout>
          </c:layout>
          <c:overlay val="0"/>
          <c:spPr>
            <a:noFill/>
            <a:ln w="38955">
              <a:noFill/>
            </a:ln>
          </c:spPr>
        </c:title>
        <c:numFmt formatCode="General" sourceLinked="1"/>
        <c:majorTickMark val="out"/>
        <c:minorTickMark val="none"/>
        <c:tickLblPos val="nextTo"/>
        <c:spPr>
          <a:ln w="4869">
            <a:solidFill>
              <a:srgbClr val="000000"/>
            </a:solidFill>
            <a:prstDash val="solid"/>
          </a:ln>
        </c:spPr>
        <c:txPr>
          <a:bodyPr rot="0" vert="horz"/>
          <a:lstStyle/>
          <a:p>
            <a:pPr>
              <a:defRPr/>
            </a:pPr>
            <a:endParaRPr lang="pt-BR"/>
          </a:p>
        </c:txPr>
        <c:crossAx val="754782096"/>
        <c:crosses val="autoZero"/>
        <c:crossBetween val="between"/>
      </c:valAx>
      <c:spPr>
        <a:noFill/>
        <a:ln w="38955">
          <a:noFill/>
        </a:ln>
      </c:spPr>
    </c:plotArea>
    <c:legend>
      <c:legendPos val="b"/>
      <c:layout>
        <c:manualLayout>
          <c:xMode val="edge"/>
          <c:yMode val="edge"/>
          <c:x val="1.964636542239686E-2"/>
          <c:y val="0.91752577319587814"/>
          <c:w val="0.95874263261296799"/>
          <c:h val="7.560137457044673E-2"/>
        </c:manualLayout>
      </c:layout>
      <c:overlay val="0"/>
      <c:spPr>
        <a:noFill/>
        <a:ln w="38955">
          <a:noFill/>
        </a:ln>
      </c:spPr>
    </c:legend>
    <c:plotVisOnly val="1"/>
    <c:dispBlanksAs val="gap"/>
    <c:showDLblsOverMax val="0"/>
  </c:chart>
  <c:spPr>
    <a:solidFill>
      <a:srgbClr val="FFFFFF"/>
    </a:solidFill>
    <a:ln>
      <a:noFill/>
    </a:ln>
  </c:spPr>
  <c:txPr>
    <a:bodyPr/>
    <a:lstStyle/>
    <a:p>
      <a:pPr>
        <a:defRPr sz="1600" b="0" i="0" u="none" strike="noStrike" baseline="0">
          <a:solidFill>
            <a:srgbClr val="000000"/>
          </a:solidFill>
          <a:latin typeface="Verdana" panose="020B0604030504040204" pitchFamily="34" charset="0"/>
          <a:ea typeface="Verdana" panose="020B0604030504040204" pitchFamily="34" charset="0"/>
          <a:cs typeface="Arial"/>
        </a:defRPr>
      </a:pPr>
      <a:endParaRPr lang="pt-B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output!$B$1</c:f>
              <c:strCache>
                <c:ptCount val="1"/>
                <c:pt idx="0">
                  <c:v>Controle</c:v>
                </c:pt>
              </c:strCache>
            </c:strRef>
          </c:tx>
          <c:marker>
            <c:symbol val="none"/>
          </c:marker>
          <c:errBars>
            <c:errDir val="y"/>
            <c:errBarType val="both"/>
            <c:errValType val="cust"/>
            <c:noEndCap val="0"/>
            <c:plus>
              <c:numRef>
                <c:f>output!$G$2:$G$96</c:f>
                <c:numCache>
                  <c:formatCode>General</c:formatCode>
                  <c:ptCount val="95"/>
                  <c:pt idx="0">
                    <c:v>0.97580000000000078</c:v>
                  </c:pt>
                  <c:pt idx="1">
                    <c:v>0.97580000000000078</c:v>
                  </c:pt>
                  <c:pt idx="2">
                    <c:v>0.97580000000000078</c:v>
                  </c:pt>
                  <c:pt idx="3">
                    <c:v>0.97580000000000078</c:v>
                  </c:pt>
                  <c:pt idx="4">
                    <c:v>0.97580000000000078</c:v>
                  </c:pt>
                  <c:pt idx="5">
                    <c:v>0.97580000000000078</c:v>
                  </c:pt>
                  <c:pt idx="6">
                    <c:v>0.97580000000000078</c:v>
                  </c:pt>
                  <c:pt idx="7">
                    <c:v>0.97580000000000078</c:v>
                  </c:pt>
                  <c:pt idx="8">
                    <c:v>0.97580000000000078</c:v>
                  </c:pt>
                  <c:pt idx="9">
                    <c:v>0.97580000000000078</c:v>
                  </c:pt>
                  <c:pt idx="10">
                    <c:v>0.97580000000000078</c:v>
                  </c:pt>
                  <c:pt idx="11">
                    <c:v>0.97580000000000078</c:v>
                  </c:pt>
                  <c:pt idx="12">
                    <c:v>0.97580000000000078</c:v>
                  </c:pt>
                  <c:pt idx="13">
                    <c:v>0.97580000000000078</c:v>
                  </c:pt>
                  <c:pt idx="14">
                    <c:v>0.97580000000000078</c:v>
                  </c:pt>
                  <c:pt idx="15">
                    <c:v>0.97580000000000078</c:v>
                  </c:pt>
                  <c:pt idx="16">
                    <c:v>0.97580000000000078</c:v>
                  </c:pt>
                  <c:pt idx="17">
                    <c:v>0.97580000000000078</c:v>
                  </c:pt>
                  <c:pt idx="18">
                    <c:v>0.97580000000000078</c:v>
                  </c:pt>
                  <c:pt idx="19">
                    <c:v>0.97580000000000078</c:v>
                  </c:pt>
                  <c:pt idx="20">
                    <c:v>0.97580000000000078</c:v>
                  </c:pt>
                  <c:pt idx="21">
                    <c:v>0.97580000000000078</c:v>
                  </c:pt>
                  <c:pt idx="22">
                    <c:v>0.97580000000000078</c:v>
                  </c:pt>
                  <c:pt idx="23">
                    <c:v>0.97580000000000078</c:v>
                  </c:pt>
                  <c:pt idx="24">
                    <c:v>0.97580000000000078</c:v>
                  </c:pt>
                  <c:pt idx="25">
                    <c:v>0.97580000000000078</c:v>
                  </c:pt>
                  <c:pt idx="26">
                    <c:v>0.97580000000000078</c:v>
                  </c:pt>
                  <c:pt idx="27">
                    <c:v>0.97580000000000078</c:v>
                  </c:pt>
                  <c:pt idx="28">
                    <c:v>0.97580000000000078</c:v>
                  </c:pt>
                  <c:pt idx="29">
                    <c:v>0.97580000000000078</c:v>
                  </c:pt>
                  <c:pt idx="30">
                    <c:v>0.97580000000000078</c:v>
                  </c:pt>
                  <c:pt idx="31">
                    <c:v>0.97580000000000078</c:v>
                  </c:pt>
                  <c:pt idx="32">
                    <c:v>0.97580000000000078</c:v>
                  </c:pt>
                  <c:pt idx="33">
                    <c:v>0.97580000000000078</c:v>
                  </c:pt>
                  <c:pt idx="34">
                    <c:v>0.97580000000000078</c:v>
                  </c:pt>
                  <c:pt idx="35">
                    <c:v>0.97580000000000078</c:v>
                  </c:pt>
                  <c:pt idx="36">
                    <c:v>0.97580000000000078</c:v>
                  </c:pt>
                  <c:pt idx="37">
                    <c:v>0.97580000000000078</c:v>
                  </c:pt>
                  <c:pt idx="38">
                    <c:v>0.97580000000000078</c:v>
                  </c:pt>
                  <c:pt idx="39">
                    <c:v>0.97580000000000078</c:v>
                  </c:pt>
                  <c:pt idx="40">
                    <c:v>0.97580000000000078</c:v>
                  </c:pt>
                  <c:pt idx="41">
                    <c:v>0.97580000000000078</c:v>
                  </c:pt>
                  <c:pt idx="42">
                    <c:v>0.97580000000000078</c:v>
                  </c:pt>
                  <c:pt idx="43">
                    <c:v>0.97580000000000078</c:v>
                  </c:pt>
                  <c:pt idx="44">
                    <c:v>0.97580000000000078</c:v>
                  </c:pt>
                  <c:pt idx="45">
                    <c:v>0.97580000000000078</c:v>
                  </c:pt>
                  <c:pt idx="46">
                    <c:v>0.97580000000000078</c:v>
                  </c:pt>
                  <c:pt idx="47">
                    <c:v>0.97580000000000078</c:v>
                  </c:pt>
                  <c:pt idx="48">
                    <c:v>0.97580000000000078</c:v>
                  </c:pt>
                  <c:pt idx="49">
                    <c:v>0.97580000000000078</c:v>
                  </c:pt>
                  <c:pt idx="50">
                    <c:v>0.97580000000000078</c:v>
                  </c:pt>
                  <c:pt idx="51">
                    <c:v>0.97580000000000078</c:v>
                  </c:pt>
                  <c:pt idx="52">
                    <c:v>0.97580000000000078</c:v>
                  </c:pt>
                  <c:pt idx="53">
                    <c:v>0.97580000000000078</c:v>
                  </c:pt>
                  <c:pt idx="54">
                    <c:v>0.97580000000000078</c:v>
                  </c:pt>
                  <c:pt idx="55">
                    <c:v>0.97580000000000078</c:v>
                  </c:pt>
                  <c:pt idx="56">
                    <c:v>0.97580000000000078</c:v>
                  </c:pt>
                  <c:pt idx="57">
                    <c:v>0.97580000000000078</c:v>
                  </c:pt>
                  <c:pt idx="58">
                    <c:v>0.97580000000000078</c:v>
                  </c:pt>
                  <c:pt idx="59">
                    <c:v>0.97580000000000078</c:v>
                  </c:pt>
                  <c:pt idx="60">
                    <c:v>0.97580000000000078</c:v>
                  </c:pt>
                  <c:pt idx="61">
                    <c:v>0.97580000000000078</c:v>
                  </c:pt>
                  <c:pt idx="62">
                    <c:v>0.97580000000000078</c:v>
                  </c:pt>
                  <c:pt idx="63">
                    <c:v>0.97580000000000078</c:v>
                  </c:pt>
                  <c:pt idx="64">
                    <c:v>0.97580000000000078</c:v>
                  </c:pt>
                  <c:pt idx="65">
                    <c:v>0.97580000000000078</c:v>
                  </c:pt>
                  <c:pt idx="66">
                    <c:v>0.97580000000000078</c:v>
                  </c:pt>
                  <c:pt idx="67">
                    <c:v>0.97580000000000078</c:v>
                  </c:pt>
                  <c:pt idx="68">
                    <c:v>0.97580000000000078</c:v>
                  </c:pt>
                  <c:pt idx="69">
                    <c:v>0.97580000000000078</c:v>
                  </c:pt>
                  <c:pt idx="70">
                    <c:v>0.97580000000000078</c:v>
                  </c:pt>
                  <c:pt idx="71">
                    <c:v>0.97580000000000078</c:v>
                  </c:pt>
                  <c:pt idx="72">
                    <c:v>0.97580000000000078</c:v>
                  </c:pt>
                  <c:pt idx="73">
                    <c:v>0.97580000000000078</c:v>
                  </c:pt>
                  <c:pt idx="74">
                    <c:v>0.97580000000000078</c:v>
                  </c:pt>
                  <c:pt idx="75">
                    <c:v>0.97580000000000078</c:v>
                  </c:pt>
                  <c:pt idx="76">
                    <c:v>0.97580000000000078</c:v>
                  </c:pt>
                  <c:pt idx="77">
                    <c:v>0.97580000000000078</c:v>
                  </c:pt>
                  <c:pt idx="78">
                    <c:v>0.97580000000000078</c:v>
                  </c:pt>
                  <c:pt idx="79">
                    <c:v>0.97580000000000078</c:v>
                  </c:pt>
                  <c:pt idx="80">
                    <c:v>0.97580000000000078</c:v>
                  </c:pt>
                  <c:pt idx="81">
                    <c:v>0.97580000000000078</c:v>
                  </c:pt>
                  <c:pt idx="82">
                    <c:v>0.97580000000000078</c:v>
                  </c:pt>
                  <c:pt idx="83">
                    <c:v>0.97580000000000078</c:v>
                  </c:pt>
                  <c:pt idx="84">
                    <c:v>0.97580000000000078</c:v>
                  </c:pt>
                  <c:pt idx="85">
                    <c:v>0.97580000000000078</c:v>
                  </c:pt>
                  <c:pt idx="86">
                    <c:v>0.97580000000000078</c:v>
                  </c:pt>
                  <c:pt idx="87">
                    <c:v>0.97580000000000078</c:v>
                  </c:pt>
                  <c:pt idx="88">
                    <c:v>0.97580000000000078</c:v>
                  </c:pt>
                  <c:pt idx="89">
                    <c:v>0.97580000000000078</c:v>
                  </c:pt>
                  <c:pt idx="90">
                    <c:v>0.97580000000000078</c:v>
                  </c:pt>
                  <c:pt idx="91">
                    <c:v>0.97580000000000078</c:v>
                  </c:pt>
                  <c:pt idx="92">
                    <c:v>0.97580000000000078</c:v>
                  </c:pt>
                  <c:pt idx="93">
                    <c:v>0.97580000000000078</c:v>
                  </c:pt>
                  <c:pt idx="94">
                    <c:v>0.97580000000000078</c:v>
                  </c:pt>
                </c:numCache>
              </c:numRef>
            </c:plus>
            <c:minus>
              <c:numRef>
                <c:f>output!$G$2:$G$96</c:f>
                <c:numCache>
                  <c:formatCode>General</c:formatCode>
                  <c:ptCount val="95"/>
                  <c:pt idx="0">
                    <c:v>0.97580000000000078</c:v>
                  </c:pt>
                  <c:pt idx="1">
                    <c:v>0.97580000000000078</c:v>
                  </c:pt>
                  <c:pt idx="2">
                    <c:v>0.97580000000000078</c:v>
                  </c:pt>
                  <c:pt idx="3">
                    <c:v>0.97580000000000078</c:v>
                  </c:pt>
                  <c:pt idx="4">
                    <c:v>0.97580000000000078</c:v>
                  </c:pt>
                  <c:pt idx="5">
                    <c:v>0.97580000000000078</c:v>
                  </c:pt>
                  <c:pt idx="6">
                    <c:v>0.97580000000000078</c:v>
                  </c:pt>
                  <c:pt idx="7">
                    <c:v>0.97580000000000078</c:v>
                  </c:pt>
                  <c:pt idx="8">
                    <c:v>0.97580000000000078</c:v>
                  </c:pt>
                  <c:pt idx="9">
                    <c:v>0.97580000000000078</c:v>
                  </c:pt>
                  <c:pt idx="10">
                    <c:v>0.97580000000000078</c:v>
                  </c:pt>
                  <c:pt idx="11">
                    <c:v>0.97580000000000078</c:v>
                  </c:pt>
                  <c:pt idx="12">
                    <c:v>0.97580000000000078</c:v>
                  </c:pt>
                  <c:pt idx="13">
                    <c:v>0.97580000000000078</c:v>
                  </c:pt>
                  <c:pt idx="14">
                    <c:v>0.97580000000000078</c:v>
                  </c:pt>
                  <c:pt idx="15">
                    <c:v>0.97580000000000078</c:v>
                  </c:pt>
                  <c:pt idx="16">
                    <c:v>0.97580000000000078</c:v>
                  </c:pt>
                  <c:pt idx="17">
                    <c:v>0.97580000000000078</c:v>
                  </c:pt>
                  <c:pt idx="18">
                    <c:v>0.97580000000000078</c:v>
                  </c:pt>
                  <c:pt idx="19">
                    <c:v>0.97580000000000078</c:v>
                  </c:pt>
                  <c:pt idx="20">
                    <c:v>0.97580000000000078</c:v>
                  </c:pt>
                  <c:pt idx="21">
                    <c:v>0.97580000000000078</c:v>
                  </c:pt>
                  <c:pt idx="22">
                    <c:v>0.97580000000000078</c:v>
                  </c:pt>
                  <c:pt idx="23">
                    <c:v>0.97580000000000078</c:v>
                  </c:pt>
                  <c:pt idx="24">
                    <c:v>0.97580000000000078</c:v>
                  </c:pt>
                  <c:pt idx="25">
                    <c:v>0.97580000000000078</c:v>
                  </c:pt>
                  <c:pt idx="26">
                    <c:v>0.97580000000000078</c:v>
                  </c:pt>
                  <c:pt idx="27">
                    <c:v>0.97580000000000078</c:v>
                  </c:pt>
                  <c:pt idx="28">
                    <c:v>0.97580000000000078</c:v>
                  </c:pt>
                  <c:pt idx="29">
                    <c:v>0.97580000000000078</c:v>
                  </c:pt>
                  <c:pt idx="30">
                    <c:v>0.97580000000000078</c:v>
                  </c:pt>
                  <c:pt idx="31">
                    <c:v>0.97580000000000078</c:v>
                  </c:pt>
                  <c:pt idx="32">
                    <c:v>0.97580000000000078</c:v>
                  </c:pt>
                  <c:pt idx="33">
                    <c:v>0.97580000000000078</c:v>
                  </c:pt>
                  <c:pt idx="34">
                    <c:v>0.97580000000000078</c:v>
                  </c:pt>
                  <c:pt idx="35">
                    <c:v>0.97580000000000078</c:v>
                  </c:pt>
                  <c:pt idx="36">
                    <c:v>0.97580000000000078</c:v>
                  </c:pt>
                  <c:pt idx="37">
                    <c:v>0.97580000000000078</c:v>
                  </c:pt>
                  <c:pt idx="38">
                    <c:v>0.97580000000000078</c:v>
                  </c:pt>
                  <c:pt idx="39">
                    <c:v>0.97580000000000078</c:v>
                  </c:pt>
                  <c:pt idx="40">
                    <c:v>0.97580000000000078</c:v>
                  </c:pt>
                  <c:pt idx="41">
                    <c:v>0.97580000000000078</c:v>
                  </c:pt>
                  <c:pt idx="42">
                    <c:v>0.97580000000000078</c:v>
                  </c:pt>
                  <c:pt idx="43">
                    <c:v>0.97580000000000078</c:v>
                  </c:pt>
                  <c:pt idx="44">
                    <c:v>0.97580000000000078</c:v>
                  </c:pt>
                  <c:pt idx="45">
                    <c:v>0.97580000000000078</c:v>
                  </c:pt>
                  <c:pt idx="46">
                    <c:v>0.97580000000000078</c:v>
                  </c:pt>
                  <c:pt idx="47">
                    <c:v>0.97580000000000078</c:v>
                  </c:pt>
                  <c:pt idx="48">
                    <c:v>0.97580000000000078</c:v>
                  </c:pt>
                  <c:pt idx="49">
                    <c:v>0.97580000000000078</c:v>
                  </c:pt>
                  <c:pt idx="50">
                    <c:v>0.97580000000000078</c:v>
                  </c:pt>
                  <c:pt idx="51">
                    <c:v>0.97580000000000078</c:v>
                  </c:pt>
                  <c:pt idx="52">
                    <c:v>0.97580000000000078</c:v>
                  </c:pt>
                  <c:pt idx="53">
                    <c:v>0.97580000000000078</c:v>
                  </c:pt>
                  <c:pt idx="54">
                    <c:v>0.97580000000000078</c:v>
                  </c:pt>
                  <c:pt idx="55">
                    <c:v>0.97580000000000078</c:v>
                  </c:pt>
                  <c:pt idx="56">
                    <c:v>0.97580000000000078</c:v>
                  </c:pt>
                  <c:pt idx="57">
                    <c:v>0.97580000000000078</c:v>
                  </c:pt>
                  <c:pt idx="58">
                    <c:v>0.97580000000000078</c:v>
                  </c:pt>
                  <c:pt idx="59">
                    <c:v>0.97580000000000078</c:v>
                  </c:pt>
                  <c:pt idx="60">
                    <c:v>0.97580000000000078</c:v>
                  </c:pt>
                  <c:pt idx="61">
                    <c:v>0.97580000000000078</c:v>
                  </c:pt>
                  <c:pt idx="62">
                    <c:v>0.97580000000000078</c:v>
                  </c:pt>
                  <c:pt idx="63">
                    <c:v>0.97580000000000078</c:v>
                  </c:pt>
                  <c:pt idx="64">
                    <c:v>0.97580000000000078</c:v>
                  </c:pt>
                  <c:pt idx="65">
                    <c:v>0.97580000000000078</c:v>
                  </c:pt>
                  <c:pt idx="66">
                    <c:v>0.97580000000000078</c:v>
                  </c:pt>
                  <c:pt idx="67">
                    <c:v>0.97580000000000078</c:v>
                  </c:pt>
                  <c:pt idx="68">
                    <c:v>0.97580000000000078</c:v>
                  </c:pt>
                  <c:pt idx="69">
                    <c:v>0.97580000000000078</c:v>
                  </c:pt>
                  <c:pt idx="70">
                    <c:v>0.97580000000000078</c:v>
                  </c:pt>
                  <c:pt idx="71">
                    <c:v>0.97580000000000078</c:v>
                  </c:pt>
                  <c:pt idx="72">
                    <c:v>0.97580000000000078</c:v>
                  </c:pt>
                  <c:pt idx="73">
                    <c:v>0.97580000000000078</c:v>
                  </c:pt>
                  <c:pt idx="74">
                    <c:v>0.97580000000000078</c:v>
                  </c:pt>
                  <c:pt idx="75">
                    <c:v>0.97580000000000078</c:v>
                  </c:pt>
                  <c:pt idx="76">
                    <c:v>0.97580000000000078</c:v>
                  </c:pt>
                  <c:pt idx="77">
                    <c:v>0.97580000000000078</c:v>
                  </c:pt>
                  <c:pt idx="78">
                    <c:v>0.97580000000000078</c:v>
                  </c:pt>
                  <c:pt idx="79">
                    <c:v>0.97580000000000078</c:v>
                  </c:pt>
                  <c:pt idx="80">
                    <c:v>0.97580000000000078</c:v>
                  </c:pt>
                  <c:pt idx="81">
                    <c:v>0.97580000000000078</c:v>
                  </c:pt>
                  <c:pt idx="82">
                    <c:v>0.97580000000000078</c:v>
                  </c:pt>
                  <c:pt idx="83">
                    <c:v>0.97580000000000078</c:v>
                  </c:pt>
                  <c:pt idx="84">
                    <c:v>0.97580000000000078</c:v>
                  </c:pt>
                  <c:pt idx="85">
                    <c:v>0.97580000000000078</c:v>
                  </c:pt>
                  <c:pt idx="86">
                    <c:v>0.97580000000000078</c:v>
                  </c:pt>
                  <c:pt idx="87">
                    <c:v>0.97580000000000078</c:v>
                  </c:pt>
                  <c:pt idx="88">
                    <c:v>0.97580000000000078</c:v>
                  </c:pt>
                  <c:pt idx="89">
                    <c:v>0.97580000000000078</c:v>
                  </c:pt>
                  <c:pt idx="90">
                    <c:v>0.97580000000000078</c:v>
                  </c:pt>
                  <c:pt idx="91">
                    <c:v>0.97580000000000078</c:v>
                  </c:pt>
                  <c:pt idx="92">
                    <c:v>0.97580000000000078</c:v>
                  </c:pt>
                  <c:pt idx="93">
                    <c:v>0.97580000000000078</c:v>
                  </c:pt>
                  <c:pt idx="94">
                    <c:v>0.97580000000000078</c:v>
                  </c:pt>
                </c:numCache>
              </c:numRef>
            </c:minus>
          </c:errBars>
          <c:cat>
            <c:numRef>
              <c:f>output!$A$2:$A$96</c:f>
              <c:numCache>
                <c:formatCode>General</c:formatCode>
                <c:ptCount val="9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numCache>
            </c:numRef>
          </c:cat>
          <c:val>
            <c:numRef>
              <c:f>output!$B$2:$B$96</c:f>
              <c:numCache>
                <c:formatCode>General</c:formatCode>
                <c:ptCount val="95"/>
                <c:pt idx="0">
                  <c:v>37.33</c:v>
                </c:pt>
                <c:pt idx="1">
                  <c:v>38.9133</c:v>
                </c:pt>
                <c:pt idx="2">
                  <c:v>38.166700000000013</c:v>
                </c:pt>
                <c:pt idx="3">
                  <c:v>37.14</c:v>
                </c:pt>
                <c:pt idx="4">
                  <c:v>36.223300000000066</c:v>
                </c:pt>
                <c:pt idx="5">
                  <c:v>35.083300000000001</c:v>
                </c:pt>
                <c:pt idx="6">
                  <c:v>33.973300000000002</c:v>
                </c:pt>
                <c:pt idx="7">
                  <c:v>33.526700000000012</c:v>
                </c:pt>
                <c:pt idx="8">
                  <c:v>32.863300000000002</c:v>
                </c:pt>
                <c:pt idx="9">
                  <c:v>32.5533</c:v>
                </c:pt>
                <c:pt idx="10">
                  <c:v>32.193300000000058</c:v>
                </c:pt>
                <c:pt idx="11">
                  <c:v>32.193300000000058</c:v>
                </c:pt>
                <c:pt idx="12">
                  <c:v>32.14</c:v>
                </c:pt>
                <c:pt idx="13">
                  <c:v>31.97</c:v>
                </c:pt>
                <c:pt idx="14">
                  <c:v>31.53</c:v>
                </c:pt>
                <c:pt idx="15">
                  <c:v>30.863299999999967</c:v>
                </c:pt>
                <c:pt idx="16">
                  <c:v>30.72</c:v>
                </c:pt>
                <c:pt idx="17">
                  <c:v>30.9133</c:v>
                </c:pt>
                <c:pt idx="18">
                  <c:v>31.14</c:v>
                </c:pt>
                <c:pt idx="19">
                  <c:v>31.333300000000001</c:v>
                </c:pt>
                <c:pt idx="20">
                  <c:v>31.136700000000001</c:v>
                </c:pt>
                <c:pt idx="21">
                  <c:v>30.5</c:v>
                </c:pt>
                <c:pt idx="22">
                  <c:v>29.166699999999967</c:v>
                </c:pt>
                <c:pt idx="23">
                  <c:v>28.693300000000001</c:v>
                </c:pt>
                <c:pt idx="24">
                  <c:v>28.416699999999967</c:v>
                </c:pt>
                <c:pt idx="25">
                  <c:v>28.1967</c:v>
                </c:pt>
                <c:pt idx="26">
                  <c:v>28.113299999999999</c:v>
                </c:pt>
                <c:pt idx="27">
                  <c:v>28.056699999999989</c:v>
                </c:pt>
                <c:pt idx="28">
                  <c:v>27.86</c:v>
                </c:pt>
                <c:pt idx="29">
                  <c:v>27.806699999999989</c:v>
                </c:pt>
                <c:pt idx="30">
                  <c:v>27.556699999999989</c:v>
                </c:pt>
                <c:pt idx="31">
                  <c:v>27.3033</c:v>
                </c:pt>
                <c:pt idx="32">
                  <c:v>26.996699999999965</c:v>
                </c:pt>
                <c:pt idx="33">
                  <c:v>26.6633</c:v>
                </c:pt>
                <c:pt idx="34">
                  <c:v>26.473299999999963</c:v>
                </c:pt>
                <c:pt idx="35">
                  <c:v>26.14</c:v>
                </c:pt>
                <c:pt idx="36">
                  <c:v>26.110000000000028</c:v>
                </c:pt>
                <c:pt idx="37">
                  <c:v>26.5</c:v>
                </c:pt>
                <c:pt idx="38">
                  <c:v>26.6967</c:v>
                </c:pt>
                <c:pt idx="39">
                  <c:v>26.776700000000002</c:v>
                </c:pt>
                <c:pt idx="40">
                  <c:v>26.75</c:v>
                </c:pt>
                <c:pt idx="41">
                  <c:v>26.75</c:v>
                </c:pt>
                <c:pt idx="42">
                  <c:v>26.416699999999967</c:v>
                </c:pt>
                <c:pt idx="43">
                  <c:v>25.776700000000002</c:v>
                </c:pt>
                <c:pt idx="44">
                  <c:v>25.779999999999987</c:v>
                </c:pt>
                <c:pt idx="45">
                  <c:v>25.863299999999967</c:v>
                </c:pt>
                <c:pt idx="46">
                  <c:v>25.89</c:v>
                </c:pt>
                <c:pt idx="47">
                  <c:v>25.75</c:v>
                </c:pt>
                <c:pt idx="48">
                  <c:v>25.943299999999965</c:v>
                </c:pt>
                <c:pt idx="49">
                  <c:v>26.056699999999989</c:v>
                </c:pt>
                <c:pt idx="50">
                  <c:v>26.39</c:v>
                </c:pt>
                <c:pt idx="51">
                  <c:v>26.996699999999965</c:v>
                </c:pt>
                <c:pt idx="52">
                  <c:v>27.5</c:v>
                </c:pt>
                <c:pt idx="53">
                  <c:v>27.363299999999967</c:v>
                </c:pt>
                <c:pt idx="54">
                  <c:v>27.276700000000002</c:v>
                </c:pt>
                <c:pt idx="55">
                  <c:v>27.193300000000001</c:v>
                </c:pt>
                <c:pt idx="56">
                  <c:v>26.776700000000002</c:v>
                </c:pt>
                <c:pt idx="57">
                  <c:v>26.776700000000002</c:v>
                </c:pt>
                <c:pt idx="58">
                  <c:v>27.193300000000001</c:v>
                </c:pt>
                <c:pt idx="59">
                  <c:v>27.36</c:v>
                </c:pt>
                <c:pt idx="60">
                  <c:v>27.0533</c:v>
                </c:pt>
                <c:pt idx="61">
                  <c:v>26.416699999999967</c:v>
                </c:pt>
                <c:pt idx="62">
                  <c:v>25.97</c:v>
                </c:pt>
                <c:pt idx="63">
                  <c:v>25.8033</c:v>
                </c:pt>
                <c:pt idx="64">
                  <c:v>25.806699999999989</c:v>
                </c:pt>
                <c:pt idx="65">
                  <c:v>25.613299999999999</c:v>
                </c:pt>
                <c:pt idx="66">
                  <c:v>25.416699999999967</c:v>
                </c:pt>
                <c:pt idx="67">
                  <c:v>25.583299999999966</c:v>
                </c:pt>
                <c:pt idx="68">
                  <c:v>25.64</c:v>
                </c:pt>
                <c:pt idx="69">
                  <c:v>25.693300000000001</c:v>
                </c:pt>
                <c:pt idx="70">
                  <c:v>25.47</c:v>
                </c:pt>
                <c:pt idx="71">
                  <c:v>24.746699999999965</c:v>
                </c:pt>
                <c:pt idx="72">
                  <c:v>23.58</c:v>
                </c:pt>
                <c:pt idx="73">
                  <c:v>22.6967</c:v>
                </c:pt>
                <c:pt idx="74">
                  <c:v>22.276700000000002</c:v>
                </c:pt>
                <c:pt idx="75">
                  <c:v>22.973299999999963</c:v>
                </c:pt>
                <c:pt idx="76">
                  <c:v>23.636700000000001</c:v>
                </c:pt>
                <c:pt idx="77">
                  <c:v>23.5</c:v>
                </c:pt>
                <c:pt idx="78">
                  <c:v>23.279999999999987</c:v>
                </c:pt>
                <c:pt idx="79">
                  <c:v>22.919999999999987</c:v>
                </c:pt>
                <c:pt idx="80">
                  <c:v>22.443299999999965</c:v>
                </c:pt>
                <c:pt idx="81">
                  <c:v>22.89</c:v>
                </c:pt>
                <c:pt idx="82">
                  <c:v>22.636700000000001</c:v>
                </c:pt>
                <c:pt idx="83">
                  <c:v>22.806699999999989</c:v>
                </c:pt>
                <c:pt idx="84">
                  <c:v>22.973299999999963</c:v>
                </c:pt>
                <c:pt idx="85">
                  <c:v>22.556699999999989</c:v>
                </c:pt>
                <c:pt idx="86">
                  <c:v>22.583299999999966</c:v>
                </c:pt>
                <c:pt idx="87">
                  <c:v>22.806699999999989</c:v>
                </c:pt>
                <c:pt idx="88">
                  <c:v>22.916699999999967</c:v>
                </c:pt>
                <c:pt idx="89">
                  <c:v>22.833300000000001</c:v>
                </c:pt>
                <c:pt idx="90">
                  <c:v>23.056699999999989</c:v>
                </c:pt>
                <c:pt idx="91">
                  <c:v>23.166699999999967</c:v>
                </c:pt>
                <c:pt idx="92">
                  <c:v>23.363299999999967</c:v>
                </c:pt>
                <c:pt idx="93">
                  <c:v>23.473299999999963</c:v>
                </c:pt>
                <c:pt idx="94">
                  <c:v>23.083299999999966</c:v>
                </c:pt>
              </c:numCache>
            </c:numRef>
          </c:val>
          <c:smooth val="0"/>
          <c:extLst xmlns:c16r2="http://schemas.microsoft.com/office/drawing/2015/06/chart">
            <c:ext xmlns:c16="http://schemas.microsoft.com/office/drawing/2014/chart" uri="{C3380CC4-5D6E-409C-BE32-E72D297353CC}">
              <c16:uniqueId val="{00000000-1161-44AA-949A-06654DBBD021}"/>
            </c:ext>
          </c:extLst>
        </c:ser>
        <c:ser>
          <c:idx val="1"/>
          <c:order val="1"/>
          <c:tx>
            <c:strRef>
              <c:f>output!$C$1</c:f>
              <c:strCache>
                <c:ptCount val="1"/>
                <c:pt idx="0">
                  <c:v>Bagaço</c:v>
                </c:pt>
              </c:strCache>
            </c:strRef>
          </c:tx>
          <c:marker>
            <c:symbol val="none"/>
          </c:marker>
          <c:errBars>
            <c:errDir val="y"/>
            <c:errBarType val="both"/>
            <c:errValType val="cust"/>
            <c:noEndCap val="0"/>
            <c:plus>
              <c:numRef>
                <c:f>output!$H$2:$H$96</c:f>
                <c:numCache>
                  <c:formatCode>General</c:formatCode>
                  <c:ptCount val="95"/>
                  <c:pt idx="0">
                    <c:v>0.75580000000000114</c:v>
                  </c:pt>
                  <c:pt idx="1">
                    <c:v>0.75580000000000114</c:v>
                  </c:pt>
                  <c:pt idx="2">
                    <c:v>0.75580000000000114</c:v>
                  </c:pt>
                  <c:pt idx="3">
                    <c:v>0.75580000000000114</c:v>
                  </c:pt>
                  <c:pt idx="4">
                    <c:v>0.75580000000000114</c:v>
                  </c:pt>
                  <c:pt idx="5">
                    <c:v>0.75580000000000114</c:v>
                  </c:pt>
                  <c:pt idx="6">
                    <c:v>0.75580000000000114</c:v>
                  </c:pt>
                  <c:pt idx="7">
                    <c:v>0.75580000000000114</c:v>
                  </c:pt>
                  <c:pt idx="8">
                    <c:v>0.75580000000000114</c:v>
                  </c:pt>
                  <c:pt idx="9">
                    <c:v>0.75580000000000114</c:v>
                  </c:pt>
                  <c:pt idx="10">
                    <c:v>0.75580000000000114</c:v>
                  </c:pt>
                  <c:pt idx="11">
                    <c:v>0.75580000000000114</c:v>
                  </c:pt>
                  <c:pt idx="12">
                    <c:v>0.75580000000000114</c:v>
                  </c:pt>
                  <c:pt idx="13">
                    <c:v>0.75580000000000114</c:v>
                  </c:pt>
                  <c:pt idx="14">
                    <c:v>0.75580000000000114</c:v>
                  </c:pt>
                  <c:pt idx="15">
                    <c:v>0.75580000000000114</c:v>
                  </c:pt>
                  <c:pt idx="16">
                    <c:v>0.75580000000000114</c:v>
                  </c:pt>
                  <c:pt idx="17">
                    <c:v>0.75580000000000114</c:v>
                  </c:pt>
                  <c:pt idx="18">
                    <c:v>0.75580000000000114</c:v>
                  </c:pt>
                  <c:pt idx="19">
                    <c:v>0.75580000000000114</c:v>
                  </c:pt>
                  <c:pt idx="20">
                    <c:v>0.75580000000000114</c:v>
                  </c:pt>
                  <c:pt idx="21">
                    <c:v>0.75580000000000114</c:v>
                  </c:pt>
                  <c:pt idx="22">
                    <c:v>0.75580000000000114</c:v>
                  </c:pt>
                  <c:pt idx="23">
                    <c:v>0.75580000000000114</c:v>
                  </c:pt>
                  <c:pt idx="24">
                    <c:v>0.75580000000000114</c:v>
                  </c:pt>
                  <c:pt idx="25">
                    <c:v>0.75580000000000114</c:v>
                  </c:pt>
                  <c:pt idx="26">
                    <c:v>0.79820000000000002</c:v>
                  </c:pt>
                  <c:pt idx="27">
                    <c:v>0.79820000000000002</c:v>
                  </c:pt>
                  <c:pt idx="28">
                    <c:v>0.79820000000000002</c:v>
                  </c:pt>
                  <c:pt idx="29">
                    <c:v>0.79820000000000002</c:v>
                  </c:pt>
                  <c:pt idx="30">
                    <c:v>0.79820000000000002</c:v>
                  </c:pt>
                  <c:pt idx="31">
                    <c:v>0.79820000000000002</c:v>
                  </c:pt>
                  <c:pt idx="32">
                    <c:v>0.79820000000000002</c:v>
                  </c:pt>
                  <c:pt idx="33">
                    <c:v>0.79820000000000002</c:v>
                  </c:pt>
                  <c:pt idx="34">
                    <c:v>0.79820000000000002</c:v>
                  </c:pt>
                  <c:pt idx="35">
                    <c:v>0.86350000000000005</c:v>
                  </c:pt>
                  <c:pt idx="36">
                    <c:v>0.86350000000000005</c:v>
                  </c:pt>
                  <c:pt idx="37">
                    <c:v>0.86350000000000005</c:v>
                  </c:pt>
                  <c:pt idx="38">
                    <c:v>0.86350000000000005</c:v>
                  </c:pt>
                  <c:pt idx="39">
                    <c:v>0.86350000000000005</c:v>
                  </c:pt>
                  <c:pt idx="40">
                    <c:v>0.86350000000000005</c:v>
                  </c:pt>
                  <c:pt idx="41">
                    <c:v>0.86350000000000005</c:v>
                  </c:pt>
                  <c:pt idx="42">
                    <c:v>0.86350000000000005</c:v>
                  </c:pt>
                  <c:pt idx="43">
                    <c:v>0.86350000000000005</c:v>
                  </c:pt>
                  <c:pt idx="44">
                    <c:v>0.86350000000000005</c:v>
                  </c:pt>
                  <c:pt idx="45">
                    <c:v>0.86350000000000005</c:v>
                  </c:pt>
                  <c:pt idx="46">
                    <c:v>0.86350000000000005</c:v>
                  </c:pt>
                  <c:pt idx="47">
                    <c:v>0.86350000000000005</c:v>
                  </c:pt>
                  <c:pt idx="48">
                    <c:v>0.86350000000000005</c:v>
                  </c:pt>
                  <c:pt idx="49">
                    <c:v>0.86350000000000005</c:v>
                  </c:pt>
                  <c:pt idx="50">
                    <c:v>0.86350000000000005</c:v>
                  </c:pt>
                  <c:pt idx="51">
                    <c:v>0.86350000000000005</c:v>
                  </c:pt>
                  <c:pt idx="52">
                    <c:v>0.86350000000000005</c:v>
                  </c:pt>
                  <c:pt idx="53">
                    <c:v>0.86350000000000005</c:v>
                  </c:pt>
                  <c:pt idx="54">
                    <c:v>0.86350000000000005</c:v>
                  </c:pt>
                  <c:pt idx="55">
                    <c:v>0.86350000000000005</c:v>
                  </c:pt>
                  <c:pt idx="56">
                    <c:v>0.86350000000000005</c:v>
                  </c:pt>
                  <c:pt idx="57">
                    <c:v>0.86350000000000005</c:v>
                  </c:pt>
                  <c:pt idx="58">
                    <c:v>0.86350000000000005</c:v>
                  </c:pt>
                  <c:pt idx="59">
                    <c:v>0.86350000000000005</c:v>
                  </c:pt>
                  <c:pt idx="60">
                    <c:v>0.86350000000000005</c:v>
                  </c:pt>
                  <c:pt idx="61">
                    <c:v>0.86350000000000005</c:v>
                  </c:pt>
                  <c:pt idx="62">
                    <c:v>0.86350000000000005</c:v>
                  </c:pt>
                  <c:pt idx="63">
                    <c:v>0.86350000000000005</c:v>
                  </c:pt>
                  <c:pt idx="64">
                    <c:v>0.86350000000000005</c:v>
                  </c:pt>
                  <c:pt idx="65">
                    <c:v>0.86350000000000005</c:v>
                  </c:pt>
                  <c:pt idx="66">
                    <c:v>0.86350000000000005</c:v>
                  </c:pt>
                  <c:pt idx="67">
                    <c:v>0.86350000000000005</c:v>
                  </c:pt>
                  <c:pt idx="68">
                    <c:v>0.86350000000000005</c:v>
                  </c:pt>
                  <c:pt idx="69">
                    <c:v>0.86350000000000005</c:v>
                  </c:pt>
                  <c:pt idx="70">
                    <c:v>0.86350000000000005</c:v>
                  </c:pt>
                  <c:pt idx="71">
                    <c:v>0.86350000000000005</c:v>
                  </c:pt>
                  <c:pt idx="72">
                    <c:v>0.86350000000000005</c:v>
                  </c:pt>
                  <c:pt idx="73">
                    <c:v>0.86350000000000005</c:v>
                  </c:pt>
                  <c:pt idx="74">
                    <c:v>0.86350000000000005</c:v>
                  </c:pt>
                  <c:pt idx="75">
                    <c:v>0.86350000000000005</c:v>
                  </c:pt>
                  <c:pt idx="76">
                    <c:v>0.86350000000000005</c:v>
                  </c:pt>
                  <c:pt idx="77">
                    <c:v>0.86350000000000005</c:v>
                  </c:pt>
                  <c:pt idx="78">
                    <c:v>0.86350000000000005</c:v>
                  </c:pt>
                  <c:pt idx="79">
                    <c:v>0.86350000000000005</c:v>
                  </c:pt>
                  <c:pt idx="80">
                    <c:v>0.86350000000000005</c:v>
                  </c:pt>
                  <c:pt idx="81">
                    <c:v>0.86350000000000005</c:v>
                  </c:pt>
                  <c:pt idx="82">
                    <c:v>0.86350000000000005</c:v>
                  </c:pt>
                  <c:pt idx="83">
                    <c:v>0.86350000000000005</c:v>
                  </c:pt>
                  <c:pt idx="84">
                    <c:v>0.86350000000000005</c:v>
                  </c:pt>
                  <c:pt idx="85">
                    <c:v>0.86350000000000005</c:v>
                  </c:pt>
                  <c:pt idx="86">
                    <c:v>0.86350000000000005</c:v>
                  </c:pt>
                  <c:pt idx="87">
                    <c:v>0.86350000000000005</c:v>
                  </c:pt>
                  <c:pt idx="88">
                    <c:v>0.86350000000000005</c:v>
                  </c:pt>
                  <c:pt idx="89">
                    <c:v>0.86350000000000005</c:v>
                  </c:pt>
                  <c:pt idx="90">
                    <c:v>0.86350000000000005</c:v>
                  </c:pt>
                  <c:pt idx="91">
                    <c:v>0.86350000000000005</c:v>
                  </c:pt>
                  <c:pt idx="92">
                    <c:v>0.86350000000000005</c:v>
                  </c:pt>
                  <c:pt idx="93">
                    <c:v>0.86350000000000005</c:v>
                  </c:pt>
                  <c:pt idx="94">
                    <c:v>0.86350000000000005</c:v>
                  </c:pt>
                </c:numCache>
              </c:numRef>
            </c:plus>
            <c:minus>
              <c:numRef>
                <c:f>output!$H$2:$H$96</c:f>
                <c:numCache>
                  <c:formatCode>General</c:formatCode>
                  <c:ptCount val="95"/>
                  <c:pt idx="0">
                    <c:v>0.75580000000000114</c:v>
                  </c:pt>
                  <c:pt idx="1">
                    <c:v>0.75580000000000114</c:v>
                  </c:pt>
                  <c:pt idx="2">
                    <c:v>0.75580000000000114</c:v>
                  </c:pt>
                  <c:pt idx="3">
                    <c:v>0.75580000000000114</c:v>
                  </c:pt>
                  <c:pt idx="4">
                    <c:v>0.75580000000000114</c:v>
                  </c:pt>
                  <c:pt idx="5">
                    <c:v>0.75580000000000114</c:v>
                  </c:pt>
                  <c:pt idx="6">
                    <c:v>0.75580000000000114</c:v>
                  </c:pt>
                  <c:pt idx="7">
                    <c:v>0.75580000000000114</c:v>
                  </c:pt>
                  <c:pt idx="8">
                    <c:v>0.75580000000000114</c:v>
                  </c:pt>
                  <c:pt idx="9">
                    <c:v>0.75580000000000114</c:v>
                  </c:pt>
                  <c:pt idx="10">
                    <c:v>0.75580000000000114</c:v>
                  </c:pt>
                  <c:pt idx="11">
                    <c:v>0.75580000000000114</c:v>
                  </c:pt>
                  <c:pt idx="12">
                    <c:v>0.75580000000000114</c:v>
                  </c:pt>
                  <c:pt idx="13">
                    <c:v>0.75580000000000114</c:v>
                  </c:pt>
                  <c:pt idx="14">
                    <c:v>0.75580000000000114</c:v>
                  </c:pt>
                  <c:pt idx="15">
                    <c:v>0.75580000000000114</c:v>
                  </c:pt>
                  <c:pt idx="16">
                    <c:v>0.75580000000000114</c:v>
                  </c:pt>
                  <c:pt idx="17">
                    <c:v>0.75580000000000114</c:v>
                  </c:pt>
                  <c:pt idx="18">
                    <c:v>0.75580000000000114</c:v>
                  </c:pt>
                  <c:pt idx="19">
                    <c:v>0.75580000000000114</c:v>
                  </c:pt>
                  <c:pt idx="20">
                    <c:v>0.75580000000000114</c:v>
                  </c:pt>
                  <c:pt idx="21">
                    <c:v>0.75580000000000114</c:v>
                  </c:pt>
                  <c:pt idx="22">
                    <c:v>0.75580000000000114</c:v>
                  </c:pt>
                  <c:pt idx="23">
                    <c:v>0.75580000000000114</c:v>
                  </c:pt>
                  <c:pt idx="24">
                    <c:v>0.75580000000000114</c:v>
                  </c:pt>
                  <c:pt idx="25">
                    <c:v>0.75580000000000114</c:v>
                  </c:pt>
                  <c:pt idx="26">
                    <c:v>0.79820000000000002</c:v>
                  </c:pt>
                  <c:pt idx="27">
                    <c:v>0.79820000000000002</c:v>
                  </c:pt>
                  <c:pt idx="28">
                    <c:v>0.79820000000000002</c:v>
                  </c:pt>
                  <c:pt idx="29">
                    <c:v>0.79820000000000002</c:v>
                  </c:pt>
                  <c:pt idx="30">
                    <c:v>0.79820000000000002</c:v>
                  </c:pt>
                  <c:pt idx="31">
                    <c:v>0.79820000000000002</c:v>
                  </c:pt>
                  <c:pt idx="32">
                    <c:v>0.79820000000000002</c:v>
                  </c:pt>
                  <c:pt idx="33">
                    <c:v>0.79820000000000002</c:v>
                  </c:pt>
                  <c:pt idx="34">
                    <c:v>0.79820000000000002</c:v>
                  </c:pt>
                  <c:pt idx="35">
                    <c:v>0.86350000000000005</c:v>
                  </c:pt>
                  <c:pt idx="36">
                    <c:v>0.86350000000000005</c:v>
                  </c:pt>
                  <c:pt idx="37">
                    <c:v>0.86350000000000005</c:v>
                  </c:pt>
                  <c:pt idx="38">
                    <c:v>0.86350000000000005</c:v>
                  </c:pt>
                  <c:pt idx="39">
                    <c:v>0.86350000000000005</c:v>
                  </c:pt>
                  <c:pt idx="40">
                    <c:v>0.86350000000000005</c:v>
                  </c:pt>
                  <c:pt idx="41">
                    <c:v>0.86350000000000005</c:v>
                  </c:pt>
                  <c:pt idx="42">
                    <c:v>0.86350000000000005</c:v>
                  </c:pt>
                  <c:pt idx="43">
                    <c:v>0.86350000000000005</c:v>
                  </c:pt>
                  <c:pt idx="44">
                    <c:v>0.86350000000000005</c:v>
                  </c:pt>
                  <c:pt idx="45">
                    <c:v>0.86350000000000005</c:v>
                  </c:pt>
                  <c:pt idx="46">
                    <c:v>0.86350000000000005</c:v>
                  </c:pt>
                  <c:pt idx="47">
                    <c:v>0.86350000000000005</c:v>
                  </c:pt>
                  <c:pt idx="48">
                    <c:v>0.86350000000000005</c:v>
                  </c:pt>
                  <c:pt idx="49">
                    <c:v>0.86350000000000005</c:v>
                  </c:pt>
                  <c:pt idx="50">
                    <c:v>0.86350000000000005</c:v>
                  </c:pt>
                  <c:pt idx="51">
                    <c:v>0.86350000000000005</c:v>
                  </c:pt>
                  <c:pt idx="52">
                    <c:v>0.86350000000000005</c:v>
                  </c:pt>
                  <c:pt idx="53">
                    <c:v>0.86350000000000005</c:v>
                  </c:pt>
                  <c:pt idx="54">
                    <c:v>0.86350000000000005</c:v>
                  </c:pt>
                  <c:pt idx="55">
                    <c:v>0.86350000000000005</c:v>
                  </c:pt>
                  <c:pt idx="56">
                    <c:v>0.86350000000000005</c:v>
                  </c:pt>
                  <c:pt idx="57">
                    <c:v>0.86350000000000005</c:v>
                  </c:pt>
                  <c:pt idx="58">
                    <c:v>0.86350000000000005</c:v>
                  </c:pt>
                  <c:pt idx="59">
                    <c:v>0.86350000000000005</c:v>
                  </c:pt>
                  <c:pt idx="60">
                    <c:v>0.86350000000000005</c:v>
                  </c:pt>
                  <c:pt idx="61">
                    <c:v>0.86350000000000005</c:v>
                  </c:pt>
                  <c:pt idx="62">
                    <c:v>0.86350000000000005</c:v>
                  </c:pt>
                  <c:pt idx="63">
                    <c:v>0.86350000000000005</c:v>
                  </c:pt>
                  <c:pt idx="64">
                    <c:v>0.86350000000000005</c:v>
                  </c:pt>
                  <c:pt idx="65">
                    <c:v>0.86350000000000005</c:v>
                  </c:pt>
                  <c:pt idx="66">
                    <c:v>0.86350000000000005</c:v>
                  </c:pt>
                  <c:pt idx="67">
                    <c:v>0.86350000000000005</c:v>
                  </c:pt>
                  <c:pt idx="68">
                    <c:v>0.86350000000000005</c:v>
                  </c:pt>
                  <c:pt idx="69">
                    <c:v>0.86350000000000005</c:v>
                  </c:pt>
                  <c:pt idx="70">
                    <c:v>0.86350000000000005</c:v>
                  </c:pt>
                  <c:pt idx="71">
                    <c:v>0.86350000000000005</c:v>
                  </c:pt>
                  <c:pt idx="72">
                    <c:v>0.86350000000000005</c:v>
                  </c:pt>
                  <c:pt idx="73">
                    <c:v>0.86350000000000005</c:v>
                  </c:pt>
                  <c:pt idx="74">
                    <c:v>0.86350000000000005</c:v>
                  </c:pt>
                  <c:pt idx="75">
                    <c:v>0.86350000000000005</c:v>
                  </c:pt>
                  <c:pt idx="76">
                    <c:v>0.86350000000000005</c:v>
                  </c:pt>
                  <c:pt idx="77">
                    <c:v>0.86350000000000005</c:v>
                  </c:pt>
                  <c:pt idx="78">
                    <c:v>0.86350000000000005</c:v>
                  </c:pt>
                  <c:pt idx="79">
                    <c:v>0.86350000000000005</c:v>
                  </c:pt>
                  <c:pt idx="80">
                    <c:v>0.86350000000000005</c:v>
                  </c:pt>
                  <c:pt idx="81">
                    <c:v>0.86350000000000005</c:v>
                  </c:pt>
                  <c:pt idx="82">
                    <c:v>0.86350000000000005</c:v>
                  </c:pt>
                  <c:pt idx="83">
                    <c:v>0.86350000000000005</c:v>
                  </c:pt>
                  <c:pt idx="84">
                    <c:v>0.86350000000000005</c:v>
                  </c:pt>
                  <c:pt idx="85">
                    <c:v>0.86350000000000005</c:v>
                  </c:pt>
                  <c:pt idx="86">
                    <c:v>0.86350000000000005</c:v>
                  </c:pt>
                  <c:pt idx="87">
                    <c:v>0.86350000000000005</c:v>
                  </c:pt>
                  <c:pt idx="88">
                    <c:v>0.86350000000000005</c:v>
                  </c:pt>
                  <c:pt idx="89">
                    <c:v>0.86350000000000005</c:v>
                  </c:pt>
                  <c:pt idx="90">
                    <c:v>0.86350000000000005</c:v>
                  </c:pt>
                  <c:pt idx="91">
                    <c:v>0.86350000000000005</c:v>
                  </c:pt>
                  <c:pt idx="92">
                    <c:v>0.86350000000000005</c:v>
                  </c:pt>
                  <c:pt idx="93">
                    <c:v>0.86350000000000005</c:v>
                  </c:pt>
                  <c:pt idx="94">
                    <c:v>0.86350000000000005</c:v>
                  </c:pt>
                </c:numCache>
              </c:numRef>
            </c:minus>
          </c:errBars>
          <c:cat>
            <c:numRef>
              <c:f>output!$A$2:$A$96</c:f>
              <c:numCache>
                <c:formatCode>General</c:formatCode>
                <c:ptCount val="9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numCache>
            </c:numRef>
          </c:cat>
          <c:val>
            <c:numRef>
              <c:f>output!$C$2:$C$96</c:f>
              <c:numCache>
                <c:formatCode>General</c:formatCode>
                <c:ptCount val="95"/>
                <c:pt idx="0">
                  <c:v>38.198000000000057</c:v>
                </c:pt>
                <c:pt idx="1">
                  <c:v>39.016000000000005</c:v>
                </c:pt>
                <c:pt idx="2">
                  <c:v>37.9</c:v>
                </c:pt>
                <c:pt idx="3">
                  <c:v>36.434000000000005</c:v>
                </c:pt>
                <c:pt idx="4">
                  <c:v>35.35</c:v>
                </c:pt>
                <c:pt idx="5">
                  <c:v>34.148000000000003</c:v>
                </c:pt>
                <c:pt idx="6">
                  <c:v>32.934000000000005</c:v>
                </c:pt>
                <c:pt idx="7">
                  <c:v>32.25</c:v>
                </c:pt>
                <c:pt idx="8">
                  <c:v>31.584</c:v>
                </c:pt>
                <c:pt idx="9">
                  <c:v>31.332000000000001</c:v>
                </c:pt>
                <c:pt idx="10">
                  <c:v>31.1</c:v>
                </c:pt>
                <c:pt idx="11">
                  <c:v>31.102</c:v>
                </c:pt>
                <c:pt idx="12">
                  <c:v>31.05</c:v>
                </c:pt>
                <c:pt idx="13">
                  <c:v>30.981999999999989</c:v>
                </c:pt>
                <c:pt idx="14">
                  <c:v>30.497999999999987</c:v>
                </c:pt>
                <c:pt idx="15">
                  <c:v>30.033999999999999</c:v>
                </c:pt>
                <c:pt idx="16">
                  <c:v>30.015999999999988</c:v>
                </c:pt>
                <c:pt idx="17">
                  <c:v>30.2</c:v>
                </c:pt>
                <c:pt idx="18">
                  <c:v>30.55</c:v>
                </c:pt>
                <c:pt idx="19">
                  <c:v>30.716000000000001</c:v>
                </c:pt>
                <c:pt idx="20">
                  <c:v>30.68</c:v>
                </c:pt>
                <c:pt idx="21">
                  <c:v>30.015999999999988</c:v>
                </c:pt>
                <c:pt idx="22">
                  <c:v>28.914000000000001</c:v>
                </c:pt>
                <c:pt idx="23">
                  <c:v>28.518000000000001</c:v>
                </c:pt>
                <c:pt idx="24">
                  <c:v>28.065999999999967</c:v>
                </c:pt>
                <c:pt idx="25">
                  <c:v>27.684000000000001</c:v>
                </c:pt>
                <c:pt idx="26">
                  <c:v>27.965599999999935</c:v>
                </c:pt>
                <c:pt idx="27">
                  <c:v>28.005599999999966</c:v>
                </c:pt>
                <c:pt idx="28">
                  <c:v>28.045599999999954</c:v>
                </c:pt>
                <c:pt idx="29">
                  <c:v>27.945599999999942</c:v>
                </c:pt>
                <c:pt idx="30">
                  <c:v>27.653099999999988</c:v>
                </c:pt>
                <c:pt idx="31">
                  <c:v>27.2331</c:v>
                </c:pt>
                <c:pt idx="32">
                  <c:v>26.630600000000001</c:v>
                </c:pt>
                <c:pt idx="33">
                  <c:v>26.525599999999965</c:v>
                </c:pt>
                <c:pt idx="34">
                  <c:v>26.090599999999963</c:v>
                </c:pt>
                <c:pt idx="35">
                  <c:v>25.966399999999961</c:v>
                </c:pt>
                <c:pt idx="36">
                  <c:v>25.939699999999963</c:v>
                </c:pt>
                <c:pt idx="37">
                  <c:v>26.3264</c:v>
                </c:pt>
                <c:pt idx="38">
                  <c:v>26.436399999999967</c:v>
                </c:pt>
                <c:pt idx="39">
                  <c:v>26.436399999999967</c:v>
                </c:pt>
                <c:pt idx="40">
                  <c:v>26.3264</c:v>
                </c:pt>
                <c:pt idx="41">
                  <c:v>26.356400000000001</c:v>
                </c:pt>
                <c:pt idx="42">
                  <c:v>25.936399999999967</c:v>
                </c:pt>
                <c:pt idx="43">
                  <c:v>25.269699999999954</c:v>
                </c:pt>
                <c:pt idx="44">
                  <c:v>25.3264</c:v>
                </c:pt>
                <c:pt idx="45">
                  <c:v>25.3797</c:v>
                </c:pt>
                <c:pt idx="46">
                  <c:v>25.353000000000005</c:v>
                </c:pt>
                <c:pt idx="47">
                  <c:v>25.3264</c:v>
                </c:pt>
                <c:pt idx="48">
                  <c:v>25.546399999999963</c:v>
                </c:pt>
                <c:pt idx="49">
                  <c:v>25.7164</c:v>
                </c:pt>
                <c:pt idx="50">
                  <c:v>26.186399999999967</c:v>
                </c:pt>
                <c:pt idx="51">
                  <c:v>26.466399999999961</c:v>
                </c:pt>
                <c:pt idx="52">
                  <c:v>26.466399999999961</c:v>
                </c:pt>
                <c:pt idx="53">
                  <c:v>25.769699999999954</c:v>
                </c:pt>
                <c:pt idx="54">
                  <c:v>25.132999999999999</c:v>
                </c:pt>
                <c:pt idx="55">
                  <c:v>24.686399999999967</c:v>
                </c:pt>
                <c:pt idx="56">
                  <c:v>24.299699999999966</c:v>
                </c:pt>
                <c:pt idx="57">
                  <c:v>24.2164</c:v>
                </c:pt>
                <c:pt idx="58">
                  <c:v>24.3264</c:v>
                </c:pt>
                <c:pt idx="59">
                  <c:v>24.323</c:v>
                </c:pt>
                <c:pt idx="60">
                  <c:v>24.296399999999963</c:v>
                </c:pt>
                <c:pt idx="61">
                  <c:v>24.353000000000005</c:v>
                </c:pt>
                <c:pt idx="62">
                  <c:v>24.356400000000001</c:v>
                </c:pt>
                <c:pt idx="63">
                  <c:v>24.549699999999966</c:v>
                </c:pt>
                <c:pt idx="64">
                  <c:v>24.686399999999967</c:v>
                </c:pt>
                <c:pt idx="65">
                  <c:v>24.659700000000001</c:v>
                </c:pt>
                <c:pt idx="66">
                  <c:v>24.299699999999966</c:v>
                </c:pt>
                <c:pt idx="67">
                  <c:v>24.186399999999967</c:v>
                </c:pt>
                <c:pt idx="68">
                  <c:v>24.159700000000001</c:v>
                </c:pt>
                <c:pt idx="69">
                  <c:v>24.3264</c:v>
                </c:pt>
                <c:pt idx="70">
                  <c:v>24.0197</c:v>
                </c:pt>
                <c:pt idx="71">
                  <c:v>22.882999999999971</c:v>
                </c:pt>
                <c:pt idx="72">
                  <c:v>21.686399999999967</c:v>
                </c:pt>
                <c:pt idx="73">
                  <c:v>20.769699999999954</c:v>
                </c:pt>
                <c:pt idx="74">
                  <c:v>20.546399999999963</c:v>
                </c:pt>
                <c:pt idx="75">
                  <c:v>21.103000000000005</c:v>
                </c:pt>
                <c:pt idx="76">
                  <c:v>21.549699999999966</c:v>
                </c:pt>
                <c:pt idx="77">
                  <c:v>21.213000000000001</c:v>
                </c:pt>
                <c:pt idx="78">
                  <c:v>20.856400000000001</c:v>
                </c:pt>
                <c:pt idx="79">
                  <c:v>20.7164</c:v>
                </c:pt>
                <c:pt idx="80">
                  <c:v>20.382999999999971</c:v>
                </c:pt>
                <c:pt idx="81">
                  <c:v>20.356400000000001</c:v>
                </c:pt>
                <c:pt idx="82">
                  <c:v>19.966399999999961</c:v>
                </c:pt>
                <c:pt idx="83">
                  <c:v>19.773</c:v>
                </c:pt>
                <c:pt idx="84">
                  <c:v>19.773</c:v>
                </c:pt>
                <c:pt idx="85">
                  <c:v>19.413</c:v>
                </c:pt>
                <c:pt idx="86">
                  <c:v>19.353000000000005</c:v>
                </c:pt>
                <c:pt idx="87">
                  <c:v>19.439699999999963</c:v>
                </c:pt>
                <c:pt idx="88">
                  <c:v>19.3797</c:v>
                </c:pt>
                <c:pt idx="89">
                  <c:v>19.353000000000005</c:v>
                </c:pt>
                <c:pt idx="90">
                  <c:v>19.5197</c:v>
                </c:pt>
                <c:pt idx="91">
                  <c:v>19.689699999999963</c:v>
                </c:pt>
                <c:pt idx="92">
                  <c:v>19.966399999999961</c:v>
                </c:pt>
                <c:pt idx="93">
                  <c:v>20.0764</c:v>
                </c:pt>
                <c:pt idx="94">
                  <c:v>19.992999999999967</c:v>
                </c:pt>
              </c:numCache>
            </c:numRef>
          </c:val>
          <c:smooth val="0"/>
          <c:extLst xmlns:c16r2="http://schemas.microsoft.com/office/drawing/2015/06/chart">
            <c:ext xmlns:c16="http://schemas.microsoft.com/office/drawing/2014/chart" uri="{C3380CC4-5D6E-409C-BE32-E72D297353CC}">
              <c16:uniqueId val="{00000001-1161-44AA-949A-06654DBBD021}"/>
            </c:ext>
          </c:extLst>
        </c:ser>
        <c:ser>
          <c:idx val="2"/>
          <c:order val="2"/>
          <c:tx>
            <c:strRef>
              <c:f>output!$D$1</c:f>
              <c:strCache>
                <c:ptCount val="1"/>
                <c:pt idx="0">
                  <c:v>Terra</c:v>
                </c:pt>
              </c:strCache>
            </c:strRef>
          </c:tx>
          <c:marker>
            <c:symbol val="none"/>
          </c:marker>
          <c:errBars>
            <c:errDir val="y"/>
            <c:errBarType val="both"/>
            <c:errValType val="cust"/>
            <c:noEndCap val="0"/>
            <c:plus>
              <c:numRef>
                <c:f>output!$I$2:$I$96</c:f>
                <c:numCache>
                  <c:formatCode>General</c:formatCode>
                  <c:ptCount val="95"/>
                  <c:pt idx="0">
                    <c:v>0.84500000000000064</c:v>
                  </c:pt>
                  <c:pt idx="1">
                    <c:v>0.84500000000000064</c:v>
                  </c:pt>
                  <c:pt idx="2">
                    <c:v>0.84500000000000064</c:v>
                  </c:pt>
                  <c:pt idx="3">
                    <c:v>0.84500000000000064</c:v>
                  </c:pt>
                  <c:pt idx="4">
                    <c:v>0.84500000000000064</c:v>
                  </c:pt>
                  <c:pt idx="5">
                    <c:v>0.84500000000000064</c:v>
                  </c:pt>
                  <c:pt idx="6">
                    <c:v>0.84500000000000064</c:v>
                  </c:pt>
                  <c:pt idx="7">
                    <c:v>0.84500000000000064</c:v>
                  </c:pt>
                  <c:pt idx="8">
                    <c:v>0.84500000000000064</c:v>
                  </c:pt>
                  <c:pt idx="9">
                    <c:v>0.84500000000000064</c:v>
                  </c:pt>
                  <c:pt idx="10">
                    <c:v>0.84500000000000064</c:v>
                  </c:pt>
                  <c:pt idx="11">
                    <c:v>0.84500000000000064</c:v>
                  </c:pt>
                  <c:pt idx="12">
                    <c:v>0.84500000000000064</c:v>
                  </c:pt>
                  <c:pt idx="13">
                    <c:v>0.84500000000000064</c:v>
                  </c:pt>
                  <c:pt idx="14">
                    <c:v>0.84500000000000064</c:v>
                  </c:pt>
                  <c:pt idx="15">
                    <c:v>0.84500000000000064</c:v>
                  </c:pt>
                  <c:pt idx="16">
                    <c:v>0.84500000000000064</c:v>
                  </c:pt>
                  <c:pt idx="17">
                    <c:v>0.84500000000000064</c:v>
                  </c:pt>
                  <c:pt idx="18">
                    <c:v>0.84500000000000064</c:v>
                  </c:pt>
                  <c:pt idx="19">
                    <c:v>0.84500000000000064</c:v>
                  </c:pt>
                  <c:pt idx="20">
                    <c:v>0.84500000000000064</c:v>
                  </c:pt>
                  <c:pt idx="21">
                    <c:v>0.84500000000000064</c:v>
                  </c:pt>
                  <c:pt idx="22">
                    <c:v>0.84500000000000064</c:v>
                  </c:pt>
                  <c:pt idx="23">
                    <c:v>0.84500000000000064</c:v>
                  </c:pt>
                  <c:pt idx="24">
                    <c:v>0.84500000000000064</c:v>
                  </c:pt>
                  <c:pt idx="25">
                    <c:v>0.84500000000000064</c:v>
                  </c:pt>
                  <c:pt idx="26">
                    <c:v>0.84500000000000064</c:v>
                  </c:pt>
                  <c:pt idx="27">
                    <c:v>0.84500000000000064</c:v>
                  </c:pt>
                  <c:pt idx="28">
                    <c:v>0.84500000000000064</c:v>
                  </c:pt>
                  <c:pt idx="29">
                    <c:v>0.84500000000000064</c:v>
                  </c:pt>
                  <c:pt idx="30">
                    <c:v>0.84500000000000064</c:v>
                  </c:pt>
                  <c:pt idx="31">
                    <c:v>0.84500000000000064</c:v>
                  </c:pt>
                  <c:pt idx="32">
                    <c:v>0.90720000000000001</c:v>
                  </c:pt>
                  <c:pt idx="33">
                    <c:v>0.90720000000000001</c:v>
                  </c:pt>
                  <c:pt idx="34">
                    <c:v>0.90720000000000001</c:v>
                  </c:pt>
                  <c:pt idx="35">
                    <c:v>0.90720000000000001</c:v>
                  </c:pt>
                  <c:pt idx="36">
                    <c:v>0.90720000000000001</c:v>
                  </c:pt>
                  <c:pt idx="37">
                    <c:v>0.90720000000000001</c:v>
                  </c:pt>
                  <c:pt idx="38">
                    <c:v>0.90720000000000001</c:v>
                  </c:pt>
                  <c:pt idx="39">
                    <c:v>0.90720000000000001</c:v>
                  </c:pt>
                  <c:pt idx="40">
                    <c:v>0.90720000000000001</c:v>
                  </c:pt>
                  <c:pt idx="41">
                    <c:v>0.90720000000000001</c:v>
                  </c:pt>
                  <c:pt idx="42">
                    <c:v>0.90720000000000001</c:v>
                  </c:pt>
                  <c:pt idx="43">
                    <c:v>0.90720000000000001</c:v>
                  </c:pt>
                  <c:pt idx="44">
                    <c:v>0.90720000000000001</c:v>
                  </c:pt>
                  <c:pt idx="45">
                    <c:v>0.90720000000000001</c:v>
                  </c:pt>
                  <c:pt idx="46">
                    <c:v>0.90720000000000001</c:v>
                  </c:pt>
                  <c:pt idx="47">
                    <c:v>0.90720000000000001</c:v>
                  </c:pt>
                  <c:pt idx="48">
                    <c:v>0.90720000000000001</c:v>
                  </c:pt>
                  <c:pt idx="49">
                    <c:v>0.90720000000000001</c:v>
                  </c:pt>
                  <c:pt idx="50">
                    <c:v>0.90720000000000001</c:v>
                  </c:pt>
                  <c:pt idx="51">
                    <c:v>0.90720000000000001</c:v>
                  </c:pt>
                  <c:pt idx="52">
                    <c:v>0.90720000000000001</c:v>
                  </c:pt>
                  <c:pt idx="53">
                    <c:v>0.90720000000000001</c:v>
                  </c:pt>
                  <c:pt idx="54">
                    <c:v>0.90720000000000001</c:v>
                  </c:pt>
                  <c:pt idx="55">
                    <c:v>0.90720000000000001</c:v>
                  </c:pt>
                  <c:pt idx="56">
                    <c:v>0.90720000000000001</c:v>
                  </c:pt>
                  <c:pt idx="57">
                    <c:v>0.90720000000000001</c:v>
                  </c:pt>
                  <c:pt idx="58">
                    <c:v>0.90720000000000001</c:v>
                  </c:pt>
                  <c:pt idx="59">
                    <c:v>0.90720000000000001</c:v>
                  </c:pt>
                  <c:pt idx="60">
                    <c:v>0.90720000000000001</c:v>
                  </c:pt>
                  <c:pt idx="61">
                    <c:v>0.90720000000000001</c:v>
                  </c:pt>
                  <c:pt idx="62">
                    <c:v>0.90720000000000001</c:v>
                  </c:pt>
                  <c:pt idx="63">
                    <c:v>0.90720000000000001</c:v>
                  </c:pt>
                  <c:pt idx="64">
                    <c:v>0.90720000000000001</c:v>
                  </c:pt>
                  <c:pt idx="65">
                    <c:v>0.90720000000000001</c:v>
                  </c:pt>
                  <c:pt idx="66">
                    <c:v>0.90720000000000001</c:v>
                  </c:pt>
                  <c:pt idx="67">
                    <c:v>0.90720000000000001</c:v>
                  </c:pt>
                  <c:pt idx="68">
                    <c:v>0.90720000000000001</c:v>
                  </c:pt>
                  <c:pt idx="69">
                    <c:v>0.90720000000000001</c:v>
                  </c:pt>
                  <c:pt idx="70">
                    <c:v>0.90720000000000001</c:v>
                  </c:pt>
                  <c:pt idx="71">
                    <c:v>0.90720000000000001</c:v>
                  </c:pt>
                  <c:pt idx="72">
                    <c:v>0.90720000000000001</c:v>
                  </c:pt>
                  <c:pt idx="73">
                    <c:v>0.90720000000000001</c:v>
                  </c:pt>
                  <c:pt idx="74">
                    <c:v>0.90720000000000001</c:v>
                  </c:pt>
                  <c:pt idx="75">
                    <c:v>0.90720000000000001</c:v>
                  </c:pt>
                  <c:pt idx="76">
                    <c:v>0.90720000000000001</c:v>
                  </c:pt>
                  <c:pt idx="77">
                    <c:v>0.90720000000000001</c:v>
                  </c:pt>
                  <c:pt idx="78">
                    <c:v>0.90720000000000001</c:v>
                  </c:pt>
                  <c:pt idx="79">
                    <c:v>0.90720000000000001</c:v>
                  </c:pt>
                  <c:pt idx="80">
                    <c:v>0.90720000000000001</c:v>
                  </c:pt>
                  <c:pt idx="81">
                    <c:v>0.90720000000000001</c:v>
                  </c:pt>
                  <c:pt idx="82">
                    <c:v>0.90720000000000001</c:v>
                  </c:pt>
                  <c:pt idx="83">
                    <c:v>0.90720000000000001</c:v>
                  </c:pt>
                  <c:pt idx="84">
                    <c:v>0.90720000000000001</c:v>
                  </c:pt>
                  <c:pt idx="85">
                    <c:v>0.90720000000000001</c:v>
                  </c:pt>
                  <c:pt idx="86">
                    <c:v>0.90720000000000001</c:v>
                  </c:pt>
                  <c:pt idx="87">
                    <c:v>0.90720000000000001</c:v>
                  </c:pt>
                  <c:pt idx="88">
                    <c:v>0.90720000000000001</c:v>
                  </c:pt>
                  <c:pt idx="89">
                    <c:v>0.90720000000000001</c:v>
                  </c:pt>
                  <c:pt idx="90">
                    <c:v>0.90720000000000001</c:v>
                  </c:pt>
                  <c:pt idx="91">
                    <c:v>0.90720000000000001</c:v>
                  </c:pt>
                  <c:pt idx="92">
                    <c:v>0.90720000000000001</c:v>
                  </c:pt>
                  <c:pt idx="93">
                    <c:v>0.90720000000000001</c:v>
                  </c:pt>
                  <c:pt idx="94">
                    <c:v>0.90720000000000001</c:v>
                  </c:pt>
                </c:numCache>
              </c:numRef>
            </c:plus>
            <c:minus>
              <c:numRef>
                <c:f>output!$I$2:$I$96</c:f>
                <c:numCache>
                  <c:formatCode>General</c:formatCode>
                  <c:ptCount val="95"/>
                  <c:pt idx="0">
                    <c:v>0.84500000000000064</c:v>
                  </c:pt>
                  <c:pt idx="1">
                    <c:v>0.84500000000000064</c:v>
                  </c:pt>
                  <c:pt idx="2">
                    <c:v>0.84500000000000064</c:v>
                  </c:pt>
                  <c:pt idx="3">
                    <c:v>0.84500000000000064</c:v>
                  </c:pt>
                  <c:pt idx="4">
                    <c:v>0.84500000000000064</c:v>
                  </c:pt>
                  <c:pt idx="5">
                    <c:v>0.84500000000000064</c:v>
                  </c:pt>
                  <c:pt idx="6">
                    <c:v>0.84500000000000064</c:v>
                  </c:pt>
                  <c:pt idx="7">
                    <c:v>0.84500000000000064</c:v>
                  </c:pt>
                  <c:pt idx="8">
                    <c:v>0.84500000000000064</c:v>
                  </c:pt>
                  <c:pt idx="9">
                    <c:v>0.84500000000000064</c:v>
                  </c:pt>
                  <c:pt idx="10">
                    <c:v>0.84500000000000064</c:v>
                  </c:pt>
                  <c:pt idx="11">
                    <c:v>0.84500000000000064</c:v>
                  </c:pt>
                  <c:pt idx="12">
                    <c:v>0.84500000000000064</c:v>
                  </c:pt>
                  <c:pt idx="13">
                    <c:v>0.84500000000000064</c:v>
                  </c:pt>
                  <c:pt idx="14">
                    <c:v>0.84500000000000064</c:v>
                  </c:pt>
                  <c:pt idx="15">
                    <c:v>0.84500000000000064</c:v>
                  </c:pt>
                  <c:pt idx="16">
                    <c:v>0.84500000000000064</c:v>
                  </c:pt>
                  <c:pt idx="17">
                    <c:v>0.84500000000000064</c:v>
                  </c:pt>
                  <c:pt idx="18">
                    <c:v>0.84500000000000064</c:v>
                  </c:pt>
                  <c:pt idx="19">
                    <c:v>0.84500000000000064</c:v>
                  </c:pt>
                  <c:pt idx="20">
                    <c:v>0.84500000000000064</c:v>
                  </c:pt>
                  <c:pt idx="21">
                    <c:v>0.84500000000000064</c:v>
                  </c:pt>
                  <c:pt idx="22">
                    <c:v>0.84500000000000064</c:v>
                  </c:pt>
                  <c:pt idx="23">
                    <c:v>0.84500000000000064</c:v>
                  </c:pt>
                  <c:pt idx="24">
                    <c:v>0.84500000000000064</c:v>
                  </c:pt>
                  <c:pt idx="25">
                    <c:v>0.84500000000000064</c:v>
                  </c:pt>
                  <c:pt idx="26">
                    <c:v>0.84500000000000064</c:v>
                  </c:pt>
                  <c:pt idx="27">
                    <c:v>0.84500000000000064</c:v>
                  </c:pt>
                  <c:pt idx="28">
                    <c:v>0.84500000000000064</c:v>
                  </c:pt>
                  <c:pt idx="29">
                    <c:v>0.84500000000000064</c:v>
                  </c:pt>
                  <c:pt idx="30">
                    <c:v>0.84500000000000064</c:v>
                  </c:pt>
                  <c:pt idx="31">
                    <c:v>0.84500000000000064</c:v>
                  </c:pt>
                  <c:pt idx="32">
                    <c:v>0.90720000000000001</c:v>
                  </c:pt>
                  <c:pt idx="33">
                    <c:v>0.90720000000000001</c:v>
                  </c:pt>
                  <c:pt idx="34">
                    <c:v>0.90720000000000001</c:v>
                  </c:pt>
                  <c:pt idx="35">
                    <c:v>0.90720000000000001</c:v>
                  </c:pt>
                  <c:pt idx="36">
                    <c:v>0.90720000000000001</c:v>
                  </c:pt>
                  <c:pt idx="37">
                    <c:v>0.90720000000000001</c:v>
                  </c:pt>
                  <c:pt idx="38">
                    <c:v>0.90720000000000001</c:v>
                  </c:pt>
                  <c:pt idx="39">
                    <c:v>0.90720000000000001</c:v>
                  </c:pt>
                  <c:pt idx="40">
                    <c:v>0.90720000000000001</c:v>
                  </c:pt>
                  <c:pt idx="41">
                    <c:v>0.90720000000000001</c:v>
                  </c:pt>
                  <c:pt idx="42">
                    <c:v>0.90720000000000001</c:v>
                  </c:pt>
                  <c:pt idx="43">
                    <c:v>0.90720000000000001</c:v>
                  </c:pt>
                  <c:pt idx="44">
                    <c:v>0.90720000000000001</c:v>
                  </c:pt>
                  <c:pt idx="45">
                    <c:v>0.90720000000000001</c:v>
                  </c:pt>
                  <c:pt idx="46">
                    <c:v>0.90720000000000001</c:v>
                  </c:pt>
                  <c:pt idx="47">
                    <c:v>0.90720000000000001</c:v>
                  </c:pt>
                  <c:pt idx="48">
                    <c:v>0.90720000000000001</c:v>
                  </c:pt>
                  <c:pt idx="49">
                    <c:v>0.90720000000000001</c:v>
                  </c:pt>
                  <c:pt idx="50">
                    <c:v>0.90720000000000001</c:v>
                  </c:pt>
                  <c:pt idx="51">
                    <c:v>0.90720000000000001</c:v>
                  </c:pt>
                  <c:pt idx="52">
                    <c:v>0.90720000000000001</c:v>
                  </c:pt>
                  <c:pt idx="53">
                    <c:v>0.90720000000000001</c:v>
                  </c:pt>
                  <c:pt idx="54">
                    <c:v>0.90720000000000001</c:v>
                  </c:pt>
                  <c:pt idx="55">
                    <c:v>0.90720000000000001</c:v>
                  </c:pt>
                  <c:pt idx="56">
                    <c:v>0.90720000000000001</c:v>
                  </c:pt>
                  <c:pt idx="57">
                    <c:v>0.90720000000000001</c:v>
                  </c:pt>
                  <c:pt idx="58">
                    <c:v>0.90720000000000001</c:v>
                  </c:pt>
                  <c:pt idx="59">
                    <c:v>0.90720000000000001</c:v>
                  </c:pt>
                  <c:pt idx="60">
                    <c:v>0.90720000000000001</c:v>
                  </c:pt>
                  <c:pt idx="61">
                    <c:v>0.90720000000000001</c:v>
                  </c:pt>
                  <c:pt idx="62">
                    <c:v>0.90720000000000001</c:v>
                  </c:pt>
                  <c:pt idx="63">
                    <c:v>0.90720000000000001</c:v>
                  </c:pt>
                  <c:pt idx="64">
                    <c:v>0.90720000000000001</c:v>
                  </c:pt>
                  <c:pt idx="65">
                    <c:v>0.90720000000000001</c:v>
                  </c:pt>
                  <c:pt idx="66">
                    <c:v>0.90720000000000001</c:v>
                  </c:pt>
                  <c:pt idx="67">
                    <c:v>0.90720000000000001</c:v>
                  </c:pt>
                  <c:pt idx="68">
                    <c:v>0.90720000000000001</c:v>
                  </c:pt>
                  <c:pt idx="69">
                    <c:v>0.90720000000000001</c:v>
                  </c:pt>
                  <c:pt idx="70">
                    <c:v>0.90720000000000001</c:v>
                  </c:pt>
                  <c:pt idx="71">
                    <c:v>0.90720000000000001</c:v>
                  </c:pt>
                  <c:pt idx="72">
                    <c:v>0.90720000000000001</c:v>
                  </c:pt>
                  <c:pt idx="73">
                    <c:v>0.90720000000000001</c:v>
                  </c:pt>
                  <c:pt idx="74">
                    <c:v>0.90720000000000001</c:v>
                  </c:pt>
                  <c:pt idx="75">
                    <c:v>0.90720000000000001</c:v>
                  </c:pt>
                  <c:pt idx="76">
                    <c:v>0.90720000000000001</c:v>
                  </c:pt>
                  <c:pt idx="77">
                    <c:v>0.90720000000000001</c:v>
                  </c:pt>
                  <c:pt idx="78">
                    <c:v>0.90720000000000001</c:v>
                  </c:pt>
                  <c:pt idx="79">
                    <c:v>0.90720000000000001</c:v>
                  </c:pt>
                  <c:pt idx="80">
                    <c:v>0.90720000000000001</c:v>
                  </c:pt>
                  <c:pt idx="81">
                    <c:v>0.90720000000000001</c:v>
                  </c:pt>
                  <c:pt idx="82">
                    <c:v>0.90720000000000001</c:v>
                  </c:pt>
                  <c:pt idx="83">
                    <c:v>0.90720000000000001</c:v>
                  </c:pt>
                  <c:pt idx="84">
                    <c:v>0.90720000000000001</c:v>
                  </c:pt>
                  <c:pt idx="85">
                    <c:v>0.90720000000000001</c:v>
                  </c:pt>
                  <c:pt idx="86">
                    <c:v>0.90720000000000001</c:v>
                  </c:pt>
                  <c:pt idx="87">
                    <c:v>0.90720000000000001</c:v>
                  </c:pt>
                  <c:pt idx="88">
                    <c:v>0.90720000000000001</c:v>
                  </c:pt>
                  <c:pt idx="89">
                    <c:v>0.90720000000000001</c:v>
                  </c:pt>
                  <c:pt idx="90">
                    <c:v>0.90720000000000001</c:v>
                  </c:pt>
                  <c:pt idx="91">
                    <c:v>0.90720000000000001</c:v>
                  </c:pt>
                  <c:pt idx="92">
                    <c:v>0.90720000000000001</c:v>
                  </c:pt>
                  <c:pt idx="93">
                    <c:v>0.90720000000000001</c:v>
                  </c:pt>
                  <c:pt idx="94">
                    <c:v>0.90720000000000001</c:v>
                  </c:pt>
                </c:numCache>
              </c:numRef>
            </c:minus>
          </c:errBars>
          <c:cat>
            <c:numRef>
              <c:f>output!$A$2:$A$96</c:f>
              <c:numCache>
                <c:formatCode>General</c:formatCode>
                <c:ptCount val="9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numCache>
            </c:numRef>
          </c:cat>
          <c:val>
            <c:numRef>
              <c:f>output!$D$2:$D$96</c:f>
              <c:numCache>
                <c:formatCode>General</c:formatCode>
                <c:ptCount val="95"/>
                <c:pt idx="0">
                  <c:v>37.125000000000057</c:v>
                </c:pt>
                <c:pt idx="1">
                  <c:v>37.8125</c:v>
                </c:pt>
                <c:pt idx="2">
                  <c:v>36.565000000000012</c:v>
                </c:pt>
                <c:pt idx="3">
                  <c:v>35.414999999999999</c:v>
                </c:pt>
                <c:pt idx="4">
                  <c:v>34.667500000000011</c:v>
                </c:pt>
                <c:pt idx="5">
                  <c:v>33.770000000000003</c:v>
                </c:pt>
                <c:pt idx="6">
                  <c:v>32.227500000000013</c:v>
                </c:pt>
                <c:pt idx="7">
                  <c:v>31.292499999999961</c:v>
                </c:pt>
                <c:pt idx="8">
                  <c:v>30.75</c:v>
                </c:pt>
                <c:pt idx="9">
                  <c:v>30.6675</c:v>
                </c:pt>
                <c:pt idx="10">
                  <c:v>30.664999999999999</c:v>
                </c:pt>
                <c:pt idx="11">
                  <c:v>30.895</c:v>
                </c:pt>
                <c:pt idx="12">
                  <c:v>31.2075</c:v>
                </c:pt>
                <c:pt idx="13">
                  <c:v>31.4375</c:v>
                </c:pt>
                <c:pt idx="14">
                  <c:v>30.9375</c:v>
                </c:pt>
                <c:pt idx="15">
                  <c:v>30.2075</c:v>
                </c:pt>
                <c:pt idx="16">
                  <c:v>30.1875</c:v>
                </c:pt>
                <c:pt idx="17">
                  <c:v>30.4175</c:v>
                </c:pt>
                <c:pt idx="18">
                  <c:v>30.914999999999999</c:v>
                </c:pt>
                <c:pt idx="19">
                  <c:v>31.25</c:v>
                </c:pt>
                <c:pt idx="20">
                  <c:v>31.227499999999971</c:v>
                </c:pt>
                <c:pt idx="21">
                  <c:v>30.3325</c:v>
                </c:pt>
                <c:pt idx="22">
                  <c:v>28.584999999999987</c:v>
                </c:pt>
                <c:pt idx="23">
                  <c:v>27.605</c:v>
                </c:pt>
                <c:pt idx="24">
                  <c:v>27.02</c:v>
                </c:pt>
                <c:pt idx="25">
                  <c:v>26.852499999999971</c:v>
                </c:pt>
                <c:pt idx="26">
                  <c:v>27.23</c:v>
                </c:pt>
                <c:pt idx="27">
                  <c:v>27.684999999999999</c:v>
                </c:pt>
                <c:pt idx="28">
                  <c:v>28.02</c:v>
                </c:pt>
                <c:pt idx="29">
                  <c:v>27.9575</c:v>
                </c:pt>
                <c:pt idx="30">
                  <c:v>27.645</c:v>
                </c:pt>
                <c:pt idx="31">
                  <c:v>27.302499999999963</c:v>
                </c:pt>
                <c:pt idx="32">
                  <c:v>26.616700000000005</c:v>
                </c:pt>
                <c:pt idx="33">
                  <c:v>26.479999999999986</c:v>
                </c:pt>
                <c:pt idx="34">
                  <c:v>26.34</c:v>
                </c:pt>
                <c:pt idx="35">
                  <c:v>26.006699999999967</c:v>
                </c:pt>
                <c:pt idx="36">
                  <c:v>25.95</c:v>
                </c:pt>
                <c:pt idx="37">
                  <c:v>26.34</c:v>
                </c:pt>
                <c:pt idx="38">
                  <c:v>26.5334</c:v>
                </c:pt>
                <c:pt idx="39">
                  <c:v>26.37</c:v>
                </c:pt>
                <c:pt idx="40">
                  <c:v>26.313400000000001</c:v>
                </c:pt>
                <c:pt idx="41">
                  <c:v>26.586699999999961</c:v>
                </c:pt>
                <c:pt idx="42">
                  <c:v>26.116700000000005</c:v>
                </c:pt>
                <c:pt idx="43">
                  <c:v>25.23</c:v>
                </c:pt>
                <c:pt idx="44">
                  <c:v>25.283399999999954</c:v>
                </c:pt>
                <c:pt idx="45">
                  <c:v>25.56</c:v>
                </c:pt>
                <c:pt idx="46">
                  <c:v>25.67</c:v>
                </c:pt>
                <c:pt idx="47">
                  <c:v>25.84</c:v>
                </c:pt>
                <c:pt idx="48">
                  <c:v>26.173400000000001</c:v>
                </c:pt>
                <c:pt idx="49">
                  <c:v>26.3367</c:v>
                </c:pt>
                <c:pt idx="50">
                  <c:v>26.976699999999965</c:v>
                </c:pt>
                <c:pt idx="51">
                  <c:v>27.419999999999987</c:v>
                </c:pt>
                <c:pt idx="52">
                  <c:v>27.34</c:v>
                </c:pt>
                <c:pt idx="53">
                  <c:v>26.146699999999989</c:v>
                </c:pt>
                <c:pt idx="54">
                  <c:v>24.753399999999989</c:v>
                </c:pt>
                <c:pt idx="55">
                  <c:v>23.779999999999987</c:v>
                </c:pt>
                <c:pt idx="56">
                  <c:v>23.5334</c:v>
                </c:pt>
                <c:pt idx="57">
                  <c:v>23.6434</c:v>
                </c:pt>
                <c:pt idx="58">
                  <c:v>23.84</c:v>
                </c:pt>
                <c:pt idx="59">
                  <c:v>23.946699999999961</c:v>
                </c:pt>
                <c:pt idx="60">
                  <c:v>24.3934</c:v>
                </c:pt>
                <c:pt idx="61">
                  <c:v>24.56</c:v>
                </c:pt>
                <c:pt idx="62">
                  <c:v>24.84</c:v>
                </c:pt>
                <c:pt idx="63">
                  <c:v>25.003399999999989</c:v>
                </c:pt>
                <c:pt idx="64">
                  <c:v>25.1434</c:v>
                </c:pt>
                <c:pt idx="65">
                  <c:v>25.23</c:v>
                </c:pt>
                <c:pt idx="66">
                  <c:v>25.0334</c:v>
                </c:pt>
                <c:pt idx="67">
                  <c:v>24.56</c:v>
                </c:pt>
                <c:pt idx="68">
                  <c:v>24.45</c:v>
                </c:pt>
                <c:pt idx="69">
                  <c:v>24.783399999999954</c:v>
                </c:pt>
                <c:pt idx="70">
                  <c:v>24.2</c:v>
                </c:pt>
                <c:pt idx="71">
                  <c:v>22.673400000000001</c:v>
                </c:pt>
                <c:pt idx="72">
                  <c:v>21.2</c:v>
                </c:pt>
                <c:pt idx="73">
                  <c:v>20.3367</c:v>
                </c:pt>
                <c:pt idx="74">
                  <c:v>20.3367</c:v>
                </c:pt>
                <c:pt idx="75">
                  <c:v>21.226699999999965</c:v>
                </c:pt>
                <c:pt idx="76">
                  <c:v>21.7</c:v>
                </c:pt>
                <c:pt idx="77">
                  <c:v>21.279999999999987</c:v>
                </c:pt>
                <c:pt idx="78">
                  <c:v>20.923399999999965</c:v>
                </c:pt>
                <c:pt idx="79">
                  <c:v>20.73</c:v>
                </c:pt>
                <c:pt idx="80">
                  <c:v>20.116700000000005</c:v>
                </c:pt>
                <c:pt idx="81">
                  <c:v>19.8934</c:v>
                </c:pt>
                <c:pt idx="82">
                  <c:v>19.1434</c:v>
                </c:pt>
                <c:pt idx="83">
                  <c:v>18.7</c:v>
                </c:pt>
                <c:pt idx="84">
                  <c:v>18.920000000000002</c:v>
                </c:pt>
                <c:pt idx="85">
                  <c:v>18.673400000000001</c:v>
                </c:pt>
                <c:pt idx="86">
                  <c:v>18.866700000000002</c:v>
                </c:pt>
                <c:pt idx="87">
                  <c:v>19.226699999999965</c:v>
                </c:pt>
                <c:pt idx="88">
                  <c:v>19.34</c:v>
                </c:pt>
                <c:pt idx="89">
                  <c:v>19.34</c:v>
                </c:pt>
                <c:pt idx="90">
                  <c:v>19.586699999999961</c:v>
                </c:pt>
                <c:pt idx="91">
                  <c:v>19.923399999999965</c:v>
                </c:pt>
                <c:pt idx="92">
                  <c:v>20.423399999999965</c:v>
                </c:pt>
                <c:pt idx="93">
                  <c:v>20.616700000000005</c:v>
                </c:pt>
                <c:pt idx="94">
                  <c:v>20.283399999999954</c:v>
                </c:pt>
              </c:numCache>
            </c:numRef>
          </c:val>
          <c:smooth val="0"/>
          <c:extLst xmlns:c16r2="http://schemas.microsoft.com/office/drawing/2015/06/chart">
            <c:ext xmlns:c16="http://schemas.microsoft.com/office/drawing/2014/chart" uri="{C3380CC4-5D6E-409C-BE32-E72D297353CC}">
              <c16:uniqueId val="{00000002-1161-44AA-949A-06654DBBD021}"/>
            </c:ext>
          </c:extLst>
        </c:ser>
        <c:dLbls>
          <c:showLegendKey val="0"/>
          <c:showVal val="0"/>
          <c:showCatName val="0"/>
          <c:showSerName val="0"/>
          <c:showPercent val="0"/>
          <c:showBubbleSize val="0"/>
        </c:dLbls>
        <c:smooth val="0"/>
        <c:axId val="748957000"/>
        <c:axId val="748958568"/>
      </c:lineChart>
      <c:catAx>
        <c:axId val="748957000"/>
        <c:scaling>
          <c:orientation val="minMax"/>
        </c:scaling>
        <c:delete val="0"/>
        <c:axPos val="b"/>
        <c:title>
          <c:tx>
            <c:rich>
              <a:bodyPr/>
              <a:lstStyle/>
              <a:p>
                <a:pPr>
                  <a:defRPr/>
                </a:pPr>
                <a:r>
                  <a:rPr lang="en-US"/>
                  <a:t>Dias de armazenamento</a:t>
                </a:r>
              </a:p>
            </c:rich>
          </c:tx>
          <c:overlay val="0"/>
        </c:title>
        <c:numFmt formatCode="General" sourceLinked="1"/>
        <c:majorTickMark val="out"/>
        <c:minorTickMark val="none"/>
        <c:tickLblPos val="nextTo"/>
        <c:crossAx val="748958568"/>
        <c:crosses val="autoZero"/>
        <c:auto val="1"/>
        <c:lblAlgn val="ctr"/>
        <c:lblOffset val="100"/>
        <c:tickLblSkip val="6"/>
        <c:noMultiLvlLbl val="0"/>
      </c:catAx>
      <c:valAx>
        <c:axId val="748958568"/>
        <c:scaling>
          <c:orientation val="minMax"/>
          <c:max val="42"/>
          <c:min val="16"/>
        </c:scaling>
        <c:delete val="0"/>
        <c:axPos val="l"/>
        <c:title>
          <c:tx>
            <c:rich>
              <a:bodyPr rot="-5400000" vert="horz"/>
              <a:lstStyle/>
              <a:p>
                <a:pPr>
                  <a:defRPr/>
                </a:pPr>
                <a:r>
                  <a:rPr lang="en-US"/>
                  <a:t>Temperatura da silagem (°C)</a:t>
                </a:r>
              </a:p>
            </c:rich>
          </c:tx>
          <c:overlay val="0"/>
        </c:title>
        <c:numFmt formatCode="General" sourceLinked="1"/>
        <c:majorTickMark val="out"/>
        <c:minorTickMark val="none"/>
        <c:tickLblPos val="nextTo"/>
        <c:crossAx val="748957000"/>
        <c:crosses val="autoZero"/>
        <c:crossBetween val="between"/>
        <c:majorUnit val="2"/>
      </c:valAx>
    </c:plotArea>
    <c:legend>
      <c:legendPos val="b"/>
      <c:overlay val="0"/>
    </c:legend>
    <c:plotVisOnly val="1"/>
    <c:dispBlanksAs val="gap"/>
    <c:showDLblsOverMax val="0"/>
  </c:chart>
  <c:txPr>
    <a:bodyPr/>
    <a:lstStyle/>
    <a:p>
      <a:pPr>
        <a:defRPr sz="1600" baseline="0">
          <a:latin typeface="Verdana" panose="020B0604030504040204" pitchFamily="34" charset="0"/>
          <a:ea typeface="Verdana" panose="020B0604030504040204" pitchFamily="34" charset="0"/>
        </a:defRPr>
      </a:pPr>
      <a:endParaRPr lang="pt-B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29"/>
    </mc:Choice>
    <mc:Fallback>
      <c:style val="29"/>
    </mc:Fallback>
  </mc:AlternateContent>
  <c:chart>
    <c:autoTitleDeleted val="0"/>
    <c:view3D>
      <c:rotX val="15"/>
      <c:rotY val="20"/>
      <c:rAngAx val="0"/>
    </c:view3D>
    <c:floor>
      <c:thickness val="0"/>
    </c:floor>
    <c:sideWall>
      <c:thickness val="0"/>
    </c:sideWall>
    <c:backWall>
      <c:thickness val="0"/>
    </c:backWall>
    <c:plotArea>
      <c:layout>
        <c:manualLayout>
          <c:layoutTarget val="inner"/>
          <c:xMode val="edge"/>
          <c:yMode val="edge"/>
          <c:x val="6.0819405171850673E-2"/>
          <c:y val="9.2272499791857185E-2"/>
          <c:w val="0.89246981065166076"/>
          <c:h val="0.67755276994763847"/>
        </c:manualLayout>
      </c:layout>
      <c:bar3DChart>
        <c:barDir val="col"/>
        <c:grouping val="clustered"/>
        <c:varyColors val="0"/>
        <c:ser>
          <c:idx val="0"/>
          <c:order val="0"/>
          <c:tx>
            <c:strRef>
              <c:f>Plan2!$B$13</c:f>
              <c:strCache>
                <c:ptCount val="1"/>
                <c:pt idx="0">
                  <c:v>Poliamida</c:v>
                </c:pt>
              </c:strCache>
            </c:strRef>
          </c:tx>
          <c:invertIfNegative val="0"/>
          <c:dLbls>
            <c:dLbl>
              <c:idx val="3"/>
              <c:tx>
                <c:rich>
                  <a:bodyPr/>
                  <a:lstStyle/>
                  <a:p>
                    <a:r>
                      <a:rPr lang="en-US"/>
                      <a:t>&lt;0,01</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A8ED-435B-BB05-31180747D29C}"/>
                </c:ex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Plan2!$A$14:$A$18</c:f>
              <c:strCache>
                <c:ptCount val="5"/>
                <c:pt idx="0">
                  <c:v>pH</c:v>
                </c:pt>
                <c:pt idx="1">
                  <c:v>Ácido lático (% MS)</c:v>
                </c:pt>
                <c:pt idx="2">
                  <c:v>Ácido acético (% MS)</c:v>
                </c:pt>
                <c:pt idx="3">
                  <c:v>Ácido butírico (% MS)</c:v>
                </c:pt>
                <c:pt idx="4">
                  <c:v>Fungos (log UFC/g)</c:v>
                </c:pt>
              </c:strCache>
            </c:strRef>
          </c:cat>
          <c:val>
            <c:numRef>
              <c:f>Plan2!$B$14:$B$18</c:f>
              <c:numCache>
                <c:formatCode>General</c:formatCode>
                <c:ptCount val="5"/>
                <c:pt idx="0">
                  <c:v>3.9899999999999998</c:v>
                </c:pt>
                <c:pt idx="1">
                  <c:v>2.0499999999999998</c:v>
                </c:pt>
                <c:pt idx="2">
                  <c:v>3.72</c:v>
                </c:pt>
                <c:pt idx="3">
                  <c:v>1.0000000000000013E-3</c:v>
                </c:pt>
                <c:pt idx="4">
                  <c:v>1.55</c:v>
                </c:pt>
              </c:numCache>
            </c:numRef>
          </c:val>
          <c:extLst xmlns:c16r2="http://schemas.microsoft.com/office/drawing/2015/06/chart">
            <c:ext xmlns:c16="http://schemas.microsoft.com/office/drawing/2014/chart" uri="{C3380CC4-5D6E-409C-BE32-E72D297353CC}">
              <c16:uniqueId val="{00000001-A8ED-435B-BB05-31180747D29C}"/>
            </c:ext>
          </c:extLst>
        </c:ser>
        <c:ser>
          <c:idx val="1"/>
          <c:order val="1"/>
          <c:tx>
            <c:strRef>
              <c:f>Plan2!$C$13</c:f>
              <c:strCache>
                <c:ptCount val="1"/>
                <c:pt idx="0">
                  <c:v>Polietileno</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Plan2!$A$14:$A$18</c:f>
              <c:strCache>
                <c:ptCount val="5"/>
                <c:pt idx="0">
                  <c:v>pH</c:v>
                </c:pt>
                <c:pt idx="1">
                  <c:v>Ácido lático (% MS)</c:v>
                </c:pt>
                <c:pt idx="2">
                  <c:v>Ácido acético (% MS)</c:v>
                </c:pt>
                <c:pt idx="3">
                  <c:v>Ácido butírico (% MS)</c:v>
                </c:pt>
                <c:pt idx="4">
                  <c:v>Fungos (log UFC/g)</c:v>
                </c:pt>
              </c:strCache>
            </c:strRef>
          </c:cat>
          <c:val>
            <c:numRef>
              <c:f>Plan2!$C$14:$C$18</c:f>
              <c:numCache>
                <c:formatCode>General</c:formatCode>
                <c:ptCount val="5"/>
                <c:pt idx="0">
                  <c:v>5.89</c:v>
                </c:pt>
                <c:pt idx="1">
                  <c:v>0.87000000000000066</c:v>
                </c:pt>
                <c:pt idx="2">
                  <c:v>2.58</c:v>
                </c:pt>
                <c:pt idx="3">
                  <c:v>0.18000000000000016</c:v>
                </c:pt>
                <c:pt idx="4">
                  <c:v>5.07</c:v>
                </c:pt>
              </c:numCache>
            </c:numRef>
          </c:val>
          <c:extLst xmlns:c16r2="http://schemas.microsoft.com/office/drawing/2015/06/chart">
            <c:ext xmlns:c16="http://schemas.microsoft.com/office/drawing/2014/chart" uri="{C3380CC4-5D6E-409C-BE32-E72D297353CC}">
              <c16:uniqueId val="{00000002-A8ED-435B-BB05-31180747D29C}"/>
            </c:ext>
          </c:extLst>
        </c:ser>
        <c:dLbls>
          <c:showLegendKey val="0"/>
          <c:showVal val="0"/>
          <c:showCatName val="0"/>
          <c:showSerName val="0"/>
          <c:showPercent val="0"/>
          <c:showBubbleSize val="0"/>
        </c:dLbls>
        <c:gapWidth val="78"/>
        <c:shape val="cylinder"/>
        <c:axId val="748958176"/>
        <c:axId val="748950336"/>
        <c:axId val="0"/>
      </c:bar3DChart>
      <c:catAx>
        <c:axId val="748958176"/>
        <c:scaling>
          <c:orientation val="minMax"/>
        </c:scaling>
        <c:delete val="0"/>
        <c:axPos val="b"/>
        <c:numFmt formatCode="General" sourceLinked="0"/>
        <c:majorTickMark val="out"/>
        <c:minorTickMark val="none"/>
        <c:tickLblPos val="nextTo"/>
        <c:crossAx val="748950336"/>
        <c:crosses val="autoZero"/>
        <c:auto val="1"/>
        <c:lblAlgn val="ctr"/>
        <c:lblOffset val="100"/>
        <c:noMultiLvlLbl val="0"/>
      </c:catAx>
      <c:valAx>
        <c:axId val="748950336"/>
        <c:scaling>
          <c:orientation val="minMax"/>
          <c:max val="6.5"/>
          <c:min val="0"/>
        </c:scaling>
        <c:delete val="0"/>
        <c:axPos val="l"/>
        <c:title>
          <c:tx>
            <c:rich>
              <a:bodyPr rot="-5400000" vert="horz"/>
              <a:lstStyle/>
              <a:p>
                <a:pPr>
                  <a:defRPr/>
                </a:pPr>
                <a:r>
                  <a:rPr lang="en-US"/>
                  <a:t>Unidades</a:t>
                </a:r>
              </a:p>
            </c:rich>
          </c:tx>
          <c:layout>
            <c:manualLayout>
              <c:xMode val="edge"/>
              <c:yMode val="edge"/>
              <c:x val="4.3414569276855455E-2"/>
              <c:y val="0.26206222512554939"/>
            </c:manualLayout>
          </c:layout>
          <c:overlay val="0"/>
        </c:title>
        <c:numFmt formatCode="#,##0.0" sourceLinked="0"/>
        <c:majorTickMark val="out"/>
        <c:minorTickMark val="none"/>
        <c:tickLblPos val="nextTo"/>
        <c:crossAx val="748958176"/>
        <c:crosses val="autoZero"/>
        <c:crossBetween val="between"/>
        <c:majorUnit val="1"/>
      </c:valAx>
    </c:plotArea>
    <c:legend>
      <c:legendPos val="b"/>
      <c:overlay val="0"/>
    </c:legend>
    <c:plotVisOnly val="1"/>
    <c:dispBlanksAs val="gap"/>
    <c:showDLblsOverMax val="0"/>
  </c:chart>
  <c:txPr>
    <a:bodyPr/>
    <a:lstStyle/>
    <a:p>
      <a:pPr>
        <a:defRPr sz="1600" baseline="0">
          <a:latin typeface="Verdana" panose="020B0604030504040204" pitchFamily="34" charset="0"/>
          <a:ea typeface="Verdana" panose="020B0604030504040204" pitchFamily="34" charset="0"/>
        </a:defRPr>
      </a:pPr>
      <a:endParaRPr lang="pt-B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image" Target="../media/image36.jpe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1.wmf"/></Relationships>
</file>

<file path=ppt/drawings/drawing1.xml><?xml version="1.0" encoding="utf-8"?>
<c:userShapes xmlns:c="http://schemas.openxmlformats.org/drawingml/2006/chart">
  <cdr:relSizeAnchor xmlns:cdr="http://schemas.openxmlformats.org/drawingml/2006/chartDrawing">
    <cdr:from>
      <cdr:x>0.02033</cdr:x>
      <cdr:y>0</cdr:y>
    </cdr:from>
    <cdr:to>
      <cdr:x>0.09927</cdr:x>
      <cdr:y>0.20332</cdr:y>
    </cdr:to>
    <cdr:pic>
      <cdr:nvPicPr>
        <cdr:cNvPr id="2" name="Imagem 1">
          <a:extLst xmlns:a="http://schemas.openxmlformats.org/drawingml/2006/main">
            <a:ext uri="{FF2B5EF4-FFF2-40B4-BE49-F238E27FC236}">
              <a16:creationId xmlns:a16="http://schemas.microsoft.com/office/drawing/2014/main" xmlns="" id="{DC06F48B-3E76-4C1F-8A4D-A2DBE50B9621}"/>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185903" y="-1196752"/>
          <a:ext cx="721827" cy="104577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pic>
  </cdr:relSizeAnchor>
  <cdr:relSizeAnchor xmlns:cdr="http://schemas.openxmlformats.org/drawingml/2006/chartDrawing">
    <cdr:from>
      <cdr:x>0.90232</cdr:x>
      <cdr:y>0</cdr:y>
    </cdr:from>
    <cdr:to>
      <cdr:x>0.99859</cdr:x>
      <cdr:y>0.15974</cdr:y>
    </cdr:to>
    <cdr:pic>
      <cdr:nvPicPr>
        <cdr:cNvPr id="3" name="Picture 6" descr="http://www.zootecnia.esalq.usp.br/sites/default/files/styles/noticia_largura_150/public/labnussiolog.jpg?itok=aF5hjhVS"/>
        <cdr:cNvPicPr>
          <a:picLocks xmlns:a="http://schemas.openxmlformats.org/drawingml/2006/main" noChangeAspect="1" noChangeArrowheads="1"/>
        </cdr:cNvPicPr>
      </cdr:nvPicPr>
      <cdr:blipFill>
        <a:blip xmlns:a="http://schemas.openxmlformats.org/drawingml/2006/main" xmlns:r="http://schemas.openxmlformats.org/officeDocument/2006/relationships" r:embed="rId2">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8250799" y="-1196752"/>
          <a:ext cx="880293" cy="821623"/>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userShapes>
</file>

<file path=ppt/drawings/drawing2.xml><?xml version="1.0" encoding="utf-8"?>
<c:userShapes xmlns:c="http://schemas.openxmlformats.org/drawingml/2006/chart">
  <cdr:relSizeAnchor xmlns:cdr="http://schemas.openxmlformats.org/drawingml/2006/chartDrawing">
    <cdr:from>
      <cdr:x>0.62368</cdr:x>
      <cdr:y>0.46257</cdr:y>
    </cdr:from>
    <cdr:to>
      <cdr:x>1</cdr:x>
      <cdr:y>0.64035</cdr:y>
    </cdr:to>
    <cdr:sp macro="" textlink="">
      <cdr:nvSpPr>
        <cdr:cNvPr id="2" name="CaixaDeTexto 1"/>
        <cdr:cNvSpPr txBox="1"/>
      </cdr:nvSpPr>
      <cdr:spPr>
        <a:xfrm xmlns:a="http://schemas.openxmlformats.org/drawingml/2006/main">
          <a:off x="5702969" y="2379244"/>
          <a:ext cx="3441031"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pt-BR" sz="1600" dirty="0"/>
            <a:t> P&lt;0,01 (Semana x Tratamento)</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AD574A-CFA9-467E-8CCC-169486E38F67}" type="datetimeFigureOut">
              <a:rPr lang="pt-BR" smtClean="0"/>
              <a:t>01/05/2022</a:t>
            </a:fld>
            <a:endParaRPr lang="pt-BR"/>
          </a:p>
        </p:txBody>
      </p:sp>
      <p:sp>
        <p:nvSpPr>
          <p:cNvPr id="4" name="Espaço Reservado para Imagem de Sli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AF4D46-0700-44D7-9983-7A7B8BF206F8}" type="slidenum">
              <a:rPr lang="pt-BR" smtClean="0"/>
              <a:t>‹nº›</a:t>
            </a:fld>
            <a:endParaRPr lang="pt-BR"/>
          </a:p>
        </p:txBody>
      </p:sp>
    </p:spTree>
    <p:extLst>
      <p:ext uri="{BB962C8B-B14F-4D97-AF65-F5344CB8AC3E}">
        <p14:creationId xmlns:p14="http://schemas.microsoft.com/office/powerpoint/2010/main" val="4008988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683CBE4-2550-41AF-9C23-1462CFFC57D6}" type="slidenum">
              <a:rPr lang="en-US" smtClean="0"/>
              <a:pPr/>
              <a:t>46</a:t>
            </a:fld>
            <a:endParaRPr lang="en-US"/>
          </a:p>
        </p:txBody>
      </p:sp>
      <p:sp>
        <p:nvSpPr>
          <p:cNvPr id="5" name="Espaço Reservado para Data 4">
            <a:extLst>
              <a:ext uri="{FF2B5EF4-FFF2-40B4-BE49-F238E27FC236}">
                <a16:creationId xmlns="" xmlns:a16="http://schemas.microsoft.com/office/drawing/2014/main" id="{3CBC451E-F4BE-4DE1-BABD-BC4CAD02D2E8}"/>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1371923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61</a:t>
            </a:fld>
            <a:endParaRPr lang="en-US"/>
          </a:p>
        </p:txBody>
      </p:sp>
      <p:sp>
        <p:nvSpPr>
          <p:cNvPr id="5" name="Espaço Reservado para Data 4">
            <a:extLst>
              <a:ext uri="{FF2B5EF4-FFF2-40B4-BE49-F238E27FC236}">
                <a16:creationId xmlns="" xmlns:a16="http://schemas.microsoft.com/office/drawing/2014/main" id="{F76D2514-55D5-4664-8B23-82C497F4361F}"/>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2571680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62</a:t>
            </a:fld>
            <a:endParaRPr lang="en-US"/>
          </a:p>
        </p:txBody>
      </p:sp>
      <p:sp>
        <p:nvSpPr>
          <p:cNvPr id="5" name="Espaço Reservado para Data 4">
            <a:extLst>
              <a:ext uri="{FF2B5EF4-FFF2-40B4-BE49-F238E27FC236}">
                <a16:creationId xmlns="" xmlns:a16="http://schemas.microsoft.com/office/drawing/2014/main" id="{00BE9205-32A3-447A-B79F-E27206B6325C}"/>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2365209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63</a:t>
            </a:fld>
            <a:endParaRPr lang="en-US"/>
          </a:p>
        </p:txBody>
      </p:sp>
      <p:sp>
        <p:nvSpPr>
          <p:cNvPr id="5" name="Espaço Reservado para Data 4">
            <a:extLst>
              <a:ext uri="{FF2B5EF4-FFF2-40B4-BE49-F238E27FC236}">
                <a16:creationId xmlns="" xmlns:a16="http://schemas.microsoft.com/office/drawing/2014/main" id="{B5C9751F-62EB-4337-A314-1634145E8083}"/>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1762465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64</a:t>
            </a:fld>
            <a:endParaRPr lang="en-US"/>
          </a:p>
        </p:txBody>
      </p:sp>
      <p:sp>
        <p:nvSpPr>
          <p:cNvPr id="5" name="Espaço Reservado para Data 4">
            <a:extLst>
              <a:ext uri="{FF2B5EF4-FFF2-40B4-BE49-F238E27FC236}">
                <a16:creationId xmlns="" xmlns:a16="http://schemas.microsoft.com/office/drawing/2014/main" id="{1F9AD2F1-FB20-4C85-ADDF-A911B5E64E44}"/>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1535167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65</a:t>
            </a:fld>
            <a:endParaRPr lang="en-US"/>
          </a:p>
        </p:txBody>
      </p:sp>
      <p:sp>
        <p:nvSpPr>
          <p:cNvPr id="5" name="Espaço Reservado para Data 4">
            <a:extLst>
              <a:ext uri="{FF2B5EF4-FFF2-40B4-BE49-F238E27FC236}">
                <a16:creationId xmlns="" xmlns:a16="http://schemas.microsoft.com/office/drawing/2014/main" id="{03CC6F86-459E-4B53-8ADA-5CD5C31F8BE3}"/>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3219984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66</a:t>
            </a:fld>
            <a:endParaRPr lang="en-US"/>
          </a:p>
        </p:txBody>
      </p:sp>
      <p:sp>
        <p:nvSpPr>
          <p:cNvPr id="5" name="Espaço Reservado para Data 4">
            <a:extLst>
              <a:ext uri="{FF2B5EF4-FFF2-40B4-BE49-F238E27FC236}">
                <a16:creationId xmlns="" xmlns:a16="http://schemas.microsoft.com/office/drawing/2014/main" id="{21569D46-0E13-4EBA-A9D3-A4D034F01407}"/>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2324824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683CBE4-2550-41AF-9C23-1462CFFC57D6}" type="slidenum">
              <a:rPr lang="en-US" smtClean="0"/>
              <a:pPr/>
              <a:t>67</a:t>
            </a:fld>
            <a:endParaRPr lang="en-US"/>
          </a:p>
        </p:txBody>
      </p:sp>
      <p:sp>
        <p:nvSpPr>
          <p:cNvPr id="5" name="Espaço Reservado para Data 4">
            <a:extLst>
              <a:ext uri="{FF2B5EF4-FFF2-40B4-BE49-F238E27FC236}">
                <a16:creationId xmlns="" xmlns:a16="http://schemas.microsoft.com/office/drawing/2014/main" id="{3CBC451E-F4BE-4DE1-BABD-BC4CAD02D2E8}"/>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14003745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68</a:t>
            </a:fld>
            <a:endParaRPr lang="en-US"/>
          </a:p>
        </p:txBody>
      </p:sp>
      <p:sp>
        <p:nvSpPr>
          <p:cNvPr id="5" name="Espaço Reservado para Data 4">
            <a:extLst>
              <a:ext uri="{FF2B5EF4-FFF2-40B4-BE49-F238E27FC236}">
                <a16:creationId xmlns="" xmlns:a16="http://schemas.microsoft.com/office/drawing/2014/main" id="{95A26880-C93F-4A99-A22D-71811C5AE436}"/>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265346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69</a:t>
            </a:fld>
            <a:endParaRPr lang="en-US"/>
          </a:p>
        </p:txBody>
      </p:sp>
      <p:sp>
        <p:nvSpPr>
          <p:cNvPr id="5" name="Espaço Reservado para Data 4">
            <a:extLst>
              <a:ext uri="{FF2B5EF4-FFF2-40B4-BE49-F238E27FC236}">
                <a16:creationId xmlns="" xmlns:a16="http://schemas.microsoft.com/office/drawing/2014/main" id="{8F50C5E5-5400-422A-A5E1-16EBD22DAB4F}"/>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718866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70</a:t>
            </a:fld>
            <a:endParaRPr lang="en-US"/>
          </a:p>
        </p:txBody>
      </p:sp>
      <p:sp>
        <p:nvSpPr>
          <p:cNvPr id="5" name="Espaço Reservado para Data 4">
            <a:extLst>
              <a:ext uri="{FF2B5EF4-FFF2-40B4-BE49-F238E27FC236}">
                <a16:creationId xmlns="" xmlns:a16="http://schemas.microsoft.com/office/drawing/2014/main" id="{CD9BBEEA-13FD-49A2-893C-FABBD9B6EB16}"/>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1281724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47</a:t>
            </a:fld>
            <a:endParaRPr lang="en-US"/>
          </a:p>
        </p:txBody>
      </p:sp>
      <p:sp>
        <p:nvSpPr>
          <p:cNvPr id="5" name="Espaço Reservado para Data 4">
            <a:extLst>
              <a:ext uri="{FF2B5EF4-FFF2-40B4-BE49-F238E27FC236}">
                <a16:creationId xmlns="" xmlns:a16="http://schemas.microsoft.com/office/drawing/2014/main" id="{BDD20EAA-D8F3-4CDD-AEE7-2D5F495F22EB}"/>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18812123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71</a:t>
            </a:fld>
            <a:endParaRPr lang="en-US"/>
          </a:p>
        </p:txBody>
      </p:sp>
      <p:sp>
        <p:nvSpPr>
          <p:cNvPr id="5" name="Espaço Reservado para Data 4">
            <a:extLst>
              <a:ext uri="{FF2B5EF4-FFF2-40B4-BE49-F238E27FC236}">
                <a16:creationId xmlns="" xmlns:a16="http://schemas.microsoft.com/office/drawing/2014/main" id="{3EB0D0B1-8D0A-419E-9CD8-4D33D61E456D}"/>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1042229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73</a:t>
            </a:fld>
            <a:endParaRPr lang="en-US"/>
          </a:p>
        </p:txBody>
      </p:sp>
      <p:sp>
        <p:nvSpPr>
          <p:cNvPr id="5" name="Espaço Reservado para Data 4">
            <a:extLst>
              <a:ext uri="{FF2B5EF4-FFF2-40B4-BE49-F238E27FC236}">
                <a16:creationId xmlns="" xmlns:a16="http://schemas.microsoft.com/office/drawing/2014/main" id="{B02152F2-FF39-4B98-BE03-0BAF03CAF5DE}"/>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3642531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74</a:t>
            </a:fld>
            <a:endParaRPr lang="en-US"/>
          </a:p>
        </p:txBody>
      </p:sp>
      <p:sp>
        <p:nvSpPr>
          <p:cNvPr id="5" name="Espaço Reservado para Data 4">
            <a:extLst>
              <a:ext uri="{FF2B5EF4-FFF2-40B4-BE49-F238E27FC236}">
                <a16:creationId xmlns="" xmlns:a16="http://schemas.microsoft.com/office/drawing/2014/main" id="{CE9B3647-A268-4E44-A53B-A250AD73BBDF}"/>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11629846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75</a:t>
            </a:fld>
            <a:endParaRPr lang="en-US"/>
          </a:p>
        </p:txBody>
      </p:sp>
      <p:sp>
        <p:nvSpPr>
          <p:cNvPr id="5" name="Espaço Reservado para Data 4">
            <a:extLst>
              <a:ext uri="{FF2B5EF4-FFF2-40B4-BE49-F238E27FC236}">
                <a16:creationId xmlns="" xmlns:a16="http://schemas.microsoft.com/office/drawing/2014/main" id="{E04F01E8-37FF-47F8-BE37-A7247F7C193C}"/>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16007819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76</a:t>
            </a:fld>
            <a:endParaRPr lang="en-US"/>
          </a:p>
        </p:txBody>
      </p:sp>
      <p:sp>
        <p:nvSpPr>
          <p:cNvPr id="5" name="Espaço Reservado para Data 4">
            <a:extLst>
              <a:ext uri="{FF2B5EF4-FFF2-40B4-BE49-F238E27FC236}">
                <a16:creationId xmlns="" xmlns:a16="http://schemas.microsoft.com/office/drawing/2014/main" id="{0E9AA817-8470-4B72-998F-C7B71A6BCCC6}"/>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1594783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77</a:t>
            </a:fld>
            <a:endParaRPr lang="en-US"/>
          </a:p>
        </p:txBody>
      </p:sp>
      <p:sp>
        <p:nvSpPr>
          <p:cNvPr id="5" name="Espaço Reservado para Data 4">
            <a:extLst>
              <a:ext uri="{FF2B5EF4-FFF2-40B4-BE49-F238E27FC236}">
                <a16:creationId xmlns="" xmlns:a16="http://schemas.microsoft.com/office/drawing/2014/main" id="{6F3FF9B8-7426-4235-8154-C4F27DCB1796}"/>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32940160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78</a:t>
            </a:fld>
            <a:endParaRPr lang="en-US"/>
          </a:p>
        </p:txBody>
      </p:sp>
      <p:sp>
        <p:nvSpPr>
          <p:cNvPr id="5" name="Espaço Reservado para Data 4">
            <a:extLst>
              <a:ext uri="{FF2B5EF4-FFF2-40B4-BE49-F238E27FC236}">
                <a16:creationId xmlns="" xmlns:a16="http://schemas.microsoft.com/office/drawing/2014/main" id="{F3D48E8D-4B72-4860-8D44-A824F3A85A49}"/>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32079665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79</a:t>
            </a:fld>
            <a:endParaRPr lang="en-US"/>
          </a:p>
        </p:txBody>
      </p:sp>
      <p:sp>
        <p:nvSpPr>
          <p:cNvPr id="5" name="Espaço Reservado para Data 4">
            <a:extLst>
              <a:ext uri="{FF2B5EF4-FFF2-40B4-BE49-F238E27FC236}">
                <a16:creationId xmlns="" xmlns:a16="http://schemas.microsoft.com/office/drawing/2014/main" id="{96D875E2-FFF2-407F-8E34-395E064C7B1B}"/>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12552050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80</a:t>
            </a:fld>
            <a:endParaRPr lang="en-US"/>
          </a:p>
        </p:txBody>
      </p:sp>
      <p:sp>
        <p:nvSpPr>
          <p:cNvPr id="5" name="Espaço Reservado para Data 4">
            <a:extLst>
              <a:ext uri="{FF2B5EF4-FFF2-40B4-BE49-F238E27FC236}">
                <a16:creationId xmlns="" xmlns:a16="http://schemas.microsoft.com/office/drawing/2014/main" id="{2889B438-A942-4CEE-891E-420501347B7C}"/>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21383009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81</a:t>
            </a:fld>
            <a:endParaRPr lang="en-US"/>
          </a:p>
        </p:txBody>
      </p:sp>
      <p:sp>
        <p:nvSpPr>
          <p:cNvPr id="5" name="Espaço Reservado para Data 4">
            <a:extLst>
              <a:ext uri="{FF2B5EF4-FFF2-40B4-BE49-F238E27FC236}">
                <a16:creationId xmlns="" xmlns:a16="http://schemas.microsoft.com/office/drawing/2014/main" id="{E8D9258A-51D8-4E2A-864B-39A256682498}"/>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3025798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683CBE4-2550-41AF-9C23-1462CFFC57D6}" type="slidenum">
              <a:rPr lang="en-US" smtClean="0"/>
              <a:pPr/>
              <a:t>49</a:t>
            </a:fld>
            <a:endParaRPr lang="en-US"/>
          </a:p>
        </p:txBody>
      </p:sp>
      <p:sp>
        <p:nvSpPr>
          <p:cNvPr id="5" name="Espaço Reservado para Data 4">
            <a:extLst>
              <a:ext uri="{FF2B5EF4-FFF2-40B4-BE49-F238E27FC236}">
                <a16:creationId xmlns="" xmlns:a16="http://schemas.microsoft.com/office/drawing/2014/main" id="{3CBC451E-F4BE-4DE1-BABD-BC4CAD02D2E8}"/>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2240298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82</a:t>
            </a:fld>
            <a:endParaRPr lang="en-US"/>
          </a:p>
        </p:txBody>
      </p:sp>
      <p:sp>
        <p:nvSpPr>
          <p:cNvPr id="5" name="Espaço Reservado para Data 4">
            <a:extLst>
              <a:ext uri="{FF2B5EF4-FFF2-40B4-BE49-F238E27FC236}">
                <a16:creationId xmlns="" xmlns:a16="http://schemas.microsoft.com/office/drawing/2014/main" id="{B04A7A56-31EE-4963-8E0D-FB4D94F829FA}"/>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3022384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83</a:t>
            </a:fld>
            <a:endParaRPr lang="en-US"/>
          </a:p>
        </p:txBody>
      </p:sp>
      <p:sp>
        <p:nvSpPr>
          <p:cNvPr id="5" name="Espaço Reservado para Data 4">
            <a:extLst>
              <a:ext uri="{FF2B5EF4-FFF2-40B4-BE49-F238E27FC236}">
                <a16:creationId xmlns="" xmlns:a16="http://schemas.microsoft.com/office/drawing/2014/main" id="{B961AE66-B13F-46F0-A002-33BCE1261D2C}"/>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33208214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84</a:t>
            </a:fld>
            <a:endParaRPr lang="en-US"/>
          </a:p>
        </p:txBody>
      </p:sp>
      <p:sp>
        <p:nvSpPr>
          <p:cNvPr id="5" name="Espaço Reservado para Data 4">
            <a:extLst>
              <a:ext uri="{FF2B5EF4-FFF2-40B4-BE49-F238E27FC236}">
                <a16:creationId xmlns="" xmlns:a16="http://schemas.microsoft.com/office/drawing/2014/main" id="{9A81106A-FA13-4B10-A83E-1685E4D9F819}"/>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17303952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85</a:t>
            </a:fld>
            <a:endParaRPr lang="en-US"/>
          </a:p>
        </p:txBody>
      </p:sp>
      <p:sp>
        <p:nvSpPr>
          <p:cNvPr id="5" name="Espaço Reservado para Data 4">
            <a:extLst>
              <a:ext uri="{FF2B5EF4-FFF2-40B4-BE49-F238E27FC236}">
                <a16:creationId xmlns="" xmlns:a16="http://schemas.microsoft.com/office/drawing/2014/main" id="{DF02856C-436F-4C30-8532-D03E9B886D27}"/>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20875268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86</a:t>
            </a:fld>
            <a:endParaRPr lang="en-US"/>
          </a:p>
        </p:txBody>
      </p:sp>
      <p:sp>
        <p:nvSpPr>
          <p:cNvPr id="5" name="Espaço Reservado para Data 4">
            <a:extLst>
              <a:ext uri="{FF2B5EF4-FFF2-40B4-BE49-F238E27FC236}">
                <a16:creationId xmlns="" xmlns:a16="http://schemas.microsoft.com/office/drawing/2014/main" id="{33DD5F0A-D48A-4404-BD42-C91AA8C10588}"/>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41067235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87</a:t>
            </a:fld>
            <a:endParaRPr lang="en-US"/>
          </a:p>
        </p:txBody>
      </p:sp>
      <p:sp>
        <p:nvSpPr>
          <p:cNvPr id="5" name="Espaço Reservado para Data 4">
            <a:extLst>
              <a:ext uri="{FF2B5EF4-FFF2-40B4-BE49-F238E27FC236}">
                <a16:creationId xmlns="" xmlns:a16="http://schemas.microsoft.com/office/drawing/2014/main" id="{690B2DE2-9F10-40A2-B192-31EFFF2FF15F}"/>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34642506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88</a:t>
            </a:fld>
            <a:endParaRPr lang="en-US"/>
          </a:p>
        </p:txBody>
      </p:sp>
      <p:sp>
        <p:nvSpPr>
          <p:cNvPr id="5" name="Espaço Reservado para Data 4">
            <a:extLst>
              <a:ext uri="{FF2B5EF4-FFF2-40B4-BE49-F238E27FC236}">
                <a16:creationId xmlns="" xmlns:a16="http://schemas.microsoft.com/office/drawing/2014/main" id="{E1849293-6C03-4750-92B2-638946F1E346}"/>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28898594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89</a:t>
            </a:fld>
            <a:endParaRPr lang="en-US"/>
          </a:p>
        </p:txBody>
      </p:sp>
      <p:sp>
        <p:nvSpPr>
          <p:cNvPr id="5" name="Espaço Reservado para Data 4">
            <a:extLst>
              <a:ext uri="{FF2B5EF4-FFF2-40B4-BE49-F238E27FC236}">
                <a16:creationId xmlns="" xmlns:a16="http://schemas.microsoft.com/office/drawing/2014/main" id="{5702B624-936E-4069-8AA3-ACD96AA07313}"/>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9694254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90</a:t>
            </a:fld>
            <a:endParaRPr lang="en-US"/>
          </a:p>
        </p:txBody>
      </p:sp>
      <p:sp>
        <p:nvSpPr>
          <p:cNvPr id="5" name="Espaço Reservado para Data 4">
            <a:extLst>
              <a:ext uri="{FF2B5EF4-FFF2-40B4-BE49-F238E27FC236}">
                <a16:creationId xmlns="" xmlns:a16="http://schemas.microsoft.com/office/drawing/2014/main" id="{5C33D586-2ACF-4872-A1F7-48673532DE28}"/>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36770356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91</a:t>
            </a:fld>
            <a:endParaRPr lang="en-US"/>
          </a:p>
        </p:txBody>
      </p:sp>
      <p:sp>
        <p:nvSpPr>
          <p:cNvPr id="5" name="Espaço Reservado para Data 4">
            <a:extLst>
              <a:ext uri="{FF2B5EF4-FFF2-40B4-BE49-F238E27FC236}">
                <a16:creationId xmlns="" xmlns:a16="http://schemas.microsoft.com/office/drawing/2014/main" id="{701BEE80-06A8-43B4-B6A1-7C9802DAF661}"/>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2305763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50</a:t>
            </a:fld>
            <a:endParaRPr lang="en-US"/>
          </a:p>
        </p:txBody>
      </p:sp>
      <p:sp>
        <p:nvSpPr>
          <p:cNvPr id="5" name="Espaço Reservado para Data 4">
            <a:extLst>
              <a:ext uri="{FF2B5EF4-FFF2-40B4-BE49-F238E27FC236}">
                <a16:creationId xmlns="" xmlns:a16="http://schemas.microsoft.com/office/drawing/2014/main" id="{2147DBD5-D6A4-47A0-A475-7E99ED84CC8A}"/>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25652849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92</a:t>
            </a:fld>
            <a:endParaRPr lang="en-US"/>
          </a:p>
        </p:txBody>
      </p:sp>
      <p:sp>
        <p:nvSpPr>
          <p:cNvPr id="5" name="Espaço Reservado para Data 4">
            <a:extLst>
              <a:ext uri="{FF2B5EF4-FFF2-40B4-BE49-F238E27FC236}">
                <a16:creationId xmlns="" xmlns:a16="http://schemas.microsoft.com/office/drawing/2014/main" id="{01FC7DC4-6F47-49E5-97B8-EC995583E3F6}"/>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19803814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93</a:t>
            </a:fld>
            <a:endParaRPr lang="en-US"/>
          </a:p>
        </p:txBody>
      </p:sp>
      <p:sp>
        <p:nvSpPr>
          <p:cNvPr id="5" name="Espaço Reservado para Data 4">
            <a:extLst>
              <a:ext uri="{FF2B5EF4-FFF2-40B4-BE49-F238E27FC236}">
                <a16:creationId xmlns="" xmlns:a16="http://schemas.microsoft.com/office/drawing/2014/main" id="{668CA092-A815-4F7E-996F-4B87D38F6084}"/>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21557644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94</a:t>
            </a:fld>
            <a:endParaRPr lang="en-US"/>
          </a:p>
        </p:txBody>
      </p:sp>
      <p:sp>
        <p:nvSpPr>
          <p:cNvPr id="5" name="Espaço Reservado para Data 4">
            <a:extLst>
              <a:ext uri="{FF2B5EF4-FFF2-40B4-BE49-F238E27FC236}">
                <a16:creationId xmlns="" xmlns:a16="http://schemas.microsoft.com/office/drawing/2014/main" id="{1A77FE2E-AF05-4511-84BA-9E0B6E0313B8}"/>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15131713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683CBE4-2550-41AF-9C23-1462CFFC57D6}" type="slidenum">
              <a:rPr lang="en-US" smtClean="0"/>
              <a:pPr/>
              <a:t>95</a:t>
            </a:fld>
            <a:endParaRPr lang="en-US"/>
          </a:p>
        </p:txBody>
      </p:sp>
      <p:sp>
        <p:nvSpPr>
          <p:cNvPr id="5" name="Espaço Reservado para Data 4">
            <a:extLst>
              <a:ext uri="{FF2B5EF4-FFF2-40B4-BE49-F238E27FC236}">
                <a16:creationId xmlns="" xmlns:a16="http://schemas.microsoft.com/office/drawing/2014/main" id="{3CBC451E-F4BE-4DE1-BABD-BC4CAD02D2E8}"/>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21153294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97</a:t>
            </a:fld>
            <a:endParaRPr lang="en-US"/>
          </a:p>
        </p:txBody>
      </p:sp>
      <p:sp>
        <p:nvSpPr>
          <p:cNvPr id="5" name="Espaço Reservado para Data 4">
            <a:extLst>
              <a:ext uri="{FF2B5EF4-FFF2-40B4-BE49-F238E27FC236}">
                <a16:creationId xmlns="" xmlns:a16="http://schemas.microsoft.com/office/drawing/2014/main" id="{28A62DD5-0EA2-449F-A067-9E1D1C045E7E}"/>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14634225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98</a:t>
            </a:fld>
            <a:endParaRPr lang="en-US"/>
          </a:p>
        </p:txBody>
      </p:sp>
      <p:sp>
        <p:nvSpPr>
          <p:cNvPr id="5" name="Espaço Reservado para Data 4">
            <a:extLst>
              <a:ext uri="{FF2B5EF4-FFF2-40B4-BE49-F238E27FC236}">
                <a16:creationId xmlns="" xmlns:a16="http://schemas.microsoft.com/office/drawing/2014/main" id="{A5AB6952-588E-4128-92C2-F4532402AF98}"/>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12368806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99</a:t>
            </a:fld>
            <a:endParaRPr lang="en-US"/>
          </a:p>
        </p:txBody>
      </p:sp>
      <p:sp>
        <p:nvSpPr>
          <p:cNvPr id="5" name="Espaço Reservado para Data 4">
            <a:extLst>
              <a:ext uri="{FF2B5EF4-FFF2-40B4-BE49-F238E27FC236}">
                <a16:creationId xmlns="" xmlns:a16="http://schemas.microsoft.com/office/drawing/2014/main" id="{73ACC46D-C81A-47E1-A647-4BD09C332899}"/>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21442520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100</a:t>
            </a:fld>
            <a:endParaRPr lang="en-US"/>
          </a:p>
        </p:txBody>
      </p:sp>
      <p:sp>
        <p:nvSpPr>
          <p:cNvPr id="5" name="Espaço Reservado para Data 4">
            <a:extLst>
              <a:ext uri="{FF2B5EF4-FFF2-40B4-BE49-F238E27FC236}">
                <a16:creationId xmlns="" xmlns:a16="http://schemas.microsoft.com/office/drawing/2014/main" id="{C99A1C66-62FF-4B17-A4C5-66A7F581E2DB}"/>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29079414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101</a:t>
            </a:fld>
            <a:endParaRPr lang="en-US"/>
          </a:p>
        </p:txBody>
      </p:sp>
      <p:sp>
        <p:nvSpPr>
          <p:cNvPr id="5" name="Espaço Reservado para Data 4">
            <a:extLst>
              <a:ext uri="{FF2B5EF4-FFF2-40B4-BE49-F238E27FC236}">
                <a16:creationId xmlns="" xmlns:a16="http://schemas.microsoft.com/office/drawing/2014/main" id="{AB4F693A-5334-4ACD-B358-C3ED8342A67E}"/>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21292084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102</a:t>
            </a:fld>
            <a:endParaRPr lang="en-US"/>
          </a:p>
        </p:txBody>
      </p:sp>
      <p:sp>
        <p:nvSpPr>
          <p:cNvPr id="5" name="Espaço Reservado para Data 4">
            <a:extLst>
              <a:ext uri="{FF2B5EF4-FFF2-40B4-BE49-F238E27FC236}">
                <a16:creationId xmlns="" xmlns:a16="http://schemas.microsoft.com/office/drawing/2014/main" id="{F192933B-FA2C-404C-BA44-13FC53FE0CC2}"/>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859251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0E63A62D-D0E2-47CF-9091-830F27B998CC}" type="slidenum">
              <a:rPr lang="pt-BR" smtClean="0">
                <a:solidFill>
                  <a:prstClr val="black"/>
                </a:solidFill>
                <a:latin typeface="Calibri" panose="020F0502020204030204"/>
              </a:rPr>
              <a:pPr/>
              <a:t>51</a:t>
            </a:fld>
            <a:endParaRPr lang="pt-BR">
              <a:solidFill>
                <a:prstClr val="black"/>
              </a:solidFill>
              <a:latin typeface="Calibri" panose="020F0502020204030204"/>
            </a:endParaRPr>
          </a:p>
        </p:txBody>
      </p:sp>
    </p:spTree>
    <p:extLst>
      <p:ext uri="{BB962C8B-B14F-4D97-AF65-F5344CB8AC3E}">
        <p14:creationId xmlns:p14="http://schemas.microsoft.com/office/powerpoint/2010/main" val="21372733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103</a:t>
            </a:fld>
            <a:endParaRPr lang="en-US"/>
          </a:p>
        </p:txBody>
      </p:sp>
      <p:sp>
        <p:nvSpPr>
          <p:cNvPr id="5" name="Espaço Reservado para Data 4">
            <a:extLst>
              <a:ext uri="{FF2B5EF4-FFF2-40B4-BE49-F238E27FC236}">
                <a16:creationId xmlns="" xmlns:a16="http://schemas.microsoft.com/office/drawing/2014/main" id="{9DF904D8-ED95-4A54-ABD5-F89873DAB29F}"/>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42121273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104</a:t>
            </a:fld>
            <a:endParaRPr lang="en-US"/>
          </a:p>
        </p:txBody>
      </p:sp>
      <p:sp>
        <p:nvSpPr>
          <p:cNvPr id="5" name="Espaço Reservado para Data 4">
            <a:extLst>
              <a:ext uri="{FF2B5EF4-FFF2-40B4-BE49-F238E27FC236}">
                <a16:creationId xmlns="" xmlns:a16="http://schemas.microsoft.com/office/drawing/2014/main" id="{E04AE9BF-4BE8-42F4-9091-FD727986E64E}"/>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28401232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105</a:t>
            </a:fld>
            <a:endParaRPr lang="en-US"/>
          </a:p>
        </p:txBody>
      </p:sp>
      <p:sp>
        <p:nvSpPr>
          <p:cNvPr id="5" name="Espaço Reservado para Data 4">
            <a:extLst>
              <a:ext uri="{FF2B5EF4-FFF2-40B4-BE49-F238E27FC236}">
                <a16:creationId xmlns="" xmlns:a16="http://schemas.microsoft.com/office/drawing/2014/main" id="{AC587ED3-1614-4021-909B-5A5D48D084FE}"/>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18163121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106</a:t>
            </a:fld>
            <a:endParaRPr lang="en-US"/>
          </a:p>
        </p:txBody>
      </p:sp>
      <p:sp>
        <p:nvSpPr>
          <p:cNvPr id="5" name="Espaço Reservado para Data 4">
            <a:extLst>
              <a:ext uri="{FF2B5EF4-FFF2-40B4-BE49-F238E27FC236}">
                <a16:creationId xmlns="" xmlns:a16="http://schemas.microsoft.com/office/drawing/2014/main" id="{AC587ED3-1614-4021-909B-5A5D48D084FE}"/>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6225040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107</a:t>
            </a:fld>
            <a:endParaRPr lang="en-US"/>
          </a:p>
        </p:txBody>
      </p:sp>
      <p:sp>
        <p:nvSpPr>
          <p:cNvPr id="5" name="Espaço Reservado para Data 4">
            <a:extLst>
              <a:ext uri="{FF2B5EF4-FFF2-40B4-BE49-F238E27FC236}">
                <a16:creationId xmlns="" xmlns:a16="http://schemas.microsoft.com/office/drawing/2014/main" id="{AC587ED3-1614-4021-909B-5A5D48D084FE}"/>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41423732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108</a:t>
            </a:fld>
            <a:endParaRPr lang="en-US"/>
          </a:p>
        </p:txBody>
      </p:sp>
      <p:sp>
        <p:nvSpPr>
          <p:cNvPr id="5" name="Espaço Reservado para Data 4">
            <a:extLst>
              <a:ext uri="{FF2B5EF4-FFF2-40B4-BE49-F238E27FC236}">
                <a16:creationId xmlns="" xmlns:a16="http://schemas.microsoft.com/office/drawing/2014/main" id="{CB3E90F5-5522-405F-B53D-49EDEAB373C8}"/>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4383675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109</a:t>
            </a:fld>
            <a:endParaRPr lang="en-US"/>
          </a:p>
        </p:txBody>
      </p:sp>
      <p:sp>
        <p:nvSpPr>
          <p:cNvPr id="5" name="Espaço Reservado para Data 4">
            <a:extLst>
              <a:ext uri="{FF2B5EF4-FFF2-40B4-BE49-F238E27FC236}">
                <a16:creationId xmlns="" xmlns:a16="http://schemas.microsoft.com/office/drawing/2014/main" id="{10D52EA9-9D0C-4FC5-BC7E-3B1F0562C632}"/>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11648438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110</a:t>
            </a:fld>
            <a:endParaRPr lang="en-US"/>
          </a:p>
        </p:txBody>
      </p:sp>
      <p:sp>
        <p:nvSpPr>
          <p:cNvPr id="5" name="Espaço Reservado para Data 4">
            <a:extLst>
              <a:ext uri="{FF2B5EF4-FFF2-40B4-BE49-F238E27FC236}">
                <a16:creationId xmlns="" xmlns:a16="http://schemas.microsoft.com/office/drawing/2014/main" id="{437DA857-10D5-41D2-90A8-DFF288F12378}"/>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41330144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111</a:t>
            </a:fld>
            <a:endParaRPr lang="en-US"/>
          </a:p>
        </p:txBody>
      </p:sp>
      <p:sp>
        <p:nvSpPr>
          <p:cNvPr id="5" name="Espaço Reservado para Data 4">
            <a:extLst>
              <a:ext uri="{FF2B5EF4-FFF2-40B4-BE49-F238E27FC236}">
                <a16:creationId xmlns="" xmlns:a16="http://schemas.microsoft.com/office/drawing/2014/main" id="{3CE4E0D4-1284-4890-8C42-8A0A885B7D84}"/>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41280533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112</a:t>
            </a:fld>
            <a:endParaRPr lang="en-US"/>
          </a:p>
        </p:txBody>
      </p:sp>
      <p:sp>
        <p:nvSpPr>
          <p:cNvPr id="5" name="Espaço Reservado para Data 4">
            <a:extLst>
              <a:ext uri="{FF2B5EF4-FFF2-40B4-BE49-F238E27FC236}">
                <a16:creationId xmlns="" xmlns:a16="http://schemas.microsoft.com/office/drawing/2014/main" id="{6E86C13B-7BA5-4CAD-A087-1F862B3981F0}"/>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3246761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57</a:t>
            </a:fld>
            <a:endParaRPr lang="en-US"/>
          </a:p>
        </p:txBody>
      </p:sp>
      <p:sp>
        <p:nvSpPr>
          <p:cNvPr id="5" name="Espaço Reservado para Data 4">
            <a:extLst>
              <a:ext uri="{FF2B5EF4-FFF2-40B4-BE49-F238E27FC236}">
                <a16:creationId xmlns="" xmlns:a16="http://schemas.microsoft.com/office/drawing/2014/main" id="{18DFC2FA-415A-4B51-B6AE-9AD5A53543FA}"/>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20048874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113</a:t>
            </a:fld>
            <a:endParaRPr lang="en-US"/>
          </a:p>
        </p:txBody>
      </p:sp>
      <p:sp>
        <p:nvSpPr>
          <p:cNvPr id="5" name="Espaço Reservado para Data 4">
            <a:extLst>
              <a:ext uri="{FF2B5EF4-FFF2-40B4-BE49-F238E27FC236}">
                <a16:creationId xmlns="" xmlns:a16="http://schemas.microsoft.com/office/drawing/2014/main" id="{77B85480-12F5-42F5-ABCA-51911EFEBA23}"/>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8190659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683CBE4-2550-41AF-9C23-1462CFFC57D6}" type="slidenum">
              <a:rPr lang="en-US" smtClean="0"/>
              <a:pPr/>
              <a:t>116</a:t>
            </a:fld>
            <a:endParaRPr lang="en-US"/>
          </a:p>
        </p:txBody>
      </p:sp>
      <p:sp>
        <p:nvSpPr>
          <p:cNvPr id="5" name="Espaço Reservado para Data 4">
            <a:extLst>
              <a:ext uri="{FF2B5EF4-FFF2-40B4-BE49-F238E27FC236}">
                <a16:creationId xmlns="" xmlns:a16="http://schemas.microsoft.com/office/drawing/2014/main" id="{3CBC451E-F4BE-4DE1-BABD-BC4CAD02D2E8}"/>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33953722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117</a:t>
            </a:fld>
            <a:endParaRPr lang="en-US"/>
          </a:p>
        </p:txBody>
      </p:sp>
      <p:sp>
        <p:nvSpPr>
          <p:cNvPr id="5" name="Espaço Reservado para Data 4">
            <a:extLst>
              <a:ext uri="{FF2B5EF4-FFF2-40B4-BE49-F238E27FC236}">
                <a16:creationId xmlns="" xmlns:a16="http://schemas.microsoft.com/office/drawing/2014/main" id="{F55AFC20-6BE8-4306-B3AA-5FFD5173718A}"/>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33963889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118</a:t>
            </a:fld>
            <a:endParaRPr lang="en-US"/>
          </a:p>
        </p:txBody>
      </p:sp>
      <p:sp>
        <p:nvSpPr>
          <p:cNvPr id="5" name="Espaço Reservado para Data 4">
            <a:extLst>
              <a:ext uri="{FF2B5EF4-FFF2-40B4-BE49-F238E27FC236}">
                <a16:creationId xmlns="" xmlns:a16="http://schemas.microsoft.com/office/drawing/2014/main" id="{64DFDE5D-F224-4FC9-8658-7A11F4C2A0B9}"/>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15693223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119</a:t>
            </a:fld>
            <a:endParaRPr lang="en-US"/>
          </a:p>
        </p:txBody>
      </p:sp>
      <p:sp>
        <p:nvSpPr>
          <p:cNvPr id="5" name="Espaço Reservado para Data 4">
            <a:extLst>
              <a:ext uri="{FF2B5EF4-FFF2-40B4-BE49-F238E27FC236}">
                <a16:creationId xmlns="" xmlns:a16="http://schemas.microsoft.com/office/drawing/2014/main" id="{F1650957-1A2E-4726-A916-D9CF87ABF1E6}"/>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9291474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120</a:t>
            </a:fld>
            <a:endParaRPr lang="en-US"/>
          </a:p>
        </p:txBody>
      </p:sp>
      <p:sp>
        <p:nvSpPr>
          <p:cNvPr id="5" name="Espaço Reservado para Data 4">
            <a:extLst>
              <a:ext uri="{FF2B5EF4-FFF2-40B4-BE49-F238E27FC236}">
                <a16:creationId xmlns="" xmlns:a16="http://schemas.microsoft.com/office/drawing/2014/main" id="{1570DC2E-908D-4247-8B60-1BC863D5473B}"/>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21449187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122</a:t>
            </a:fld>
            <a:endParaRPr lang="en-US"/>
          </a:p>
        </p:txBody>
      </p:sp>
      <p:sp>
        <p:nvSpPr>
          <p:cNvPr id="5" name="Espaço Reservado para Data 4">
            <a:extLst>
              <a:ext uri="{FF2B5EF4-FFF2-40B4-BE49-F238E27FC236}">
                <a16:creationId xmlns="" xmlns:a16="http://schemas.microsoft.com/office/drawing/2014/main" id="{BF0A06D8-82D1-4C21-98BE-F1BE7D78A3DB}"/>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23421080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123</a:t>
            </a:fld>
            <a:endParaRPr lang="en-US"/>
          </a:p>
        </p:txBody>
      </p:sp>
      <p:sp>
        <p:nvSpPr>
          <p:cNvPr id="5" name="Espaço Reservado para Data 4">
            <a:extLst>
              <a:ext uri="{FF2B5EF4-FFF2-40B4-BE49-F238E27FC236}">
                <a16:creationId xmlns="" xmlns:a16="http://schemas.microsoft.com/office/drawing/2014/main" id="{B4DCD110-6824-4023-89C9-6D12286639BF}"/>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810262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127</a:t>
            </a:fld>
            <a:endParaRPr lang="en-US"/>
          </a:p>
        </p:txBody>
      </p:sp>
      <p:sp>
        <p:nvSpPr>
          <p:cNvPr id="5" name="Espaço Reservado para Data 4">
            <a:extLst>
              <a:ext uri="{FF2B5EF4-FFF2-40B4-BE49-F238E27FC236}">
                <a16:creationId xmlns="" xmlns:a16="http://schemas.microsoft.com/office/drawing/2014/main" id="{3BCBC845-D10B-49E1-A15A-AFEF2A8275B1}"/>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40625181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128</a:t>
            </a:fld>
            <a:endParaRPr lang="en-US"/>
          </a:p>
        </p:txBody>
      </p:sp>
      <p:sp>
        <p:nvSpPr>
          <p:cNvPr id="5" name="Espaço Reservado para Data 4">
            <a:extLst>
              <a:ext uri="{FF2B5EF4-FFF2-40B4-BE49-F238E27FC236}">
                <a16:creationId xmlns="" xmlns:a16="http://schemas.microsoft.com/office/drawing/2014/main" id="{24B2279B-4175-498E-8033-9B58B0C3B774}"/>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601553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58</a:t>
            </a:fld>
            <a:endParaRPr lang="en-US"/>
          </a:p>
        </p:txBody>
      </p:sp>
      <p:sp>
        <p:nvSpPr>
          <p:cNvPr id="5" name="Espaço Reservado para Data 4">
            <a:extLst>
              <a:ext uri="{FF2B5EF4-FFF2-40B4-BE49-F238E27FC236}">
                <a16:creationId xmlns="" xmlns:a16="http://schemas.microsoft.com/office/drawing/2014/main" id="{D368886E-CC3A-42F5-BC44-046516B1C054}"/>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35677156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129</a:t>
            </a:fld>
            <a:endParaRPr lang="en-US"/>
          </a:p>
        </p:txBody>
      </p:sp>
      <p:sp>
        <p:nvSpPr>
          <p:cNvPr id="5" name="Espaço Reservado para Data 4">
            <a:extLst>
              <a:ext uri="{FF2B5EF4-FFF2-40B4-BE49-F238E27FC236}">
                <a16:creationId xmlns="" xmlns:a16="http://schemas.microsoft.com/office/drawing/2014/main" id="{B1985FAB-7ECB-4B21-8574-A1648F484DB9}"/>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239340653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683CBE4-2550-41AF-9C23-1462CFFC57D6}" type="slidenum">
              <a:rPr lang="en-US" smtClean="0"/>
              <a:pPr/>
              <a:t>130</a:t>
            </a:fld>
            <a:endParaRPr lang="en-US"/>
          </a:p>
        </p:txBody>
      </p:sp>
      <p:sp>
        <p:nvSpPr>
          <p:cNvPr id="5" name="Espaço Reservado para Data 4">
            <a:extLst>
              <a:ext uri="{FF2B5EF4-FFF2-40B4-BE49-F238E27FC236}">
                <a16:creationId xmlns="" xmlns:a16="http://schemas.microsoft.com/office/drawing/2014/main" id="{3CBC451E-F4BE-4DE1-BABD-BC4CAD02D2E8}"/>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27515220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131</a:t>
            </a:fld>
            <a:endParaRPr lang="en-US"/>
          </a:p>
        </p:txBody>
      </p:sp>
      <p:sp>
        <p:nvSpPr>
          <p:cNvPr id="5" name="Espaço Reservado para Data 4">
            <a:extLst>
              <a:ext uri="{FF2B5EF4-FFF2-40B4-BE49-F238E27FC236}">
                <a16:creationId xmlns="" xmlns:a16="http://schemas.microsoft.com/office/drawing/2014/main" id="{6E87F36F-412C-41EB-ACF0-134F9586FB0C}"/>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167117110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132</a:t>
            </a:fld>
            <a:endParaRPr lang="en-US"/>
          </a:p>
        </p:txBody>
      </p:sp>
      <p:sp>
        <p:nvSpPr>
          <p:cNvPr id="5" name="Espaço Reservado para Data 4">
            <a:extLst>
              <a:ext uri="{FF2B5EF4-FFF2-40B4-BE49-F238E27FC236}">
                <a16:creationId xmlns="" xmlns:a16="http://schemas.microsoft.com/office/drawing/2014/main" id="{6E87F36F-412C-41EB-ACF0-134F9586FB0C}"/>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14373861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133</a:t>
            </a:fld>
            <a:endParaRPr lang="en-US"/>
          </a:p>
        </p:txBody>
      </p:sp>
      <p:sp>
        <p:nvSpPr>
          <p:cNvPr id="5" name="Espaço Reservado para Data 4">
            <a:extLst>
              <a:ext uri="{FF2B5EF4-FFF2-40B4-BE49-F238E27FC236}">
                <a16:creationId xmlns="" xmlns:a16="http://schemas.microsoft.com/office/drawing/2014/main" id="{6E87F36F-412C-41EB-ACF0-134F9586FB0C}"/>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39764326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134</a:t>
            </a:fld>
            <a:endParaRPr lang="en-US"/>
          </a:p>
        </p:txBody>
      </p:sp>
      <p:sp>
        <p:nvSpPr>
          <p:cNvPr id="5" name="Espaço Reservado para Data 4">
            <a:extLst>
              <a:ext uri="{FF2B5EF4-FFF2-40B4-BE49-F238E27FC236}">
                <a16:creationId xmlns="" xmlns:a16="http://schemas.microsoft.com/office/drawing/2014/main" id="{6E87F36F-412C-41EB-ACF0-134F9586FB0C}"/>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15550219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683CBE4-2550-41AF-9C23-1462CFFC57D6}" type="slidenum">
              <a:rPr lang="en-US" smtClean="0"/>
              <a:pPr/>
              <a:t>135</a:t>
            </a:fld>
            <a:endParaRPr lang="en-US"/>
          </a:p>
        </p:txBody>
      </p:sp>
      <p:sp>
        <p:nvSpPr>
          <p:cNvPr id="5" name="Espaço Reservado para Data 4">
            <a:extLst>
              <a:ext uri="{FF2B5EF4-FFF2-40B4-BE49-F238E27FC236}">
                <a16:creationId xmlns="" xmlns:a16="http://schemas.microsoft.com/office/drawing/2014/main" id="{3CBC451E-F4BE-4DE1-BABD-BC4CAD02D2E8}"/>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326226857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136</a:t>
            </a:fld>
            <a:endParaRPr lang="en-US"/>
          </a:p>
        </p:txBody>
      </p:sp>
      <p:sp>
        <p:nvSpPr>
          <p:cNvPr id="5" name="Espaço Reservado para Data 4">
            <a:extLst>
              <a:ext uri="{FF2B5EF4-FFF2-40B4-BE49-F238E27FC236}">
                <a16:creationId xmlns="" xmlns:a16="http://schemas.microsoft.com/office/drawing/2014/main" id="{1646937B-C455-4CDD-A6DA-B7A13E527EB5}"/>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154174110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137</a:t>
            </a:fld>
            <a:endParaRPr lang="en-US"/>
          </a:p>
        </p:txBody>
      </p:sp>
      <p:sp>
        <p:nvSpPr>
          <p:cNvPr id="5" name="Espaço Reservado para Data 4">
            <a:extLst>
              <a:ext uri="{FF2B5EF4-FFF2-40B4-BE49-F238E27FC236}">
                <a16:creationId xmlns="" xmlns:a16="http://schemas.microsoft.com/office/drawing/2014/main" id="{6E87F36F-412C-41EB-ACF0-134F9586FB0C}"/>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345244150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683CBE4-2550-41AF-9C23-1462CFFC57D6}" type="slidenum">
              <a:rPr lang="en-US" smtClean="0"/>
              <a:pPr/>
              <a:t>138</a:t>
            </a:fld>
            <a:endParaRPr lang="en-US"/>
          </a:p>
        </p:txBody>
      </p:sp>
      <p:sp>
        <p:nvSpPr>
          <p:cNvPr id="5" name="Espaço Reservado para Data 4">
            <a:extLst>
              <a:ext uri="{FF2B5EF4-FFF2-40B4-BE49-F238E27FC236}">
                <a16:creationId xmlns="" xmlns:a16="http://schemas.microsoft.com/office/drawing/2014/main" id="{3CBC451E-F4BE-4DE1-BABD-BC4CAD02D2E8}"/>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4187419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59</a:t>
            </a:fld>
            <a:endParaRPr lang="en-US"/>
          </a:p>
        </p:txBody>
      </p:sp>
      <p:sp>
        <p:nvSpPr>
          <p:cNvPr id="5" name="Espaço Reservado para Data 4">
            <a:extLst>
              <a:ext uri="{FF2B5EF4-FFF2-40B4-BE49-F238E27FC236}">
                <a16:creationId xmlns="" xmlns:a16="http://schemas.microsoft.com/office/drawing/2014/main" id="{17C13B8A-B212-4B38-9A4B-E9CB1F4C9FD0}"/>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5752307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0E63A62D-D0E2-47CF-9091-830F27B998CC}" type="slidenum">
              <a:rPr lang="pt-BR" smtClean="0">
                <a:solidFill>
                  <a:prstClr val="black"/>
                </a:solidFill>
                <a:latin typeface="Calibri" panose="020F0502020204030204"/>
              </a:rPr>
              <a:pPr/>
              <a:t>145</a:t>
            </a:fld>
            <a:endParaRPr lang="pt-BR">
              <a:solidFill>
                <a:prstClr val="black"/>
              </a:solidFill>
              <a:latin typeface="Calibri" panose="020F0502020204030204"/>
            </a:endParaRPr>
          </a:p>
        </p:txBody>
      </p:sp>
    </p:spTree>
    <p:extLst>
      <p:ext uri="{BB962C8B-B14F-4D97-AF65-F5344CB8AC3E}">
        <p14:creationId xmlns:p14="http://schemas.microsoft.com/office/powerpoint/2010/main" val="14272018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F6B283B8-4BC8-4DC9-A75B-41F70025E723}" type="slidenum">
              <a:rPr lang="pt-BR" smtClean="0">
                <a:solidFill>
                  <a:prstClr val="black"/>
                </a:solidFill>
                <a:latin typeface="Calibri" panose="020F0502020204030204"/>
              </a:rPr>
              <a:pPr/>
              <a:t>149</a:t>
            </a:fld>
            <a:endParaRPr lang="pt-BR">
              <a:solidFill>
                <a:prstClr val="black"/>
              </a:solidFill>
              <a:latin typeface="Calibri" panose="020F0502020204030204"/>
            </a:endParaRPr>
          </a:p>
        </p:txBody>
      </p:sp>
    </p:spTree>
    <p:extLst>
      <p:ext uri="{BB962C8B-B14F-4D97-AF65-F5344CB8AC3E}">
        <p14:creationId xmlns:p14="http://schemas.microsoft.com/office/powerpoint/2010/main" val="29013397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lstStyle/>
          <a:p>
            <a:endParaRPr lang="pt-BR" baseline="0" dirty="0" smtClean="0"/>
          </a:p>
        </p:txBody>
      </p:sp>
      <p:sp>
        <p:nvSpPr>
          <p:cNvPr id="4" name="Espaço Reservado para Número de Slide 3"/>
          <p:cNvSpPr>
            <a:spLocks noGrp="1"/>
          </p:cNvSpPr>
          <p:nvPr>
            <p:ph type="sldNum" sz="quarter" idx="10"/>
          </p:nvPr>
        </p:nvSpPr>
        <p:spPr/>
        <p:txBody>
          <a:bodyPr/>
          <a:lstStyle/>
          <a:p>
            <a:fld id="{0E63A62D-D0E2-47CF-9091-830F27B998CC}" type="slidenum">
              <a:rPr lang="pt-BR" smtClean="0">
                <a:solidFill>
                  <a:prstClr val="black"/>
                </a:solidFill>
                <a:latin typeface="Calibri" panose="020F0502020204030204"/>
              </a:rPr>
              <a:pPr/>
              <a:t>150</a:t>
            </a:fld>
            <a:endParaRPr lang="pt-BR">
              <a:solidFill>
                <a:prstClr val="black"/>
              </a:solidFill>
              <a:latin typeface="Calibri" panose="020F0502020204030204"/>
            </a:endParaRPr>
          </a:p>
        </p:txBody>
      </p:sp>
    </p:spTree>
    <p:extLst>
      <p:ext uri="{BB962C8B-B14F-4D97-AF65-F5344CB8AC3E}">
        <p14:creationId xmlns:p14="http://schemas.microsoft.com/office/powerpoint/2010/main" val="236619068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0E63A62D-D0E2-47CF-9091-830F27B998CC}" type="slidenum">
              <a:rPr lang="pt-BR" smtClean="0">
                <a:solidFill>
                  <a:prstClr val="black"/>
                </a:solidFill>
                <a:latin typeface="Calibri" panose="020F0502020204030204"/>
              </a:rPr>
              <a:pPr/>
              <a:t>151</a:t>
            </a:fld>
            <a:endParaRPr lang="pt-BR">
              <a:solidFill>
                <a:prstClr val="black"/>
              </a:solidFill>
              <a:latin typeface="Calibri" panose="020F0502020204030204"/>
            </a:endParaRPr>
          </a:p>
        </p:txBody>
      </p:sp>
    </p:spTree>
    <p:extLst>
      <p:ext uri="{BB962C8B-B14F-4D97-AF65-F5344CB8AC3E}">
        <p14:creationId xmlns:p14="http://schemas.microsoft.com/office/powerpoint/2010/main" val="194153749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F6B283B8-4BC8-4DC9-A75B-41F70025E723}" type="slidenum">
              <a:rPr lang="pt-BR" smtClean="0">
                <a:solidFill>
                  <a:prstClr val="black"/>
                </a:solidFill>
                <a:latin typeface="Calibri" panose="020F0502020204030204"/>
              </a:rPr>
              <a:pPr/>
              <a:t>155</a:t>
            </a:fld>
            <a:endParaRPr lang="pt-BR">
              <a:solidFill>
                <a:prstClr val="black"/>
              </a:solidFill>
              <a:latin typeface="Calibri" panose="020F0502020204030204"/>
            </a:endParaRPr>
          </a:p>
        </p:txBody>
      </p:sp>
    </p:spTree>
    <p:extLst>
      <p:ext uri="{BB962C8B-B14F-4D97-AF65-F5344CB8AC3E}">
        <p14:creationId xmlns:p14="http://schemas.microsoft.com/office/powerpoint/2010/main" val="416603385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PE120= polietileno 120</a:t>
            </a:r>
            <a:r>
              <a:rPr lang="pt-BR" baseline="0" dirty="0" smtClean="0"/>
              <a:t> micras (em cima)</a:t>
            </a:r>
          </a:p>
          <a:p>
            <a:r>
              <a:rPr lang="pt-BR" baseline="0" dirty="0" err="1" smtClean="0"/>
              <a:t>Anti-UV</a:t>
            </a:r>
            <a:r>
              <a:rPr lang="pt-BR" baseline="0" dirty="0" smtClean="0"/>
              <a:t> = </a:t>
            </a:r>
            <a:r>
              <a:rPr lang="pt-BR" baseline="0" dirty="0" err="1" smtClean="0"/>
              <a:t>tarpe</a:t>
            </a:r>
            <a:r>
              <a:rPr lang="pt-BR" baseline="0" dirty="0" smtClean="0"/>
              <a:t> (em cima)</a:t>
            </a:r>
          </a:p>
          <a:p>
            <a:r>
              <a:rPr lang="pt-BR" baseline="0" dirty="0" smtClean="0"/>
              <a:t>BO = barreira oxigênio (em baixo)</a:t>
            </a:r>
          </a:p>
          <a:p>
            <a:r>
              <a:rPr lang="pt-BR" baseline="0" dirty="0" smtClean="0"/>
              <a:t>PE50 = polietileno 50 micras (em baixo)</a:t>
            </a:r>
            <a:endParaRPr lang="pt-BR" dirty="0"/>
          </a:p>
        </p:txBody>
      </p:sp>
      <p:sp>
        <p:nvSpPr>
          <p:cNvPr id="4" name="Espaço Reservado para Número de Slide 3"/>
          <p:cNvSpPr>
            <a:spLocks noGrp="1"/>
          </p:cNvSpPr>
          <p:nvPr>
            <p:ph type="sldNum" sz="quarter" idx="10"/>
          </p:nvPr>
        </p:nvSpPr>
        <p:spPr/>
        <p:txBody>
          <a:bodyPr/>
          <a:lstStyle/>
          <a:p>
            <a:fld id="{E6A2A6E5-9CB2-4B41-98F8-EF6A1E95CC71}" type="slidenum">
              <a:rPr lang="pt-BR" smtClean="0">
                <a:solidFill>
                  <a:prstClr val="black"/>
                </a:solidFill>
                <a:latin typeface="Calibri" panose="020F0502020204030204"/>
              </a:rPr>
              <a:pPr/>
              <a:t>161</a:t>
            </a:fld>
            <a:endParaRPr lang="pt-BR">
              <a:solidFill>
                <a:prstClr val="black"/>
              </a:solidFill>
              <a:latin typeface="Calibri" panose="020F0502020204030204"/>
            </a:endParaRPr>
          </a:p>
        </p:txBody>
      </p:sp>
    </p:spTree>
    <p:extLst>
      <p:ext uri="{BB962C8B-B14F-4D97-AF65-F5344CB8AC3E}">
        <p14:creationId xmlns:p14="http://schemas.microsoft.com/office/powerpoint/2010/main" val="414479167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PE120= polietileno 120</a:t>
            </a:r>
            <a:r>
              <a:rPr lang="pt-BR" baseline="0" dirty="0" smtClean="0"/>
              <a:t> micras (em cima)</a:t>
            </a:r>
          </a:p>
          <a:p>
            <a:r>
              <a:rPr lang="pt-BR" baseline="0" dirty="0" err="1" smtClean="0"/>
              <a:t>Anti-UV</a:t>
            </a:r>
            <a:r>
              <a:rPr lang="pt-BR" baseline="0" dirty="0" smtClean="0"/>
              <a:t> = </a:t>
            </a:r>
            <a:r>
              <a:rPr lang="pt-BR" baseline="0" dirty="0" err="1" smtClean="0"/>
              <a:t>tarpe</a:t>
            </a:r>
            <a:r>
              <a:rPr lang="pt-BR" baseline="0" dirty="0" smtClean="0"/>
              <a:t> (em cima)</a:t>
            </a:r>
          </a:p>
          <a:p>
            <a:r>
              <a:rPr lang="pt-BR" baseline="0" dirty="0" smtClean="0"/>
              <a:t>BO = barreira oxigênio (em baixo)</a:t>
            </a:r>
          </a:p>
          <a:p>
            <a:r>
              <a:rPr lang="pt-BR" baseline="0" dirty="0" smtClean="0"/>
              <a:t>PE50 = polietileno 50 micras (em baixo)</a:t>
            </a:r>
            <a:endParaRPr lang="pt-BR" dirty="0"/>
          </a:p>
        </p:txBody>
      </p:sp>
      <p:sp>
        <p:nvSpPr>
          <p:cNvPr id="4" name="Espaço Reservado para Número de Slide 3"/>
          <p:cNvSpPr>
            <a:spLocks noGrp="1"/>
          </p:cNvSpPr>
          <p:nvPr>
            <p:ph type="sldNum" sz="quarter" idx="10"/>
          </p:nvPr>
        </p:nvSpPr>
        <p:spPr/>
        <p:txBody>
          <a:bodyPr/>
          <a:lstStyle/>
          <a:p>
            <a:fld id="{E6A2A6E5-9CB2-4B41-98F8-EF6A1E95CC71}" type="slidenum">
              <a:rPr lang="pt-BR" smtClean="0">
                <a:solidFill>
                  <a:prstClr val="black"/>
                </a:solidFill>
                <a:latin typeface="Calibri" panose="020F0502020204030204"/>
              </a:rPr>
              <a:pPr/>
              <a:t>162</a:t>
            </a:fld>
            <a:endParaRPr lang="pt-BR">
              <a:solidFill>
                <a:prstClr val="black"/>
              </a:solidFill>
              <a:latin typeface="Calibri" panose="020F0502020204030204"/>
            </a:endParaRPr>
          </a:p>
        </p:txBody>
      </p:sp>
    </p:spTree>
    <p:extLst>
      <p:ext uri="{BB962C8B-B14F-4D97-AF65-F5344CB8AC3E}">
        <p14:creationId xmlns:p14="http://schemas.microsoft.com/office/powerpoint/2010/main" val="164332934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Filme é o</a:t>
            </a:r>
            <a:r>
              <a:rPr lang="pt-BR" baseline="0" dirty="0" smtClean="0"/>
              <a:t> que estava em contato com a silagem (BO ou PE50)</a:t>
            </a:r>
            <a:endParaRPr lang="pt-BR" dirty="0"/>
          </a:p>
        </p:txBody>
      </p:sp>
      <p:sp>
        <p:nvSpPr>
          <p:cNvPr id="4" name="Espaço Reservado para Número de Slide 3"/>
          <p:cNvSpPr>
            <a:spLocks noGrp="1"/>
          </p:cNvSpPr>
          <p:nvPr>
            <p:ph type="sldNum" sz="quarter" idx="10"/>
          </p:nvPr>
        </p:nvSpPr>
        <p:spPr/>
        <p:txBody>
          <a:bodyPr/>
          <a:lstStyle/>
          <a:p>
            <a:fld id="{E6A2A6E5-9CB2-4B41-98F8-EF6A1E95CC71}" type="slidenum">
              <a:rPr lang="pt-BR" smtClean="0">
                <a:solidFill>
                  <a:prstClr val="black"/>
                </a:solidFill>
                <a:latin typeface="Calibri" panose="020F0502020204030204"/>
              </a:rPr>
              <a:pPr/>
              <a:t>163</a:t>
            </a:fld>
            <a:endParaRPr lang="pt-BR">
              <a:solidFill>
                <a:prstClr val="black"/>
              </a:solidFill>
              <a:latin typeface="Calibri" panose="020F0502020204030204"/>
            </a:endParaRPr>
          </a:p>
        </p:txBody>
      </p:sp>
    </p:spTree>
    <p:extLst>
      <p:ext uri="{BB962C8B-B14F-4D97-AF65-F5344CB8AC3E}">
        <p14:creationId xmlns:p14="http://schemas.microsoft.com/office/powerpoint/2010/main" val="22170617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Cobertura</a:t>
            </a:r>
            <a:r>
              <a:rPr lang="pt-BR" baseline="0" dirty="0" smtClean="0"/>
              <a:t> é o que estava em cima (PE120 ou </a:t>
            </a:r>
            <a:r>
              <a:rPr lang="pt-BR" baseline="0" dirty="0" err="1" smtClean="0"/>
              <a:t>Anti-UV</a:t>
            </a:r>
            <a:r>
              <a:rPr lang="pt-BR" baseline="0" dirty="0" smtClean="0"/>
              <a:t>)</a:t>
            </a:r>
            <a:endParaRPr lang="pt-BR" dirty="0"/>
          </a:p>
        </p:txBody>
      </p:sp>
      <p:sp>
        <p:nvSpPr>
          <p:cNvPr id="4" name="Espaço Reservado para Número de Slide 3"/>
          <p:cNvSpPr>
            <a:spLocks noGrp="1"/>
          </p:cNvSpPr>
          <p:nvPr>
            <p:ph type="sldNum" sz="quarter" idx="10"/>
          </p:nvPr>
        </p:nvSpPr>
        <p:spPr/>
        <p:txBody>
          <a:bodyPr/>
          <a:lstStyle/>
          <a:p>
            <a:fld id="{E6A2A6E5-9CB2-4B41-98F8-EF6A1E95CC71}" type="slidenum">
              <a:rPr lang="pt-BR" smtClean="0">
                <a:solidFill>
                  <a:prstClr val="black"/>
                </a:solidFill>
                <a:latin typeface="Calibri" panose="020F0502020204030204"/>
              </a:rPr>
              <a:pPr/>
              <a:t>165</a:t>
            </a:fld>
            <a:endParaRPr lang="pt-BR">
              <a:solidFill>
                <a:prstClr val="black"/>
              </a:solidFill>
              <a:latin typeface="Calibri" panose="020F0502020204030204"/>
            </a:endParaRPr>
          </a:p>
        </p:txBody>
      </p:sp>
    </p:spTree>
    <p:extLst>
      <p:ext uri="{BB962C8B-B14F-4D97-AF65-F5344CB8AC3E}">
        <p14:creationId xmlns:p14="http://schemas.microsoft.com/office/powerpoint/2010/main" val="98582369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Espaço Reservado para Imagem de Slide 1"/>
          <p:cNvSpPr>
            <a:spLocks noGrp="1" noRot="1" noChangeAspect="1" noTextEdit="1"/>
          </p:cNvSpPr>
          <p:nvPr>
            <p:ph type="sldImg"/>
          </p:nvPr>
        </p:nvSpPr>
        <p:spPr>
          <a:ln>
            <a:headEnd/>
            <a:tailEnd/>
          </a:ln>
        </p:spPr>
      </p:sp>
      <p:sp>
        <p:nvSpPr>
          <p:cNvPr id="48131" name="Espaço Reservado para Anotações 2"/>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r>
              <a:rPr lang="pt-BR" altLang="pt-BR" smtClean="0"/>
              <a:t>Da mesma forma nós avaliamos através de contrastes para determinar os efeitos de material, espessura e lona adicional.</a:t>
            </a:r>
            <a:br>
              <a:rPr lang="pt-BR" altLang="pt-BR" smtClean="0"/>
            </a:br>
            <a:endParaRPr lang="pt-BR" altLang="pt-BR" smtClean="0"/>
          </a:p>
        </p:txBody>
      </p:sp>
      <p:sp>
        <p:nvSpPr>
          <p:cNvPr id="48132" name="Espaço Reservado para Número de Slide 3"/>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pt-BR" altLang="pt-BR" sz="1000" smtClean="0"/>
          </a:p>
          <a:p>
            <a:pPr lvl="1"/>
            <a:endParaRPr lang="pt-BR" altLang="pt-BR" sz="1000" smtClean="0"/>
          </a:p>
          <a:p>
            <a:pPr lvl="2"/>
            <a:endParaRPr lang="pt-BR" altLang="pt-BR" sz="1000" smtClean="0"/>
          </a:p>
          <a:p>
            <a:pPr lvl="3"/>
            <a:endParaRPr lang="pt-BR" altLang="pt-BR" sz="1000" smtClean="0"/>
          </a:p>
          <a:p>
            <a:pPr lvl="4"/>
            <a:endParaRPr lang="pt-BR" altLang="pt-BR" sz="1000" smtClean="0"/>
          </a:p>
          <a:p>
            <a:pPr lvl="4"/>
            <a:endParaRPr lang="pt-BR" altLang="pt-BR" sz="1000" smtClean="0"/>
          </a:p>
          <a:p>
            <a:pPr lvl="4"/>
            <a:endParaRPr lang="pt-BR" altLang="pt-BR" sz="1000" smtClean="0"/>
          </a:p>
          <a:p>
            <a:pPr lvl="4"/>
            <a:endParaRPr lang="pt-BR" altLang="pt-BR" sz="1000" smtClean="0"/>
          </a:p>
          <a:p>
            <a:endParaRPr lang="pt-BR" altLang="pt-BR" sz="1000" smtClean="0"/>
          </a:p>
        </p:txBody>
      </p:sp>
    </p:spTree>
    <p:extLst>
      <p:ext uri="{BB962C8B-B14F-4D97-AF65-F5344CB8AC3E}">
        <p14:creationId xmlns:p14="http://schemas.microsoft.com/office/powerpoint/2010/main" val="3587675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60</a:t>
            </a:fld>
            <a:endParaRPr lang="en-US"/>
          </a:p>
        </p:txBody>
      </p:sp>
      <p:sp>
        <p:nvSpPr>
          <p:cNvPr id="5" name="Espaço Reservado para Data 4">
            <a:extLst>
              <a:ext uri="{FF2B5EF4-FFF2-40B4-BE49-F238E27FC236}">
                <a16:creationId xmlns="" xmlns:a16="http://schemas.microsoft.com/office/drawing/2014/main" id="{7D0B0717-5433-42E8-81BC-A5903E5BF6CF}"/>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2153659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ço Reservado para Imagem de Slide 1"/>
          <p:cNvSpPr>
            <a:spLocks noGrp="1" noRot="1" noChangeAspect="1" noTextEdit="1"/>
          </p:cNvSpPr>
          <p:nvPr>
            <p:ph type="sldImg"/>
          </p:nvPr>
        </p:nvSpPr>
        <p:spPr>
          <a:ln>
            <a:headEnd/>
            <a:tailEnd/>
          </a:ln>
        </p:spPr>
      </p:sp>
      <p:sp>
        <p:nvSpPr>
          <p:cNvPr id="55299" name="Espaço Reservado para Anotações 2"/>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r>
              <a:rPr lang="pt-BR" altLang="pt-BR" smtClean="0">
                <a:latin typeface="Calibri" panose="020F0502020204030204" pitchFamily="34" charset="0"/>
                <a:ea typeface="Calibri" panose="020F0502020204030204" pitchFamily="34" charset="0"/>
                <a:cs typeface="Times New Roman" panose="02020603050405020304" pitchFamily="18" charset="0"/>
              </a:rPr>
              <a:t>Aqui nós vamos falar da temperatura superficial do Topo. Vamos convencionar que em laranja está a nossa temperatura de referência ambiente, em azul PLO80, vermelho PLO100, verde PLO 120, em preto PLB 120 e em amarelo o PLB combinado. </a:t>
            </a:r>
          </a:p>
          <a:p>
            <a:pPr>
              <a:spcBef>
                <a:spcPct val="0"/>
              </a:spcBef>
            </a:pPr>
            <a:r>
              <a:rPr lang="pt-BR" altLang="pt-BR" smtClean="0">
                <a:latin typeface="Calibri" panose="020F0502020204030204" pitchFamily="34" charset="0"/>
                <a:ea typeface="Calibri" panose="020F0502020204030204" pitchFamily="34" charset="0"/>
                <a:cs typeface="Times New Roman" panose="02020603050405020304" pitchFamily="18" charset="0"/>
              </a:rPr>
              <a:t>Podemos observar </a:t>
            </a:r>
            <a:r>
              <a:rPr lang="pt-BR" altLang="pt-BR" smtClean="0">
                <a:ea typeface="Calibri" panose="020F0502020204030204" pitchFamily="34" charset="0"/>
                <a:cs typeface="Times New Roman" panose="02020603050405020304" pitchFamily="18" charset="0"/>
              </a:rPr>
              <a:t>temperaturas elevadas para os tratamentos PLB, seguido do PLO80, enquanto o PLO120 se mantêm com temperaturas mais amenas intercalando em alguns momentos com o PLO100.</a:t>
            </a:r>
            <a:br>
              <a:rPr lang="pt-BR" altLang="pt-BR" smtClean="0">
                <a:ea typeface="Calibri" panose="020F0502020204030204" pitchFamily="34" charset="0"/>
                <a:cs typeface="Times New Roman" panose="02020603050405020304" pitchFamily="18" charset="0"/>
              </a:rPr>
            </a:br>
            <a:r>
              <a:rPr lang="pt-BR" altLang="pt-BR" smtClean="0">
                <a:ea typeface="Calibri" panose="020F0502020204030204" pitchFamily="34" charset="0"/>
                <a:cs typeface="Times New Roman" panose="02020603050405020304" pitchFamily="18" charset="0"/>
              </a:rPr>
              <a:t>Durante a tarde as condições de radiação se dissipam e as temperaturas superficiais se apresentam mais baixas, contudo os tratamentos PLB se mantêm acima. </a:t>
            </a:r>
          </a:p>
          <a:p>
            <a:pPr>
              <a:spcBef>
                <a:spcPct val="0"/>
              </a:spcBef>
            </a:pPr>
            <a:r>
              <a:rPr lang="pt-BR" altLang="pt-BR" smtClean="0">
                <a:ea typeface="Calibri" panose="020F0502020204030204" pitchFamily="34" charset="0"/>
                <a:cs typeface="Times New Roman" panose="02020603050405020304" pitchFamily="18" charset="0"/>
              </a:rPr>
              <a:t>Essa mesma resposta aconteceu na face Sul e na Face Norte. </a:t>
            </a:r>
          </a:p>
        </p:txBody>
      </p:sp>
      <p:sp>
        <p:nvSpPr>
          <p:cNvPr id="55300" name="Espaço Reservado para Número de Slide 3"/>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pt-BR" altLang="pt-BR" sz="1000" smtClean="0"/>
          </a:p>
          <a:p>
            <a:pPr lvl="1"/>
            <a:endParaRPr lang="pt-BR" altLang="pt-BR" sz="1000" smtClean="0"/>
          </a:p>
          <a:p>
            <a:pPr lvl="2"/>
            <a:endParaRPr lang="pt-BR" altLang="pt-BR" sz="1000" smtClean="0"/>
          </a:p>
          <a:p>
            <a:pPr lvl="3"/>
            <a:endParaRPr lang="pt-BR" altLang="pt-BR" sz="1000" smtClean="0"/>
          </a:p>
          <a:p>
            <a:pPr lvl="4"/>
            <a:endParaRPr lang="pt-BR" altLang="pt-BR" sz="1000" smtClean="0"/>
          </a:p>
          <a:p>
            <a:pPr lvl="4"/>
            <a:endParaRPr lang="pt-BR" altLang="pt-BR" sz="1000" smtClean="0"/>
          </a:p>
          <a:p>
            <a:pPr lvl="4"/>
            <a:endParaRPr lang="pt-BR" altLang="pt-BR" sz="1000" smtClean="0"/>
          </a:p>
          <a:p>
            <a:pPr lvl="4"/>
            <a:endParaRPr lang="pt-BR" altLang="pt-BR" sz="1000" smtClean="0"/>
          </a:p>
          <a:p>
            <a:endParaRPr lang="pt-BR" altLang="pt-BR" sz="1000" smtClean="0"/>
          </a:p>
        </p:txBody>
      </p:sp>
    </p:spTree>
    <p:extLst>
      <p:ext uri="{BB962C8B-B14F-4D97-AF65-F5344CB8AC3E}">
        <p14:creationId xmlns:p14="http://schemas.microsoft.com/office/powerpoint/2010/main" val="185833037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ço Reservado para Imagem de Slide 1"/>
          <p:cNvSpPr>
            <a:spLocks noGrp="1" noRot="1" noChangeAspect="1" noTextEdit="1"/>
          </p:cNvSpPr>
          <p:nvPr>
            <p:ph type="sldImg"/>
          </p:nvPr>
        </p:nvSpPr>
        <p:spPr>
          <a:ln>
            <a:headEnd/>
            <a:tailEnd/>
          </a:ln>
        </p:spPr>
      </p:sp>
      <p:sp>
        <p:nvSpPr>
          <p:cNvPr id="63491" name="Espaço Reservado para Anotações 2"/>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pt-BR" altLang="pt-BR" u="sng" dirty="0" smtClean="0"/>
          </a:p>
        </p:txBody>
      </p:sp>
      <p:sp>
        <p:nvSpPr>
          <p:cNvPr id="63492" name="Espaço Reservado para Número de Slide 3"/>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pt-BR" altLang="pt-BR" sz="1000" smtClean="0"/>
          </a:p>
          <a:p>
            <a:pPr lvl="1"/>
            <a:endParaRPr lang="pt-BR" altLang="pt-BR" sz="1000" smtClean="0"/>
          </a:p>
          <a:p>
            <a:pPr lvl="2"/>
            <a:endParaRPr lang="pt-BR" altLang="pt-BR" sz="1000" smtClean="0"/>
          </a:p>
          <a:p>
            <a:pPr lvl="3"/>
            <a:endParaRPr lang="pt-BR" altLang="pt-BR" sz="1000" smtClean="0"/>
          </a:p>
          <a:p>
            <a:pPr lvl="4"/>
            <a:endParaRPr lang="pt-BR" altLang="pt-BR" sz="1000" smtClean="0"/>
          </a:p>
          <a:p>
            <a:pPr lvl="4"/>
            <a:endParaRPr lang="pt-BR" altLang="pt-BR" sz="1000" smtClean="0"/>
          </a:p>
          <a:p>
            <a:pPr lvl="4"/>
            <a:endParaRPr lang="pt-BR" altLang="pt-BR" sz="1000" smtClean="0"/>
          </a:p>
          <a:p>
            <a:pPr lvl="4"/>
            <a:endParaRPr lang="pt-BR" altLang="pt-BR" sz="1000" smtClean="0"/>
          </a:p>
          <a:p>
            <a:endParaRPr lang="pt-BR" altLang="pt-BR" sz="1000" smtClean="0"/>
          </a:p>
        </p:txBody>
      </p:sp>
    </p:spTree>
    <p:extLst>
      <p:ext uri="{BB962C8B-B14F-4D97-AF65-F5344CB8AC3E}">
        <p14:creationId xmlns:p14="http://schemas.microsoft.com/office/powerpoint/2010/main" val="425286304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ço Reservado para Imagem de Slide 1"/>
          <p:cNvSpPr>
            <a:spLocks noGrp="1" noRot="1" noChangeAspect="1" noTextEdit="1"/>
          </p:cNvSpPr>
          <p:nvPr>
            <p:ph type="sldImg"/>
          </p:nvPr>
        </p:nvSpPr>
        <p:spPr>
          <a:ln>
            <a:headEnd/>
            <a:tailEnd/>
          </a:ln>
        </p:spPr>
      </p:sp>
      <p:sp>
        <p:nvSpPr>
          <p:cNvPr id="65539" name="Espaço Reservado para Anotações 2"/>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r>
              <a:rPr lang="pt-BR" altLang="pt-BR" smtClean="0"/>
              <a:t>Agora nós vamos tratar das temperaturas do painel. E aqui está representação gráfica das temperaturas do topo, meio e base de cada tratamento.</a:t>
            </a:r>
          </a:p>
        </p:txBody>
      </p:sp>
      <p:sp>
        <p:nvSpPr>
          <p:cNvPr id="65540" name="Espaço Reservado para Número de Slide 3"/>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pt-BR" altLang="pt-BR" sz="1000" smtClean="0"/>
          </a:p>
          <a:p>
            <a:pPr lvl="1"/>
            <a:endParaRPr lang="pt-BR" altLang="pt-BR" sz="1000" smtClean="0"/>
          </a:p>
          <a:p>
            <a:pPr lvl="2"/>
            <a:endParaRPr lang="pt-BR" altLang="pt-BR" sz="1000" smtClean="0"/>
          </a:p>
          <a:p>
            <a:pPr lvl="3"/>
            <a:endParaRPr lang="pt-BR" altLang="pt-BR" sz="1000" smtClean="0"/>
          </a:p>
          <a:p>
            <a:pPr lvl="4"/>
            <a:endParaRPr lang="pt-BR" altLang="pt-BR" sz="1000" smtClean="0"/>
          </a:p>
          <a:p>
            <a:pPr lvl="4"/>
            <a:endParaRPr lang="pt-BR" altLang="pt-BR" sz="1000" smtClean="0"/>
          </a:p>
          <a:p>
            <a:pPr lvl="4"/>
            <a:endParaRPr lang="pt-BR" altLang="pt-BR" sz="1000" smtClean="0"/>
          </a:p>
          <a:p>
            <a:pPr lvl="4"/>
            <a:endParaRPr lang="pt-BR" altLang="pt-BR" sz="1000" smtClean="0"/>
          </a:p>
          <a:p>
            <a:endParaRPr lang="pt-BR" altLang="pt-BR" sz="1000" smtClean="0"/>
          </a:p>
        </p:txBody>
      </p:sp>
    </p:spTree>
    <p:extLst>
      <p:ext uri="{BB962C8B-B14F-4D97-AF65-F5344CB8AC3E}">
        <p14:creationId xmlns:p14="http://schemas.microsoft.com/office/powerpoint/2010/main" val="184324628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Espaço Reservado para Imagem de Slide 1"/>
          <p:cNvSpPr>
            <a:spLocks noGrp="1" noRot="1" noChangeAspect="1" noTextEdit="1"/>
          </p:cNvSpPr>
          <p:nvPr>
            <p:ph type="sldImg"/>
          </p:nvPr>
        </p:nvSpPr>
        <p:spPr>
          <a:ln>
            <a:headEnd/>
            <a:tailEnd/>
          </a:ln>
        </p:spPr>
      </p:sp>
      <p:sp>
        <p:nvSpPr>
          <p:cNvPr id="69635" name="Espaço Reservado para Anotações 2"/>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r>
              <a:rPr lang="pt-BR" altLang="pt-BR" smtClean="0"/>
              <a:t>Agora nós vamos tratar das perdas, começando pelas perdas fermentativas aferidas por meio dos sacos traçadores. Aqui no gráfico vocês já tem uma ideia de como se comportaram os tratamentos e da influência que tivemos de co-polímero  e da espessura.</a:t>
            </a:r>
          </a:p>
        </p:txBody>
      </p:sp>
      <p:sp>
        <p:nvSpPr>
          <p:cNvPr id="69636" name="Espaço Reservado para Número de Slide 3"/>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pt-BR" altLang="pt-BR" sz="1000" smtClean="0"/>
          </a:p>
          <a:p>
            <a:pPr lvl="1"/>
            <a:endParaRPr lang="pt-BR" altLang="pt-BR" sz="1000" smtClean="0"/>
          </a:p>
          <a:p>
            <a:pPr lvl="2"/>
            <a:endParaRPr lang="pt-BR" altLang="pt-BR" sz="1000" smtClean="0"/>
          </a:p>
          <a:p>
            <a:pPr lvl="3"/>
            <a:endParaRPr lang="pt-BR" altLang="pt-BR" sz="1000" smtClean="0"/>
          </a:p>
          <a:p>
            <a:pPr lvl="4"/>
            <a:endParaRPr lang="pt-BR" altLang="pt-BR" sz="1000" smtClean="0"/>
          </a:p>
          <a:p>
            <a:pPr lvl="4"/>
            <a:endParaRPr lang="pt-BR" altLang="pt-BR" sz="1000" smtClean="0"/>
          </a:p>
          <a:p>
            <a:pPr lvl="4"/>
            <a:endParaRPr lang="pt-BR" altLang="pt-BR" sz="1000" smtClean="0"/>
          </a:p>
          <a:p>
            <a:pPr lvl="4"/>
            <a:endParaRPr lang="pt-BR" altLang="pt-BR" sz="1000" smtClean="0"/>
          </a:p>
          <a:p>
            <a:endParaRPr lang="pt-BR" altLang="pt-BR" sz="1000" smtClean="0"/>
          </a:p>
        </p:txBody>
      </p:sp>
    </p:spTree>
    <p:extLst>
      <p:ext uri="{BB962C8B-B14F-4D97-AF65-F5344CB8AC3E}">
        <p14:creationId xmlns:p14="http://schemas.microsoft.com/office/powerpoint/2010/main" val="9418399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Espaço Reservado para Imagem de Slide 1"/>
          <p:cNvSpPr>
            <a:spLocks noGrp="1" noRot="1" noChangeAspect="1" noTextEdit="1"/>
          </p:cNvSpPr>
          <p:nvPr>
            <p:ph type="sldImg"/>
          </p:nvPr>
        </p:nvSpPr>
        <p:spPr>
          <a:ln>
            <a:headEnd/>
            <a:tailEnd/>
          </a:ln>
        </p:spPr>
      </p:sp>
      <p:sp>
        <p:nvSpPr>
          <p:cNvPr id="79875" name="Espaço Reservado para Anotações 2"/>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r>
              <a:rPr lang="pt-BR" altLang="pt-BR" smtClean="0"/>
              <a:t>Esse gráfico trás a progressão semanal das perdas no desabastecimento. Ele está apresentado ao longo do tempo porque nós tivemos uma interação entre Tratamento x Semana. </a:t>
            </a:r>
          </a:p>
          <a:p>
            <a:pPr>
              <a:spcBef>
                <a:spcPct val="0"/>
              </a:spcBef>
            </a:pPr>
            <a:r>
              <a:rPr lang="pt-BR" altLang="pt-BR" smtClean="0"/>
              <a:t>Os tratamentos com menores perdas foram os PLB’s. Mas a gente observa uma alteração de comportamento conforme a semana, por exemplo aqui. Porém, no geral, vemos que as linhas preta e amarela representaram as perdas mais baixas. </a:t>
            </a:r>
          </a:p>
          <a:p>
            <a:pPr>
              <a:spcBef>
                <a:spcPct val="0"/>
              </a:spcBef>
            </a:pPr>
            <a:r>
              <a:rPr lang="pt-BR" altLang="pt-BR" smtClean="0"/>
              <a:t>A eficiência da espessura do filme também ficou clara, por exemplo, neste intervalo entre a semana 2 e a semana 5 em que o PLO120, linha verde, sempre teve as menores perdas dentre os PLO’s. </a:t>
            </a:r>
          </a:p>
          <a:p>
            <a:pPr>
              <a:spcBef>
                <a:spcPct val="0"/>
              </a:spcBef>
            </a:pPr>
            <a:r>
              <a:rPr lang="pt-BR" altLang="pt-BR" smtClean="0"/>
              <a:t>Outro efeito notável é que a partir da 7º semana os filmes se igualaram na dinâmica de perdas. A provável explicação para isso seria a nossa baixa taxa de retirada.</a:t>
            </a:r>
          </a:p>
        </p:txBody>
      </p:sp>
      <p:sp>
        <p:nvSpPr>
          <p:cNvPr id="79876" name="Espaço Reservado para Número de Slide 3"/>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pt-BR" altLang="pt-BR" sz="1000" smtClean="0"/>
          </a:p>
          <a:p>
            <a:pPr lvl="1"/>
            <a:endParaRPr lang="pt-BR" altLang="pt-BR" sz="1000" smtClean="0"/>
          </a:p>
          <a:p>
            <a:pPr lvl="2"/>
            <a:endParaRPr lang="pt-BR" altLang="pt-BR" sz="1000" smtClean="0"/>
          </a:p>
          <a:p>
            <a:pPr lvl="3"/>
            <a:endParaRPr lang="pt-BR" altLang="pt-BR" sz="1000" smtClean="0"/>
          </a:p>
          <a:p>
            <a:pPr lvl="4"/>
            <a:endParaRPr lang="pt-BR" altLang="pt-BR" sz="1000" smtClean="0"/>
          </a:p>
          <a:p>
            <a:pPr lvl="4"/>
            <a:endParaRPr lang="pt-BR" altLang="pt-BR" sz="1000" smtClean="0"/>
          </a:p>
          <a:p>
            <a:pPr lvl="4"/>
            <a:endParaRPr lang="pt-BR" altLang="pt-BR" sz="1000" smtClean="0"/>
          </a:p>
          <a:p>
            <a:pPr lvl="4"/>
            <a:endParaRPr lang="pt-BR" altLang="pt-BR" sz="1000" smtClean="0"/>
          </a:p>
          <a:p>
            <a:endParaRPr lang="pt-BR" altLang="pt-BR" sz="1000" smtClean="0"/>
          </a:p>
        </p:txBody>
      </p:sp>
    </p:spTree>
    <p:extLst>
      <p:ext uri="{BB962C8B-B14F-4D97-AF65-F5344CB8AC3E}">
        <p14:creationId xmlns:p14="http://schemas.microsoft.com/office/powerpoint/2010/main" val="191068156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Espaço Reservado para Imagem de Slide 1"/>
          <p:cNvSpPr>
            <a:spLocks noGrp="1" noRot="1" noChangeAspect="1" noTextEdit="1"/>
          </p:cNvSpPr>
          <p:nvPr>
            <p:ph type="sldImg"/>
          </p:nvPr>
        </p:nvSpPr>
        <p:spPr>
          <a:ln>
            <a:headEnd/>
            <a:tailEnd/>
          </a:ln>
        </p:spPr>
      </p:sp>
      <p:sp>
        <p:nvSpPr>
          <p:cNvPr id="81923" name="Espaço Reservado para Anotações 2"/>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r>
              <a:rPr lang="pt-BR" altLang="pt-BR" smtClean="0"/>
              <a:t>Por fim nós vamos tratar dos resultados do ensaio de estabilidade aeróbica. Todos os contrastes foram significativos e é nítida a superioridade dos tratamentos PLO com silagens mais estáveis que as PLB’s. Essa resposta é surpreendente mas pode acontecer visto que ensaio de estabilidade foi feito no inicio do experimento, na 2º semana. Nós vimos que os tratamentos PLB resultaram em silagens melhores pois preveniram perdas, conservando nutrientes. Também mostramos no começo que essas silagens tiveram valores de pH inferiores a 4, indicando uma boa fermentação. É possível que nesse momento inicial essa silagens ricas em substrato favoreceram o crescimento de leveduras. Daí as estabilidades mais baixas. </a:t>
            </a:r>
          </a:p>
          <a:p>
            <a:pPr>
              <a:spcBef>
                <a:spcPct val="0"/>
              </a:spcBef>
            </a:pPr>
            <a:r>
              <a:rPr lang="pt-BR" altLang="pt-BR" smtClean="0"/>
              <a:t>Novamente, no caso da estabilidade o tratamento PLB isolado funcionou melhor, sendo mais estável que a estratégia.</a:t>
            </a:r>
          </a:p>
          <a:p>
            <a:pPr>
              <a:spcBef>
                <a:spcPct val="0"/>
              </a:spcBef>
            </a:pPr>
            <a:r>
              <a:rPr lang="pt-BR" altLang="pt-BR" smtClean="0"/>
              <a:t>O efeito de espessura é o mais destacado desse ensaio pois o tratamento PLO 120 resultou na maior estabilidade, bem distante dos valores obtidos para os PLO’s de gramatura menor.          </a:t>
            </a:r>
          </a:p>
        </p:txBody>
      </p:sp>
      <p:sp>
        <p:nvSpPr>
          <p:cNvPr id="81924" name="Espaço Reservado para Número de Slide 3"/>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pt-BR" altLang="pt-BR" sz="1000" smtClean="0"/>
          </a:p>
          <a:p>
            <a:pPr lvl="1"/>
            <a:endParaRPr lang="pt-BR" altLang="pt-BR" sz="1000" smtClean="0"/>
          </a:p>
          <a:p>
            <a:pPr lvl="2"/>
            <a:endParaRPr lang="pt-BR" altLang="pt-BR" sz="1000" smtClean="0"/>
          </a:p>
          <a:p>
            <a:pPr lvl="3"/>
            <a:endParaRPr lang="pt-BR" altLang="pt-BR" sz="1000" smtClean="0"/>
          </a:p>
          <a:p>
            <a:pPr lvl="4"/>
            <a:endParaRPr lang="pt-BR" altLang="pt-BR" sz="1000" smtClean="0"/>
          </a:p>
          <a:p>
            <a:pPr lvl="4"/>
            <a:endParaRPr lang="pt-BR" altLang="pt-BR" sz="1000" smtClean="0"/>
          </a:p>
          <a:p>
            <a:pPr lvl="4"/>
            <a:endParaRPr lang="pt-BR" altLang="pt-BR" sz="1000" smtClean="0"/>
          </a:p>
          <a:p>
            <a:pPr lvl="4"/>
            <a:endParaRPr lang="pt-BR" altLang="pt-BR" sz="1000" smtClean="0"/>
          </a:p>
          <a:p>
            <a:endParaRPr lang="pt-BR" altLang="pt-BR" sz="1000" smtClean="0"/>
          </a:p>
        </p:txBody>
      </p:sp>
    </p:spTree>
    <p:extLst>
      <p:ext uri="{BB962C8B-B14F-4D97-AF65-F5344CB8AC3E}">
        <p14:creationId xmlns:p14="http://schemas.microsoft.com/office/powerpoint/2010/main" val="175303858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F6B283B8-4BC8-4DC9-A75B-41F70025E723}" type="slidenum">
              <a:rPr lang="pt-BR" smtClean="0">
                <a:solidFill>
                  <a:prstClr val="black"/>
                </a:solidFill>
                <a:latin typeface="Calibri" panose="020F0502020204030204"/>
              </a:rPr>
              <a:pPr/>
              <a:t>192</a:t>
            </a:fld>
            <a:endParaRPr lang="pt-BR">
              <a:solidFill>
                <a:prstClr val="black"/>
              </a:solidFill>
              <a:latin typeface="Calibri" panose="020F0502020204030204"/>
            </a:endParaRPr>
          </a:p>
        </p:txBody>
      </p:sp>
    </p:spTree>
    <p:extLst>
      <p:ext uri="{BB962C8B-B14F-4D97-AF65-F5344CB8AC3E}">
        <p14:creationId xmlns:p14="http://schemas.microsoft.com/office/powerpoint/2010/main" val="1164044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7" name="Conector reto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ítulo 28"/>
          <p:cNvSpPr>
            <a:spLocks noGrp="1"/>
          </p:cNvSpPr>
          <p:nvPr>
            <p:ph type="ctrTitle"/>
          </p:nvPr>
        </p:nvSpPr>
        <p:spPr>
          <a:xfrm>
            <a:off x="381000" y="4853411"/>
            <a:ext cx="8458200" cy="1222375"/>
          </a:xfrm>
        </p:spPr>
        <p:txBody>
          <a:bodyPr anchor="t"/>
          <a:lstStyle/>
          <a:p>
            <a:r>
              <a:rPr kumimoji="0" lang="pt-BR" smtClean="0"/>
              <a:t>Clique para editar o estilo do título mestre</a:t>
            </a:r>
            <a:endParaRPr kumimoji="0" lang="en-US"/>
          </a:p>
        </p:txBody>
      </p:sp>
      <p:sp>
        <p:nvSpPr>
          <p:cNvPr id="9" name="Subtítulo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t-BR" smtClean="0"/>
              <a:t>Clique para editar o estilo do subtítulo mestre</a:t>
            </a:r>
            <a:endParaRPr kumimoji="0" lang="en-US"/>
          </a:p>
        </p:txBody>
      </p:sp>
      <p:sp>
        <p:nvSpPr>
          <p:cNvPr id="16" name="Espaço Reservado para Data 15"/>
          <p:cNvSpPr>
            <a:spLocks noGrp="1"/>
          </p:cNvSpPr>
          <p:nvPr>
            <p:ph type="dt" sz="half" idx="10"/>
          </p:nvPr>
        </p:nvSpPr>
        <p:spPr/>
        <p:txBody>
          <a:bodyPr/>
          <a:lstStyle/>
          <a:p>
            <a:fld id="{7B110D47-CF4A-43AD-93E7-B990214ADBA0}" type="datetimeFigureOut">
              <a:rPr lang="pt-BR" smtClean="0"/>
              <a:pPr/>
              <a:t>01/05/2022</a:t>
            </a:fld>
            <a:endParaRPr lang="pt-BR"/>
          </a:p>
        </p:txBody>
      </p:sp>
      <p:sp>
        <p:nvSpPr>
          <p:cNvPr id="2" name="Espaço Reservado para Rodapé 1"/>
          <p:cNvSpPr>
            <a:spLocks noGrp="1"/>
          </p:cNvSpPr>
          <p:nvPr>
            <p:ph type="ftr" sz="quarter" idx="11"/>
          </p:nvPr>
        </p:nvSpPr>
        <p:spPr/>
        <p:txBody>
          <a:bodyPr/>
          <a:lstStyle/>
          <a:p>
            <a:endParaRPr lang="pt-BR"/>
          </a:p>
        </p:txBody>
      </p:sp>
      <p:sp>
        <p:nvSpPr>
          <p:cNvPr id="15" name="Espaço Reservado para Número de Slide 14"/>
          <p:cNvSpPr>
            <a:spLocks noGrp="1"/>
          </p:cNvSpPr>
          <p:nvPr>
            <p:ph type="sldNum" sz="quarter" idx="12"/>
          </p:nvPr>
        </p:nvSpPr>
        <p:spPr>
          <a:xfrm>
            <a:off x="8229600" y="6473952"/>
            <a:ext cx="758952" cy="246888"/>
          </a:xfrm>
        </p:spPr>
        <p:txBody>
          <a:bodyPr/>
          <a:lstStyle/>
          <a:p>
            <a:fld id="{F45205D3-CF63-412C-83F8-46F6C2A3E76F}" type="slidenum">
              <a:rPr lang="pt-BR" smtClean="0"/>
              <a:pP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estilo do título mestre</a:t>
            </a:r>
            <a:endParaRPr kumimoji="0" lang="en-US"/>
          </a:p>
        </p:txBody>
      </p:sp>
      <p:sp>
        <p:nvSpPr>
          <p:cNvPr id="3" name="Espaço Reservado para Texto Vertical 2"/>
          <p:cNvSpPr>
            <a:spLocks noGrp="1"/>
          </p:cNvSpPr>
          <p:nvPr>
            <p:ph type="body" orient="vert" idx="1"/>
          </p:nvPr>
        </p:nvSpPr>
        <p:spPr/>
        <p:txBody>
          <a:bodyPr vert="eaVer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p>
            <a:fld id="{7B110D47-CF4A-43AD-93E7-B990214ADBA0}" type="datetimeFigureOut">
              <a:rPr lang="pt-BR" smtClean="0"/>
              <a:pPr/>
              <a:t>01/05/2022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45205D3-CF63-412C-83F8-46F6C2A3E76F}" type="slidenum">
              <a:rPr lang="pt-BR" smtClean="0"/>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858000" y="549276"/>
            <a:ext cx="1828800" cy="5851525"/>
          </a:xfrm>
        </p:spPr>
        <p:txBody>
          <a:bodyPr vert="eaVert"/>
          <a:lstStyle/>
          <a:p>
            <a:r>
              <a:rPr kumimoji="0" lang="pt-BR" smtClean="0"/>
              <a:t>Clique para editar o estilo do título mestre</a:t>
            </a:r>
            <a:endParaRPr kumimoji="0" lang="en-US"/>
          </a:p>
        </p:txBody>
      </p:sp>
      <p:sp>
        <p:nvSpPr>
          <p:cNvPr id="3" name="Espaço Reservado para Texto Vertical 2"/>
          <p:cNvSpPr>
            <a:spLocks noGrp="1"/>
          </p:cNvSpPr>
          <p:nvPr>
            <p:ph type="body" orient="vert" idx="1"/>
          </p:nvPr>
        </p:nvSpPr>
        <p:spPr>
          <a:xfrm>
            <a:off x="457200" y="549276"/>
            <a:ext cx="6248400" cy="5851525"/>
          </a:xfrm>
        </p:spPr>
        <p:txBody>
          <a:bodyPr vert="eaVer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p>
            <a:fld id="{7B110D47-CF4A-43AD-93E7-B990214ADBA0}" type="datetimeFigureOut">
              <a:rPr lang="pt-BR" smtClean="0"/>
              <a:pPr/>
              <a:t>01/05/2022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45205D3-CF63-412C-83F8-46F6C2A3E76F}" type="slidenum">
              <a:rPr lang="pt-BR" smtClean="0"/>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2" name="Título 21"/>
          <p:cNvSpPr>
            <a:spLocks noGrp="1"/>
          </p:cNvSpPr>
          <p:nvPr>
            <p:ph type="title"/>
          </p:nvPr>
        </p:nvSpPr>
        <p:spPr/>
        <p:txBody>
          <a:bodyPr/>
          <a:lstStyle/>
          <a:p>
            <a:r>
              <a:rPr kumimoji="0" lang="pt-BR" smtClean="0"/>
              <a:t>Clique para editar o estilo do título mestre</a:t>
            </a:r>
            <a:endParaRPr kumimoji="0" lang="en-US"/>
          </a:p>
        </p:txBody>
      </p:sp>
      <p:sp>
        <p:nvSpPr>
          <p:cNvPr id="27" name="Espaço Reservado para Conteúdo 26"/>
          <p:cNvSpPr>
            <a:spLocks noGrp="1"/>
          </p:cNvSpPr>
          <p:nvPr>
            <p:ph idx="1"/>
          </p:nvPr>
        </p:nvSpPr>
        <p:spPr/>
        <p:txBody>
          <a:bodyPr/>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25" name="Espaço Reservado para Data 24"/>
          <p:cNvSpPr>
            <a:spLocks noGrp="1"/>
          </p:cNvSpPr>
          <p:nvPr>
            <p:ph type="dt" sz="half" idx="10"/>
          </p:nvPr>
        </p:nvSpPr>
        <p:spPr/>
        <p:txBody>
          <a:bodyPr/>
          <a:lstStyle/>
          <a:p>
            <a:fld id="{7B110D47-CF4A-43AD-93E7-B990214ADBA0}" type="datetimeFigureOut">
              <a:rPr lang="pt-BR" smtClean="0"/>
              <a:pPr/>
              <a:t>01/05/2022</a:t>
            </a:fld>
            <a:endParaRPr lang="pt-BR"/>
          </a:p>
        </p:txBody>
      </p:sp>
      <p:sp>
        <p:nvSpPr>
          <p:cNvPr id="19" name="Espaço Reservado para Rodapé 18"/>
          <p:cNvSpPr>
            <a:spLocks noGrp="1"/>
          </p:cNvSpPr>
          <p:nvPr>
            <p:ph type="ftr" sz="quarter" idx="11"/>
          </p:nvPr>
        </p:nvSpPr>
        <p:spPr>
          <a:xfrm>
            <a:off x="3581400" y="76200"/>
            <a:ext cx="2895600" cy="288925"/>
          </a:xfrm>
        </p:spPr>
        <p:txBody>
          <a:bodyPr/>
          <a:lstStyle/>
          <a:p>
            <a:endParaRPr lang="pt-BR"/>
          </a:p>
        </p:txBody>
      </p:sp>
      <p:sp>
        <p:nvSpPr>
          <p:cNvPr id="16" name="Espaço Reservado para Número de Slide 15"/>
          <p:cNvSpPr>
            <a:spLocks noGrp="1"/>
          </p:cNvSpPr>
          <p:nvPr>
            <p:ph type="sldNum" sz="quarter" idx="12"/>
          </p:nvPr>
        </p:nvSpPr>
        <p:spPr>
          <a:xfrm>
            <a:off x="8229600" y="6473952"/>
            <a:ext cx="758952" cy="246888"/>
          </a:xfrm>
        </p:spPr>
        <p:txBody>
          <a:bodyPr/>
          <a:lstStyle/>
          <a:p>
            <a:fld id="{F45205D3-CF63-412C-83F8-46F6C2A3E76F}" type="slidenum">
              <a:rPr lang="pt-BR" smtClean="0"/>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bg>
      <p:bgRef idx="1003">
        <a:schemeClr val="bg2"/>
      </p:bgRef>
    </p:bg>
    <p:spTree>
      <p:nvGrpSpPr>
        <p:cNvPr id="1" name=""/>
        <p:cNvGrpSpPr/>
        <p:nvPr/>
      </p:nvGrpSpPr>
      <p:grpSpPr>
        <a:xfrm>
          <a:off x="0" y="0"/>
          <a:ext cx="0" cy="0"/>
          <a:chOff x="0" y="0"/>
          <a:chExt cx="0" cy="0"/>
        </a:xfrm>
      </p:grpSpPr>
      <p:sp>
        <p:nvSpPr>
          <p:cNvPr id="7" name="Conector reto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Espaço Reservado para Texto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t-BR" smtClean="0"/>
              <a:t>Clique para editar os estilos do texto mestre</a:t>
            </a:r>
          </a:p>
        </p:txBody>
      </p:sp>
      <p:sp>
        <p:nvSpPr>
          <p:cNvPr id="19" name="Espaço Reservado para Data 18"/>
          <p:cNvSpPr>
            <a:spLocks noGrp="1"/>
          </p:cNvSpPr>
          <p:nvPr>
            <p:ph type="dt" sz="half" idx="10"/>
          </p:nvPr>
        </p:nvSpPr>
        <p:spPr/>
        <p:txBody>
          <a:bodyPr/>
          <a:lstStyle/>
          <a:p>
            <a:fld id="{7B110D47-CF4A-43AD-93E7-B990214ADBA0}" type="datetimeFigureOut">
              <a:rPr lang="pt-BR" smtClean="0"/>
              <a:pPr/>
              <a:t>01/05/2022</a:t>
            </a:fld>
            <a:endParaRPr lang="pt-BR"/>
          </a:p>
        </p:txBody>
      </p:sp>
      <p:sp>
        <p:nvSpPr>
          <p:cNvPr id="11" name="Espaço Reservado para Rodapé 10"/>
          <p:cNvSpPr>
            <a:spLocks noGrp="1"/>
          </p:cNvSpPr>
          <p:nvPr>
            <p:ph type="ftr" sz="quarter" idx="11"/>
          </p:nvPr>
        </p:nvSpPr>
        <p:spPr/>
        <p:txBody>
          <a:bodyPr/>
          <a:lstStyle/>
          <a:p>
            <a:endParaRPr lang="pt-BR"/>
          </a:p>
        </p:txBody>
      </p:sp>
      <p:sp>
        <p:nvSpPr>
          <p:cNvPr id="16" name="Espaço Reservado para Número de Slide 15"/>
          <p:cNvSpPr>
            <a:spLocks noGrp="1"/>
          </p:cNvSpPr>
          <p:nvPr>
            <p:ph type="sldNum" sz="quarter" idx="12"/>
          </p:nvPr>
        </p:nvSpPr>
        <p:spPr/>
        <p:txBody>
          <a:bodyPr/>
          <a:lstStyle/>
          <a:p>
            <a:fld id="{F45205D3-CF63-412C-83F8-46F6C2A3E76F}" type="slidenum">
              <a:rPr lang="pt-BR" smtClean="0"/>
              <a:pPr/>
              <a:t>‹nº›</a:t>
            </a:fld>
            <a:endParaRPr lang="pt-BR"/>
          </a:p>
        </p:txBody>
      </p:sp>
      <p:sp>
        <p:nvSpPr>
          <p:cNvPr id="8" name="Título 7"/>
          <p:cNvSpPr>
            <a:spLocks noGrp="1"/>
          </p:cNvSpPr>
          <p:nvPr>
            <p:ph type="title"/>
          </p:nvPr>
        </p:nvSpPr>
        <p:spPr>
          <a:xfrm>
            <a:off x="180475" y="2947085"/>
            <a:ext cx="8686800" cy="1184825"/>
          </a:xfrm>
        </p:spPr>
        <p:txBody>
          <a:bodyPr rtlCol="0" anchor="t"/>
          <a:lstStyle>
            <a:lvl1pPr algn="r">
              <a:defRPr/>
            </a:lvl1pPr>
          </a:lstStyle>
          <a:p>
            <a:r>
              <a:rPr kumimoji="0" lang="pt-BR" smtClean="0"/>
              <a:t>Clique para editar o estilo do título mestre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0" name="Título 19"/>
          <p:cNvSpPr>
            <a:spLocks noGrp="1"/>
          </p:cNvSpPr>
          <p:nvPr>
            <p:ph type="title"/>
          </p:nvPr>
        </p:nvSpPr>
        <p:spPr>
          <a:xfrm>
            <a:off x="301752" y="457200"/>
            <a:ext cx="8686800" cy="841248"/>
          </a:xfrm>
        </p:spPr>
        <p:txBody>
          <a:bodyPr/>
          <a:lstStyle/>
          <a:p>
            <a:r>
              <a:rPr kumimoji="0" lang="pt-BR" smtClean="0"/>
              <a:t>Clique para editar o estilo do título mestre</a:t>
            </a:r>
            <a:endParaRPr kumimoji="0" lang="en-US"/>
          </a:p>
        </p:txBody>
      </p:sp>
      <p:sp>
        <p:nvSpPr>
          <p:cNvPr id="14" name="Espaço Reservado para Conteúdo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13" name="Espaço Reservado para Conteúdo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21" name="Espaço Reservado para Data 20"/>
          <p:cNvSpPr>
            <a:spLocks noGrp="1"/>
          </p:cNvSpPr>
          <p:nvPr>
            <p:ph type="dt" sz="half" idx="10"/>
          </p:nvPr>
        </p:nvSpPr>
        <p:spPr/>
        <p:txBody>
          <a:bodyPr/>
          <a:lstStyle/>
          <a:p>
            <a:fld id="{7B110D47-CF4A-43AD-93E7-B990214ADBA0}" type="datetimeFigureOut">
              <a:rPr lang="pt-BR" smtClean="0"/>
              <a:pPr/>
              <a:t>01/05/2022</a:t>
            </a:fld>
            <a:endParaRPr lang="pt-BR"/>
          </a:p>
        </p:txBody>
      </p:sp>
      <p:sp>
        <p:nvSpPr>
          <p:cNvPr id="10" name="Espaço Reservado para Rodapé 9"/>
          <p:cNvSpPr>
            <a:spLocks noGrp="1"/>
          </p:cNvSpPr>
          <p:nvPr>
            <p:ph type="ftr" sz="quarter" idx="11"/>
          </p:nvPr>
        </p:nvSpPr>
        <p:spPr/>
        <p:txBody>
          <a:bodyPr/>
          <a:lstStyle/>
          <a:p>
            <a:endParaRPr lang="pt-BR"/>
          </a:p>
        </p:txBody>
      </p:sp>
      <p:sp>
        <p:nvSpPr>
          <p:cNvPr id="31" name="Espaço Reservado para Número de Slide 30"/>
          <p:cNvSpPr>
            <a:spLocks noGrp="1"/>
          </p:cNvSpPr>
          <p:nvPr>
            <p:ph type="sldNum" sz="quarter" idx="12"/>
          </p:nvPr>
        </p:nvSpPr>
        <p:spPr/>
        <p:txBody>
          <a:bodyPr/>
          <a:lstStyle/>
          <a:p>
            <a:fld id="{F45205D3-CF63-412C-83F8-46F6C2A3E76F}" type="slidenum">
              <a:rPr lang="pt-BR" smtClean="0"/>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ção">
    <p:spTree>
      <p:nvGrpSpPr>
        <p:cNvPr id="1" name=""/>
        <p:cNvGrpSpPr/>
        <p:nvPr/>
      </p:nvGrpSpPr>
      <p:grpSpPr>
        <a:xfrm>
          <a:off x="0" y="0"/>
          <a:ext cx="0" cy="0"/>
          <a:chOff x="0" y="0"/>
          <a:chExt cx="0" cy="0"/>
        </a:xfrm>
      </p:grpSpPr>
      <p:sp>
        <p:nvSpPr>
          <p:cNvPr id="29" name="Título 28"/>
          <p:cNvSpPr>
            <a:spLocks noGrp="1"/>
          </p:cNvSpPr>
          <p:nvPr>
            <p:ph type="title"/>
          </p:nvPr>
        </p:nvSpPr>
        <p:spPr>
          <a:xfrm>
            <a:off x="304800" y="5410200"/>
            <a:ext cx="8610600" cy="882650"/>
          </a:xfrm>
        </p:spPr>
        <p:txBody>
          <a:bodyPr anchor="ctr"/>
          <a:lstStyle>
            <a:lvl1pPr>
              <a:defRPr/>
            </a:lvl1pPr>
          </a:lstStyle>
          <a:p>
            <a:r>
              <a:rPr kumimoji="0" lang="pt-BR" smtClean="0"/>
              <a:t>Clique para editar o estilo do título mestre</a:t>
            </a:r>
            <a:endParaRPr kumimoji="0" lang="en-US"/>
          </a:p>
        </p:txBody>
      </p:sp>
      <p:sp>
        <p:nvSpPr>
          <p:cNvPr id="13" name="Espaço Reservado para Texto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pt-BR" smtClean="0"/>
              <a:t>Clique para editar os estilos do texto mestre</a:t>
            </a:r>
          </a:p>
        </p:txBody>
      </p:sp>
      <p:sp>
        <p:nvSpPr>
          <p:cNvPr id="25" name="Espaço Reservado para Texto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pt-BR" smtClean="0"/>
              <a:t>Clique para editar os estilos do texto mestre</a:t>
            </a:r>
          </a:p>
        </p:txBody>
      </p:sp>
      <p:sp>
        <p:nvSpPr>
          <p:cNvPr id="4" name="Espaço Reservado para Conteúdo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28" name="Espaço Reservado para Conteúdo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10" name="Espaço Reservado para Data 9"/>
          <p:cNvSpPr>
            <a:spLocks noGrp="1"/>
          </p:cNvSpPr>
          <p:nvPr>
            <p:ph type="dt" sz="half" idx="10"/>
          </p:nvPr>
        </p:nvSpPr>
        <p:spPr/>
        <p:txBody>
          <a:bodyPr/>
          <a:lstStyle/>
          <a:p>
            <a:fld id="{7B110D47-CF4A-43AD-93E7-B990214ADBA0}" type="datetimeFigureOut">
              <a:rPr lang="pt-BR" smtClean="0"/>
              <a:pPr/>
              <a:t>01/05/2022</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a:xfrm>
            <a:off x="8229600" y="6477000"/>
            <a:ext cx="762000" cy="246888"/>
          </a:xfrm>
        </p:spPr>
        <p:txBody>
          <a:bodyPr/>
          <a:lstStyle/>
          <a:p>
            <a:fld id="{F45205D3-CF63-412C-83F8-46F6C2A3E76F}" type="slidenum">
              <a:rPr lang="pt-BR" smtClean="0"/>
              <a:pPr/>
              <a:t>‹nº›</a:t>
            </a:fld>
            <a:endParaRPr lang="pt-BR"/>
          </a:p>
        </p:txBody>
      </p:sp>
      <p:sp>
        <p:nvSpPr>
          <p:cNvPr id="11" name="Conector reto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30" name="Título 29"/>
          <p:cNvSpPr>
            <a:spLocks noGrp="1"/>
          </p:cNvSpPr>
          <p:nvPr>
            <p:ph type="title"/>
          </p:nvPr>
        </p:nvSpPr>
        <p:spPr>
          <a:xfrm>
            <a:off x="301752" y="457200"/>
            <a:ext cx="8686800" cy="841248"/>
          </a:xfrm>
        </p:spPr>
        <p:txBody>
          <a:bodyPr/>
          <a:lstStyle/>
          <a:p>
            <a:r>
              <a:rPr kumimoji="0" lang="pt-BR" smtClean="0"/>
              <a:t>Clique para editar o estilo do título mestre</a:t>
            </a:r>
            <a:endParaRPr kumimoji="0" lang="en-US"/>
          </a:p>
        </p:txBody>
      </p:sp>
      <p:sp>
        <p:nvSpPr>
          <p:cNvPr id="12" name="Espaço Reservado para Data 11"/>
          <p:cNvSpPr>
            <a:spLocks noGrp="1"/>
          </p:cNvSpPr>
          <p:nvPr>
            <p:ph type="dt" sz="half" idx="10"/>
          </p:nvPr>
        </p:nvSpPr>
        <p:spPr/>
        <p:txBody>
          <a:bodyPr/>
          <a:lstStyle/>
          <a:p>
            <a:fld id="{7B110D47-CF4A-43AD-93E7-B990214ADBA0}" type="datetimeFigureOut">
              <a:rPr lang="pt-BR" smtClean="0"/>
              <a:pPr/>
              <a:t>01/05/2022</a:t>
            </a:fld>
            <a:endParaRPr lang="pt-BR"/>
          </a:p>
        </p:txBody>
      </p:sp>
      <p:sp>
        <p:nvSpPr>
          <p:cNvPr id="21" name="Espaço Reservado para Rodapé 20"/>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45205D3-CF63-412C-83F8-46F6C2A3E76F}" type="slidenum">
              <a:rPr lang="pt-BR" smtClean="0"/>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3" name="Espaço Reservado para Data 2"/>
          <p:cNvSpPr>
            <a:spLocks noGrp="1"/>
          </p:cNvSpPr>
          <p:nvPr>
            <p:ph type="dt" sz="half" idx="10"/>
          </p:nvPr>
        </p:nvSpPr>
        <p:spPr/>
        <p:txBody>
          <a:bodyPr/>
          <a:lstStyle/>
          <a:p>
            <a:fld id="{7B110D47-CF4A-43AD-93E7-B990214ADBA0}" type="datetimeFigureOut">
              <a:rPr lang="pt-BR" smtClean="0"/>
              <a:pPr/>
              <a:t>01/05/2022</a:t>
            </a:fld>
            <a:endParaRPr lang="pt-BR"/>
          </a:p>
        </p:txBody>
      </p:sp>
      <p:sp>
        <p:nvSpPr>
          <p:cNvPr id="24" name="Espaço Reservado para Rodapé 23"/>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F45205D3-CF63-412C-83F8-46F6C2A3E76F}" type="slidenum">
              <a:rPr lang="pt-BR" smtClean="0"/>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8" name="Conector reto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ítulo 11"/>
          <p:cNvSpPr>
            <a:spLocks noGrp="1"/>
          </p:cNvSpPr>
          <p:nvPr>
            <p:ph type="title"/>
          </p:nvPr>
        </p:nvSpPr>
        <p:spPr>
          <a:xfrm>
            <a:off x="457200" y="5486400"/>
            <a:ext cx="8458200" cy="520700"/>
          </a:xfrm>
        </p:spPr>
        <p:txBody>
          <a:bodyPr anchor="ctr"/>
          <a:lstStyle>
            <a:lvl1pPr algn="l">
              <a:buNone/>
              <a:defRPr sz="2000" b="1"/>
            </a:lvl1pPr>
          </a:lstStyle>
          <a:p>
            <a:r>
              <a:rPr kumimoji="0" lang="pt-BR" smtClean="0"/>
              <a:t>Clique para editar o estilo do título mestre</a:t>
            </a:r>
            <a:endParaRPr kumimoji="0" lang="en-US"/>
          </a:p>
        </p:txBody>
      </p:sp>
      <p:sp>
        <p:nvSpPr>
          <p:cNvPr id="26" name="Espaço Reservado para Texto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pt-BR" smtClean="0"/>
              <a:t>Clique para editar os estilos do texto mestre</a:t>
            </a:r>
          </a:p>
        </p:txBody>
      </p:sp>
      <p:sp>
        <p:nvSpPr>
          <p:cNvPr id="14" name="Espaço Reservado para Conteúdo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25" name="Espaço Reservado para Data 24"/>
          <p:cNvSpPr>
            <a:spLocks noGrp="1"/>
          </p:cNvSpPr>
          <p:nvPr>
            <p:ph type="dt" sz="half" idx="10"/>
          </p:nvPr>
        </p:nvSpPr>
        <p:spPr/>
        <p:txBody>
          <a:bodyPr/>
          <a:lstStyle/>
          <a:p>
            <a:fld id="{7B110D47-CF4A-43AD-93E7-B990214ADBA0}" type="datetimeFigureOut">
              <a:rPr lang="pt-BR" smtClean="0"/>
              <a:pPr/>
              <a:t>01/05/2022</a:t>
            </a:fld>
            <a:endParaRPr lang="pt-BR"/>
          </a:p>
        </p:txBody>
      </p:sp>
      <p:sp>
        <p:nvSpPr>
          <p:cNvPr id="29" name="Espaço Reservado para Rodapé 28"/>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F45205D3-CF63-412C-83F8-46F6C2A3E76F}" type="slidenum">
              <a:rPr lang="pt-BR" smtClean="0"/>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13" name="Espaço Reservado para Imagem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pt-BR" smtClean="0"/>
              <a:t>Clique no ícone para adicionar uma imagem</a:t>
            </a:r>
            <a:endParaRPr kumimoji="0" lang="en-US" dirty="0"/>
          </a:p>
        </p:txBody>
      </p:sp>
      <p:sp>
        <p:nvSpPr>
          <p:cNvPr id="7" name="Espaço Reservado para Data 6"/>
          <p:cNvSpPr>
            <a:spLocks noGrp="1"/>
          </p:cNvSpPr>
          <p:nvPr>
            <p:ph type="dt" sz="half" idx="10"/>
          </p:nvPr>
        </p:nvSpPr>
        <p:spPr/>
        <p:txBody>
          <a:bodyPr/>
          <a:lstStyle/>
          <a:p>
            <a:fld id="{7B110D47-CF4A-43AD-93E7-B990214ADBA0}" type="datetimeFigureOut">
              <a:rPr lang="pt-BR" smtClean="0"/>
              <a:pPr/>
              <a:t>01/05/2022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31" name="Espaço Reservado para Número de Slide 30"/>
          <p:cNvSpPr>
            <a:spLocks noGrp="1"/>
          </p:cNvSpPr>
          <p:nvPr>
            <p:ph type="sldNum" sz="quarter" idx="12"/>
          </p:nvPr>
        </p:nvSpPr>
        <p:spPr/>
        <p:txBody>
          <a:bodyPr/>
          <a:lstStyle/>
          <a:p>
            <a:fld id="{F45205D3-CF63-412C-83F8-46F6C2A3E76F}" type="slidenum">
              <a:rPr lang="pt-BR" smtClean="0"/>
              <a:pPr/>
              <a:t>‹nº›</a:t>
            </a:fld>
            <a:endParaRPr lang="pt-BR"/>
          </a:p>
        </p:txBody>
      </p:sp>
      <p:sp>
        <p:nvSpPr>
          <p:cNvPr id="17" name="Título 16"/>
          <p:cNvSpPr>
            <a:spLocks noGrp="1"/>
          </p:cNvSpPr>
          <p:nvPr>
            <p:ph type="title"/>
          </p:nvPr>
        </p:nvSpPr>
        <p:spPr>
          <a:xfrm>
            <a:off x="381000" y="4993760"/>
            <a:ext cx="5867400" cy="522288"/>
          </a:xfrm>
        </p:spPr>
        <p:txBody>
          <a:bodyPr anchor="ctr"/>
          <a:lstStyle>
            <a:lvl1pPr algn="l">
              <a:buNone/>
              <a:defRPr sz="2000" b="1"/>
            </a:lvl1pPr>
          </a:lstStyle>
          <a:p>
            <a:r>
              <a:rPr kumimoji="0" lang="pt-BR" smtClean="0"/>
              <a:t>Clique para editar o estilo do título mestre</a:t>
            </a:r>
            <a:endParaRPr kumimoji="0" lang="en-US"/>
          </a:p>
        </p:txBody>
      </p:sp>
      <p:sp>
        <p:nvSpPr>
          <p:cNvPr id="26" name="Espaço Reservado para Texto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pt-BR" smtClean="0"/>
              <a:t>Clique para editar os estilos do texto mestre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Conector reto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Espaço Reservado para Texto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pt-BR" smtClean="0"/>
              <a:t>Clique para editar os estilos do texto mestre</a:t>
            </a:r>
          </a:p>
          <a:p>
            <a:pPr lvl="1" eaLnBrk="1" latinLnBrk="0" hangingPunct="1"/>
            <a:r>
              <a:rPr kumimoji="0" lang="pt-BR" smtClean="0"/>
              <a:t>Segundo nível</a:t>
            </a:r>
          </a:p>
          <a:p>
            <a:pPr lvl="2" eaLnBrk="1" latinLnBrk="0" hangingPunct="1"/>
            <a:r>
              <a:rPr kumimoji="0" lang="pt-BR" smtClean="0"/>
              <a:t>Terceiro nível</a:t>
            </a:r>
          </a:p>
          <a:p>
            <a:pPr lvl="3" eaLnBrk="1" latinLnBrk="0" hangingPunct="1"/>
            <a:r>
              <a:rPr kumimoji="0" lang="pt-BR" smtClean="0"/>
              <a:t>Quarto nível</a:t>
            </a:r>
          </a:p>
          <a:p>
            <a:pPr lvl="4" eaLnBrk="1" latinLnBrk="0" hangingPunct="1"/>
            <a:r>
              <a:rPr kumimoji="0" lang="pt-BR" smtClean="0"/>
              <a:t>Quinto nível</a:t>
            </a:r>
            <a:endParaRPr kumimoji="0" lang="en-US"/>
          </a:p>
        </p:txBody>
      </p:sp>
      <p:sp>
        <p:nvSpPr>
          <p:cNvPr id="11" name="Espaço Reservado para Data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7B110D47-CF4A-43AD-93E7-B990214ADBA0}" type="datetimeFigureOut">
              <a:rPr lang="pt-BR" smtClean="0"/>
              <a:pPr/>
              <a:t>01/05/2022</a:t>
            </a:fld>
            <a:endParaRPr lang="pt-BR"/>
          </a:p>
        </p:txBody>
      </p:sp>
      <p:sp>
        <p:nvSpPr>
          <p:cNvPr id="28" name="Espaço Reservado para Rodapé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pt-BR"/>
          </a:p>
        </p:txBody>
      </p:sp>
      <p:sp>
        <p:nvSpPr>
          <p:cNvPr id="5" name="Espaço Reservado para Número de Slide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F45205D3-CF63-412C-83F8-46F6C2A3E76F}" type="slidenum">
              <a:rPr lang="pt-BR" smtClean="0"/>
              <a:pPr/>
              <a:t>‹nº›</a:t>
            </a:fld>
            <a:endParaRPr lang="pt-BR"/>
          </a:p>
        </p:txBody>
      </p:sp>
      <p:sp>
        <p:nvSpPr>
          <p:cNvPr id="10" name="Espaço Reservado para Título 9"/>
          <p:cNvSpPr>
            <a:spLocks noGrp="1"/>
          </p:cNvSpPr>
          <p:nvPr>
            <p:ph type="title"/>
          </p:nvPr>
        </p:nvSpPr>
        <p:spPr>
          <a:xfrm>
            <a:off x="304800" y="457200"/>
            <a:ext cx="8686800" cy="838200"/>
          </a:xfrm>
          <a:prstGeom prst="rect">
            <a:avLst/>
          </a:prstGeom>
        </p:spPr>
        <p:txBody>
          <a:bodyPr vert="horz" anchor="ctr">
            <a:normAutofit/>
          </a:bodyPr>
          <a:lstStyle/>
          <a:p>
            <a:r>
              <a:rPr kumimoji="0" lang="pt-BR" smtClean="0"/>
              <a:t>Clique para editar o estilo do título mestre</a:t>
            </a:r>
            <a:endParaRPr kumimoji="0" lang="en-US"/>
          </a:p>
        </p:txBody>
      </p:sp>
      <p:sp>
        <p:nvSpPr>
          <p:cNvPr id="9" name="Conector reto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Conector reto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10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10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10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10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10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0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0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106.jpeg"/><Relationship Id="rId4" Type="http://schemas.openxmlformats.org/officeDocument/2006/relationships/image" Target="../media/image37.jpeg"/></Relationships>
</file>

<file path=ppt/slides/_rels/slide10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0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1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09.jpeg"/></Relationships>
</file>

<file path=ppt/slides/_rels/slide1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1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12.png"/></Relationships>
</file>

<file path=ppt/slides/_rels/slide1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21.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16.jpeg"/></Relationships>
</file>

<file path=ppt/slides/_rels/slide12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1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19.jp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12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1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3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77.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1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3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126.png"/></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28.jpeg"/><Relationship Id="rId7" Type="http://schemas.openxmlformats.org/officeDocument/2006/relationships/image" Target="../media/image132.png"/><Relationship Id="rId2" Type="http://schemas.openxmlformats.org/officeDocument/2006/relationships/image" Target="../media/image127.jpeg"/><Relationship Id="rId1" Type="http://schemas.openxmlformats.org/officeDocument/2006/relationships/slideLayout" Target="../slideLayouts/slideLayout2.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png"/></Relationships>
</file>

<file path=ppt/slides/_rels/slide14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36.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37.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38.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4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39.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4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5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36.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5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41.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5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42.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5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44.png"/></Relationships>
</file>

<file path=ppt/slides/_rels/slide15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45.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5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46.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5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85.xml"/><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36.jpeg"/></Relationships>
</file>

<file path=ppt/slides/_rels/slide16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86.xml"/><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36.jpeg"/></Relationships>
</file>

<file path=ppt/slides/_rels/slide16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87.xml"/><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36.jpeg"/></Relationships>
</file>

<file path=ppt/slides/_rels/slide16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chart" Target="../charts/chart14.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16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88.xml"/><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36.jpeg"/></Relationships>
</file>

<file path=ppt/slides/_rels/slide16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chart" Target="../charts/chart16.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16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chart" Target="../charts/chart17.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16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chart" Target="../charts/chart18.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16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chart" Target="../charts/chart19.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7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chart" Target="../charts/chart20.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17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chart" Target="../charts/chart21.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17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9.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174.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chart" Target="../charts/chart23.xml"/></Relationships>
</file>

<file path=ppt/slides/_rels/slide175.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chart" Target="../charts/chart25.xml"/></Relationships>
</file>

<file path=ppt/slides/_rels/slide176.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77.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94.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79.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47.png"/><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18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chart" Target="../charts/chart30.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8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chart" Target="../charts/chart31.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8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chart" Target="../charts/chart32.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8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chart" Target="../charts/chart33.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8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chart" Target="../charts/chart34.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8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48.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49.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9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50.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9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51.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2.gif"/></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notesSlide" Target="../notesSlides/notesSlide6.xml"/><Relationship Id="rId7" Type="http://schemas.openxmlformats.org/officeDocument/2006/relationships/image" Target="../media/image36.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1.wmf"/><Relationship Id="rId5" Type="http://schemas.openxmlformats.org/officeDocument/2006/relationships/oleObject" Target="../embeddings/oleObject1.bin"/><Relationship Id="rId4" Type="http://schemas.openxmlformats.org/officeDocument/2006/relationships/image" Target="../media/image52.png"/></Relationships>
</file>

<file path=ppt/slides/_rels/slide5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55.jpeg"/></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57.jpeg"/></Relationships>
</file>

<file path=ppt/slides/_rels/slide6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59.jpeg"/></Relationships>
</file>

<file path=ppt/slides/_rels/slide6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63.jpeg"/><Relationship Id="rId4" Type="http://schemas.openxmlformats.org/officeDocument/2006/relationships/image" Target="../media/image62.jpeg"/></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66.jpeg"/><Relationship Id="rId4" Type="http://schemas.openxmlformats.org/officeDocument/2006/relationships/image" Target="../media/image65.jpeg"/></Relationships>
</file>

<file path=ppt/slides/_rels/slide6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6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6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7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7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70.jp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7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39.png"/></Relationships>
</file>

<file path=ppt/slides/_rels/slide7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7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76.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75.jpeg"/><Relationship Id="rId4" Type="http://schemas.openxmlformats.org/officeDocument/2006/relationships/image" Target="../media/image74.jpeg"/></Relationships>
</file>

<file path=ppt/slides/_rels/slide7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76.JPG"/><Relationship Id="rId4" Type="http://schemas.openxmlformats.org/officeDocument/2006/relationships/image" Target="../media/image39.png"/></Relationships>
</file>

<file path=ppt/slides/_rels/slide7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7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8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8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80.jpeg"/></Relationships>
</file>

<file path=ppt/slides/_rels/slide8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82.jpeg"/></Relationships>
</file>

<file path=ppt/slides/_rels/slide8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8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8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8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8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8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90.jpeg"/></Relationships>
</file>

<file path=ppt/slides/_rels/slide9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9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93.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92.jpeg"/><Relationship Id="rId7" Type="http://schemas.openxmlformats.org/officeDocument/2006/relationships/image" Target="../media/image36.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95.wmf"/><Relationship Id="rId5" Type="http://schemas.openxmlformats.org/officeDocument/2006/relationships/image" Target="../media/image94.wmf"/><Relationship Id="rId4" Type="http://schemas.openxmlformats.org/officeDocument/2006/relationships/image" Target="../media/image93.jpeg"/></Relationships>
</file>

<file path=ppt/slides/_rels/slide9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96.jpeg"/><Relationship Id="rId7" Type="http://schemas.openxmlformats.org/officeDocument/2006/relationships/image" Target="../media/image36.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94.wmf"/><Relationship Id="rId5" Type="http://schemas.openxmlformats.org/officeDocument/2006/relationships/image" Target="../media/image97.jpeg"/><Relationship Id="rId4" Type="http://schemas.openxmlformats.org/officeDocument/2006/relationships/image" Target="../media/image95.wmf"/></Relationships>
</file>

<file path=ppt/slides/_rels/slide9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9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9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9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9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71406" y="117280"/>
            <a:ext cx="9072594" cy="1631216"/>
          </a:xfrm>
          <a:prstGeom prst="rect">
            <a:avLst/>
          </a:prstGeom>
          <a:noFill/>
        </p:spPr>
        <p:txBody>
          <a:bodyPr wrap="square" rtlCol="0">
            <a:spAutoFit/>
          </a:bodyPr>
          <a:lstStyle/>
          <a:p>
            <a:pPr algn="ctr"/>
            <a:r>
              <a:rPr lang="en-US" sz="5000" b="1" dirty="0" smtClean="0">
                <a:effectLst>
                  <a:outerShdw blurRad="38100" dist="38100" dir="2700000" algn="tl">
                    <a:srgbClr val="000000">
                      <a:alpha val="43137"/>
                    </a:srgbClr>
                  </a:outerShdw>
                </a:effectLst>
              </a:rPr>
              <a:t>Sealing Strategies to Control the Top Losses in Horizontal Silos</a:t>
            </a:r>
            <a:endParaRPr lang="en-US" sz="5000" b="1" dirty="0">
              <a:effectLst>
                <a:outerShdw blurRad="38100" dist="38100" dir="2700000" algn="tl">
                  <a:srgbClr val="000000">
                    <a:alpha val="43137"/>
                  </a:srgbClr>
                </a:outerShdw>
              </a:effectLst>
            </a:endParaRPr>
          </a:p>
        </p:txBody>
      </p:sp>
      <p:sp>
        <p:nvSpPr>
          <p:cNvPr id="5" name="CaixaDeTexto 4"/>
          <p:cNvSpPr txBox="1"/>
          <p:nvPr/>
        </p:nvSpPr>
        <p:spPr>
          <a:xfrm>
            <a:off x="71406" y="2832923"/>
            <a:ext cx="9072594" cy="646331"/>
          </a:xfrm>
          <a:prstGeom prst="rect">
            <a:avLst/>
          </a:prstGeom>
          <a:noFill/>
        </p:spPr>
        <p:txBody>
          <a:bodyPr wrap="square" rtlCol="0">
            <a:spAutoFit/>
          </a:bodyPr>
          <a:lstStyle/>
          <a:p>
            <a:pPr algn="ctr"/>
            <a:r>
              <a:rPr lang="en-US" sz="3600" b="1" dirty="0" smtClean="0">
                <a:effectLst>
                  <a:outerShdw blurRad="38100" dist="38100" dir="2700000" algn="tl">
                    <a:srgbClr val="000000">
                      <a:alpha val="43137"/>
                    </a:srgbClr>
                  </a:outerShdw>
                </a:effectLst>
              </a:rPr>
              <a:t>T.F. </a:t>
            </a:r>
            <a:r>
              <a:rPr lang="en-US" sz="3600" b="1" dirty="0" err="1" smtClean="0">
                <a:effectLst>
                  <a:outerShdw blurRad="38100" dist="38100" dir="2700000" algn="tl">
                    <a:srgbClr val="000000">
                      <a:alpha val="43137"/>
                    </a:srgbClr>
                  </a:outerShdw>
                </a:effectLst>
              </a:rPr>
              <a:t>Bernardes</a:t>
            </a:r>
            <a:r>
              <a:rPr lang="en-US" sz="3600" b="1" dirty="0" smtClean="0">
                <a:effectLst>
                  <a:outerShdw blurRad="38100" dist="38100" dir="2700000" algn="tl">
                    <a:srgbClr val="000000">
                      <a:alpha val="43137"/>
                    </a:srgbClr>
                  </a:outerShdw>
                </a:effectLst>
              </a:rPr>
              <a:t>, R.C. </a:t>
            </a:r>
            <a:r>
              <a:rPr lang="en-US" sz="3600" b="1" dirty="0" err="1" smtClean="0">
                <a:effectLst>
                  <a:outerShdw blurRad="38100" dist="38100" dir="2700000" algn="tl">
                    <a:srgbClr val="000000">
                      <a:alpha val="43137"/>
                    </a:srgbClr>
                  </a:outerShdw>
                </a:effectLst>
              </a:rPr>
              <a:t>Amaral</a:t>
            </a:r>
            <a:r>
              <a:rPr lang="en-US" sz="3600" b="1" dirty="0" smtClean="0">
                <a:effectLst>
                  <a:outerShdw blurRad="38100" dist="38100" dir="2700000" algn="tl">
                    <a:srgbClr val="000000">
                      <a:alpha val="43137"/>
                    </a:srgbClr>
                  </a:outerShdw>
                </a:effectLst>
              </a:rPr>
              <a:t>, and L.G. </a:t>
            </a:r>
            <a:r>
              <a:rPr lang="en-US" sz="3600" b="1" dirty="0" err="1" smtClean="0">
                <a:effectLst>
                  <a:outerShdw blurRad="38100" dist="38100" dir="2700000" algn="tl">
                    <a:srgbClr val="000000">
                      <a:alpha val="43137"/>
                    </a:srgbClr>
                  </a:outerShdw>
                </a:effectLst>
              </a:rPr>
              <a:t>Nussio</a:t>
            </a:r>
            <a:endParaRPr lang="en-US" sz="3600" b="1" dirty="0">
              <a:effectLst>
                <a:outerShdw blurRad="38100" dist="38100" dir="2700000" algn="tl">
                  <a:srgbClr val="000000">
                    <a:alpha val="43137"/>
                  </a:srgbClr>
                </a:outerShdw>
              </a:effectLst>
            </a:endParaRPr>
          </a:p>
        </p:txBody>
      </p:sp>
      <p:sp>
        <p:nvSpPr>
          <p:cNvPr id="6" name="CaixaDeTexto 5"/>
          <p:cNvSpPr txBox="1"/>
          <p:nvPr/>
        </p:nvSpPr>
        <p:spPr>
          <a:xfrm>
            <a:off x="71406" y="6126828"/>
            <a:ext cx="9072594" cy="707886"/>
          </a:xfrm>
          <a:prstGeom prst="rect">
            <a:avLst/>
          </a:prstGeom>
          <a:noFill/>
        </p:spPr>
        <p:txBody>
          <a:bodyPr wrap="square" rtlCol="0">
            <a:spAutoFit/>
          </a:bodyPr>
          <a:lstStyle/>
          <a:p>
            <a:pPr algn="ctr"/>
            <a:r>
              <a:rPr lang="en-US" sz="2000" b="1" dirty="0" smtClean="0">
                <a:effectLst>
                  <a:outerShdw blurRad="38100" dist="38100" dir="2700000" algn="tl">
                    <a:srgbClr val="000000">
                      <a:alpha val="43137"/>
                    </a:srgbClr>
                  </a:outerShdw>
                </a:effectLst>
              </a:rPr>
              <a:t>International Symposium on Forage Quality and Conservation</a:t>
            </a:r>
          </a:p>
          <a:p>
            <a:pPr algn="ctr"/>
            <a:r>
              <a:rPr lang="en-US" sz="2000" b="1" dirty="0" smtClean="0">
                <a:effectLst>
                  <a:outerShdw blurRad="38100" dist="38100" dir="2700000" algn="tl">
                    <a:srgbClr val="000000">
                      <a:alpha val="43137"/>
                    </a:srgbClr>
                  </a:outerShdw>
                </a:effectLst>
              </a:rPr>
              <a:t>October, 28-30</a:t>
            </a:r>
            <a:r>
              <a:rPr lang="en-US" sz="2000" b="1" baseline="30000" dirty="0" smtClean="0">
                <a:effectLst>
                  <a:outerShdw blurRad="38100" dist="38100" dir="2700000" algn="tl">
                    <a:srgbClr val="000000">
                      <a:alpha val="43137"/>
                    </a:srgbClr>
                  </a:outerShdw>
                </a:effectLst>
              </a:rPr>
              <a:t>th </a:t>
            </a:r>
            <a:r>
              <a:rPr lang="en-US" sz="2000" b="1" dirty="0" smtClean="0">
                <a:effectLst>
                  <a:outerShdw blurRad="38100" dist="38100" dir="2700000" algn="tl">
                    <a:srgbClr val="000000">
                      <a:alpha val="43137"/>
                    </a:srgbClr>
                  </a:outerShdw>
                </a:effectLst>
              </a:rPr>
              <a:t>2009</a:t>
            </a:r>
            <a:endParaRPr lang="en-US" sz="2000" b="1" baseline="30000" dirty="0">
              <a:effectLst>
                <a:outerShdw blurRad="38100" dist="38100" dir="2700000" algn="tl">
                  <a:srgbClr val="000000">
                    <a:alpha val="43137"/>
                  </a:srgbClr>
                </a:outerShdw>
              </a:effectLst>
            </a:endParaRPr>
          </a:p>
        </p:txBody>
      </p:sp>
      <p:pic>
        <p:nvPicPr>
          <p:cNvPr id="7" name="Picture 2"/>
          <p:cNvPicPr>
            <a:picLocks noChangeAspect="1" noChangeArrowheads="1"/>
          </p:cNvPicPr>
          <p:nvPr/>
        </p:nvPicPr>
        <p:blipFill>
          <a:blip r:embed="rId2" cstate="print"/>
          <a:srcRect l="17898" t="24375" r="44922" b="25000"/>
          <a:stretch>
            <a:fillRect/>
          </a:stretch>
        </p:blipFill>
        <p:spPr bwMode="auto">
          <a:xfrm>
            <a:off x="928662" y="4000504"/>
            <a:ext cx="2744390" cy="197850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 name="Imagem 7" descr="IMGP0079.JPG"/>
          <p:cNvPicPr>
            <a:picLocks noChangeAspect="1"/>
          </p:cNvPicPr>
          <p:nvPr/>
        </p:nvPicPr>
        <p:blipFill>
          <a:blip r:embed="rId3" cstate="print"/>
          <a:srcRect b="1651"/>
          <a:stretch>
            <a:fillRect/>
          </a:stretch>
        </p:blipFill>
        <p:spPr>
          <a:xfrm>
            <a:off x="5406700" y="4007462"/>
            <a:ext cx="2664000" cy="196501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71406" y="10500"/>
            <a:ext cx="5500726" cy="861774"/>
          </a:xfrm>
          <a:prstGeom prst="rect">
            <a:avLst/>
          </a:prstGeom>
          <a:noFill/>
        </p:spPr>
        <p:txBody>
          <a:bodyPr wrap="square" rtlCol="0">
            <a:spAutoFit/>
          </a:bodyPr>
          <a:lstStyle/>
          <a:p>
            <a:r>
              <a:rPr lang="en-US" sz="5000" b="1" dirty="0" smtClean="0">
                <a:effectLst>
                  <a:outerShdw blurRad="38100" dist="38100" dir="2700000" algn="tl">
                    <a:srgbClr val="000000">
                      <a:alpha val="43137"/>
                    </a:srgbClr>
                  </a:outerShdw>
                </a:effectLst>
              </a:rPr>
              <a:t>2. Unsealed silos</a:t>
            </a:r>
            <a:endParaRPr lang="en-US" sz="5000" b="1" dirty="0">
              <a:effectLst>
                <a:outerShdw blurRad="38100" dist="38100" dir="2700000" algn="tl">
                  <a:srgbClr val="000000">
                    <a:alpha val="43137"/>
                  </a:srgbClr>
                </a:outerShdw>
              </a:effectLst>
            </a:endParaRPr>
          </a:p>
        </p:txBody>
      </p:sp>
      <p:cxnSp>
        <p:nvCxnSpPr>
          <p:cNvPr id="8" name="Conector reto 7"/>
          <p:cNvCxnSpPr/>
          <p:nvPr/>
        </p:nvCxnSpPr>
        <p:spPr>
          <a:xfrm>
            <a:off x="0" y="831660"/>
            <a:ext cx="6357950" cy="0"/>
          </a:xfrm>
          <a:prstGeom prst="line">
            <a:avLst/>
          </a:prstGeom>
          <a:ln w="31750" cap="rnd" cmpd="thickThin">
            <a:solidFill>
              <a:srgbClr val="6699FF"/>
            </a:solidFill>
            <a:miter lim="800000"/>
          </a:ln>
          <a:scene3d>
            <a:camera prst="orthographicFront"/>
            <a:lightRig rig="threePt" dir="t"/>
          </a:scene3d>
          <a:sp3d prstMaterial="plastic">
            <a:bevelT/>
            <a:bevelB/>
          </a:sp3d>
        </p:spPr>
        <p:style>
          <a:lnRef idx="1">
            <a:schemeClr val="accent1"/>
          </a:lnRef>
          <a:fillRef idx="0">
            <a:schemeClr val="accent1"/>
          </a:fillRef>
          <a:effectRef idx="0">
            <a:schemeClr val="accent1"/>
          </a:effectRef>
          <a:fontRef idx="minor">
            <a:schemeClr val="tx1"/>
          </a:fontRef>
        </p:style>
      </p:cxnSp>
      <p:sp>
        <p:nvSpPr>
          <p:cNvPr id="10" name="CaixaDeTexto 9"/>
          <p:cNvSpPr txBox="1"/>
          <p:nvPr/>
        </p:nvSpPr>
        <p:spPr>
          <a:xfrm>
            <a:off x="71406" y="1079808"/>
            <a:ext cx="9072594" cy="1384995"/>
          </a:xfrm>
          <a:prstGeom prst="rect">
            <a:avLst/>
          </a:prstGeom>
          <a:noFill/>
        </p:spPr>
        <p:txBody>
          <a:bodyPr wrap="square" rtlCol="0">
            <a:spAutoFit/>
          </a:bodyPr>
          <a:lstStyle/>
          <a:p>
            <a:pPr algn="just">
              <a:buFont typeface="Arial" pitchFamily="34" charset="0"/>
              <a:buChar char="•"/>
            </a:pPr>
            <a:r>
              <a:rPr lang="en-US" sz="2800" dirty="0" smtClean="0"/>
              <a:t>For more than forty years, recommendations for managing bunker silos have included covering them as soon after filling as possible;</a:t>
            </a:r>
            <a:endParaRPr lang="en-US" sz="2800" b="1" dirty="0" smtClean="0">
              <a:effectLst>
                <a:outerShdw blurRad="38100" dist="38100" dir="2700000" algn="tl">
                  <a:srgbClr val="000000">
                    <a:alpha val="43137"/>
                  </a:srgbClr>
                </a:outerShdw>
              </a:effectLst>
            </a:endParaRPr>
          </a:p>
        </p:txBody>
      </p:sp>
      <p:sp>
        <p:nvSpPr>
          <p:cNvPr id="5" name="CaixaDeTexto 4"/>
          <p:cNvSpPr txBox="1"/>
          <p:nvPr/>
        </p:nvSpPr>
        <p:spPr>
          <a:xfrm>
            <a:off x="71406" y="2735668"/>
            <a:ext cx="9072594" cy="1384995"/>
          </a:xfrm>
          <a:prstGeom prst="rect">
            <a:avLst/>
          </a:prstGeom>
          <a:noFill/>
        </p:spPr>
        <p:txBody>
          <a:bodyPr wrap="square" rtlCol="0">
            <a:spAutoFit/>
          </a:bodyPr>
          <a:lstStyle/>
          <a:p>
            <a:pPr algn="just">
              <a:buFont typeface="Arial" pitchFamily="34" charset="0"/>
              <a:buChar char="•"/>
            </a:pPr>
            <a:r>
              <a:rPr lang="en-US" sz="2800" dirty="0" smtClean="0"/>
              <a:t>Throughout this period, producers have sought easier and less time-consuming and less difficult alternatives (Holmes, 1996);</a:t>
            </a:r>
            <a:endParaRPr lang="en-US" sz="2800" b="1" dirty="0" smtClean="0">
              <a:effectLst>
                <a:outerShdw blurRad="38100" dist="38100" dir="2700000" algn="tl">
                  <a:srgbClr val="000000">
                    <a:alpha val="43137"/>
                  </a:srgbClr>
                </a:outerShdw>
              </a:effectLst>
            </a:endParaRPr>
          </a:p>
        </p:txBody>
      </p:sp>
      <p:sp>
        <p:nvSpPr>
          <p:cNvPr id="9" name="CaixaDeTexto 8"/>
          <p:cNvSpPr txBox="1"/>
          <p:nvPr/>
        </p:nvSpPr>
        <p:spPr>
          <a:xfrm>
            <a:off x="71406" y="5821198"/>
            <a:ext cx="9072594" cy="553998"/>
          </a:xfrm>
          <a:prstGeom prst="rect">
            <a:avLst/>
          </a:prstGeom>
          <a:noFill/>
        </p:spPr>
        <p:txBody>
          <a:bodyPr wrap="square" rtlCol="0">
            <a:spAutoFit/>
          </a:bodyPr>
          <a:lstStyle/>
          <a:p>
            <a:pPr algn="just">
              <a:buFont typeface="Arial" pitchFamily="34" charset="0"/>
              <a:buChar char="•"/>
            </a:pPr>
            <a:r>
              <a:rPr lang="en-US" sz="3000" b="1" dirty="0" smtClean="0"/>
              <a:t>TO COVER OR NOT TO COVER, THAT IS THE QUESTION</a:t>
            </a:r>
            <a:endParaRPr lang="en-US" sz="3000" b="1" dirty="0" smtClean="0">
              <a:effectLst>
                <a:outerShdw blurRad="38100" dist="38100" dir="2700000" algn="tl">
                  <a:srgbClr val="000000">
                    <a:alpha val="43137"/>
                  </a:srgbClr>
                </a:outerShdw>
              </a:effectLst>
            </a:endParaRPr>
          </a:p>
        </p:txBody>
      </p:sp>
      <p:grpSp>
        <p:nvGrpSpPr>
          <p:cNvPr id="12" name="Grupo 11"/>
          <p:cNvGrpSpPr/>
          <p:nvPr/>
        </p:nvGrpSpPr>
        <p:grpSpPr>
          <a:xfrm>
            <a:off x="71406" y="4415592"/>
            <a:ext cx="8929718" cy="954107"/>
            <a:chOff x="71406" y="4415592"/>
            <a:chExt cx="8929718" cy="954107"/>
          </a:xfrm>
        </p:grpSpPr>
        <p:sp>
          <p:nvSpPr>
            <p:cNvPr id="7" name="Retângulo 6"/>
            <p:cNvSpPr/>
            <p:nvPr/>
          </p:nvSpPr>
          <p:spPr>
            <a:xfrm>
              <a:off x="71406" y="4415592"/>
              <a:ext cx="8929718" cy="954107"/>
            </a:xfrm>
            <a:prstGeom prst="rect">
              <a:avLst/>
            </a:prstGeom>
          </p:spPr>
          <p:txBody>
            <a:bodyPr wrap="square">
              <a:spAutoFit/>
            </a:bodyPr>
            <a:lstStyle/>
            <a:p>
              <a:pPr algn="just">
                <a:buFont typeface="Arial" pitchFamily="34" charset="0"/>
                <a:buChar char="•"/>
              </a:pPr>
              <a:r>
                <a:rPr lang="en-US" sz="2800" i="1" u="sng" dirty="0" smtClean="0"/>
                <a:t>The process requires much hand labor, and can be a wet and dirty job</a:t>
              </a:r>
              <a:r>
                <a:rPr lang="en-US" sz="2800" dirty="0" smtClean="0"/>
                <a:t>            Unsealed silos;</a:t>
              </a:r>
              <a:endParaRPr lang="pt-BR" sz="2800" dirty="0"/>
            </a:p>
          </p:txBody>
        </p:sp>
        <p:sp>
          <p:nvSpPr>
            <p:cNvPr id="11" name="Seta para a direita 10"/>
            <p:cNvSpPr/>
            <p:nvPr/>
          </p:nvSpPr>
          <p:spPr>
            <a:xfrm>
              <a:off x="2261920" y="5035978"/>
              <a:ext cx="500066" cy="214314"/>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Avaliação de lonas</a:t>
            </a:r>
          </a:p>
        </p:txBody>
      </p:sp>
      <p:pic>
        <p:nvPicPr>
          <p:cNvPr id="13" name="Picture 5" descr="C:\Users\amarra\Documents\DeLaval\7_FOTOS\Fotos Marfrig\Fotos L Geretti Marfrig\2012-05-10_16-52-24_331.jpg">
            <a:extLst>
              <a:ext uri="{FF2B5EF4-FFF2-40B4-BE49-F238E27FC236}">
                <a16:creationId xmlns="" xmlns:a16="http://schemas.microsoft.com/office/drawing/2014/main" id="{6932D114-37F7-4BE8-B4F1-26B22F7532DA}"/>
              </a:ext>
            </a:extLst>
          </p:cNvPr>
          <p:cNvPicPr>
            <a:picLocks noChangeAspect="1" noChangeArrowheads="1"/>
          </p:cNvPicPr>
          <p:nvPr/>
        </p:nvPicPr>
        <p:blipFill rotWithShape="1">
          <a:blip r:embed="rId3" cstate="print"/>
          <a:srcRect t="9304"/>
          <a:stretch/>
        </p:blipFill>
        <p:spPr bwMode="auto">
          <a:xfrm>
            <a:off x="18438" y="959305"/>
            <a:ext cx="9144000" cy="4675114"/>
          </a:xfrm>
          <a:prstGeom prst="rect">
            <a:avLst/>
          </a:prstGeom>
          <a:noFill/>
        </p:spPr>
      </p:pic>
      <p:pic>
        <p:nvPicPr>
          <p:cNvPr id="14" name="Imagem 13">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6180572"/>
            <a:ext cx="467544" cy="677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http://www.zootecnia.esalq.usp.br/sites/default/files/styles/noticia_largura_150/public/labnussiolog.jpg?itok=aF5hjhV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30697" y="6061363"/>
            <a:ext cx="570229" cy="532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80888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Avaliação de lonas</a:t>
            </a:r>
          </a:p>
        </p:txBody>
      </p:sp>
      <p:pic>
        <p:nvPicPr>
          <p:cNvPr id="12" name="Picture 2" descr="C:\Users\amarra\Documents\DeLaval\7_FOTOS\Fotos Marfrig\MARFRIG_OUT_2012\CIMG0704.JPG">
            <a:extLst>
              <a:ext uri="{FF2B5EF4-FFF2-40B4-BE49-F238E27FC236}">
                <a16:creationId xmlns="" xmlns:a16="http://schemas.microsoft.com/office/drawing/2014/main" id="{31C56D44-722C-44A5-9C16-DD985E6504C4}"/>
              </a:ext>
            </a:extLst>
          </p:cNvPr>
          <p:cNvPicPr>
            <a:picLocks noChangeAspect="1" noChangeArrowheads="1"/>
          </p:cNvPicPr>
          <p:nvPr/>
        </p:nvPicPr>
        <p:blipFill rotWithShape="1">
          <a:blip r:embed="rId3" cstate="print"/>
          <a:srcRect t="24784" b="8017"/>
          <a:stretch/>
        </p:blipFill>
        <p:spPr bwMode="auto">
          <a:xfrm>
            <a:off x="-2183" y="1047963"/>
            <a:ext cx="9144000" cy="4608512"/>
          </a:xfrm>
          <a:prstGeom prst="rect">
            <a:avLst/>
          </a:prstGeom>
          <a:noFill/>
        </p:spPr>
      </p:pic>
      <p:pic>
        <p:nvPicPr>
          <p:cNvPr id="13" name="Imagem 12">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3" y="6211760"/>
            <a:ext cx="469727" cy="680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http://www.zootecnia.esalq.usp.br/sites/default/files/styles/noticia_largura_150/public/labnussiolog.jpg?itok=aF5hjhV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8514" y="6093228"/>
            <a:ext cx="572891" cy="534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10070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Avaliação de lonas – após 1 ano</a:t>
            </a:r>
          </a:p>
        </p:txBody>
      </p:sp>
      <p:pic>
        <p:nvPicPr>
          <p:cNvPr id="12" name="Picture 2" descr="C:\Users\amarra\Documents\DeLaval\7_FOTOS\Fotos Marfrig\MARFRIG_OUT_2012\CIMG0735.JPG">
            <a:extLst>
              <a:ext uri="{FF2B5EF4-FFF2-40B4-BE49-F238E27FC236}">
                <a16:creationId xmlns="" xmlns:a16="http://schemas.microsoft.com/office/drawing/2014/main" id="{CC6B3DE5-2D2F-46F9-9905-1B211F8666F5}"/>
              </a:ext>
            </a:extLst>
          </p:cNvPr>
          <p:cNvPicPr>
            <a:picLocks noChangeAspect="1" noChangeArrowheads="1"/>
          </p:cNvPicPr>
          <p:nvPr/>
        </p:nvPicPr>
        <p:blipFill rotWithShape="1">
          <a:blip r:embed="rId3" cstate="print"/>
          <a:srcRect t="7692" b="22211"/>
          <a:stretch/>
        </p:blipFill>
        <p:spPr bwMode="auto">
          <a:xfrm>
            <a:off x="-4191" y="988123"/>
            <a:ext cx="9144000" cy="4617207"/>
          </a:xfrm>
          <a:prstGeom prst="rect">
            <a:avLst/>
          </a:prstGeom>
          <a:noFill/>
        </p:spPr>
      </p:pic>
      <p:pic>
        <p:nvPicPr>
          <p:cNvPr id="13" name="Imagem 12">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1" y="6081624"/>
            <a:ext cx="539282" cy="781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0967" y="5984697"/>
            <a:ext cx="657722" cy="613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83963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Avaliação de lonas – após 1 ano</a:t>
            </a:r>
          </a:p>
        </p:txBody>
      </p:sp>
      <p:pic>
        <p:nvPicPr>
          <p:cNvPr id="14" name="Picture 2" descr="C:\Users\amarra\Documents\DeLaval\7_FOTOS\Fotos Marfrig\MARFRI_MAI_2013\CIMG0118.JPG">
            <a:extLst>
              <a:ext uri="{FF2B5EF4-FFF2-40B4-BE49-F238E27FC236}">
                <a16:creationId xmlns="" xmlns:a16="http://schemas.microsoft.com/office/drawing/2014/main" id="{CE912CF6-741C-4CF8-A1FB-1059102CE707}"/>
              </a:ext>
            </a:extLst>
          </p:cNvPr>
          <p:cNvPicPr>
            <a:picLocks noChangeAspect="1" noChangeArrowheads="1"/>
          </p:cNvPicPr>
          <p:nvPr/>
        </p:nvPicPr>
        <p:blipFill rotWithShape="1">
          <a:blip r:embed="rId3" cstate="print"/>
          <a:srcRect t="17186" b="14749"/>
          <a:stretch/>
        </p:blipFill>
        <p:spPr bwMode="auto">
          <a:xfrm>
            <a:off x="0" y="1024898"/>
            <a:ext cx="9168794" cy="4419193"/>
          </a:xfrm>
          <a:prstGeom prst="rect">
            <a:avLst/>
          </a:prstGeom>
          <a:noFill/>
        </p:spPr>
      </p:pic>
      <p:pic>
        <p:nvPicPr>
          <p:cNvPr id="13" name="Imagem 12">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6227752"/>
            <a:ext cx="467544" cy="677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http://www.zootecnia.esalq.usp.br/sites/default/files/styles/noticia_largura_150/public/labnussiolog.jpg?itok=aF5hjhV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30697" y="6108543"/>
            <a:ext cx="570229" cy="532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59382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Avaliação de lonas – após 1 ano</a:t>
            </a:r>
          </a:p>
        </p:txBody>
      </p:sp>
      <p:pic>
        <p:nvPicPr>
          <p:cNvPr id="12" name="Picture 2" descr="C:\Users\amarra\Documents\DeLaval\7_FOTOS\Fotos Marfrig\MARFRI_MAI_2013\CIMG0125.JPG">
            <a:extLst>
              <a:ext uri="{FF2B5EF4-FFF2-40B4-BE49-F238E27FC236}">
                <a16:creationId xmlns="" xmlns:a16="http://schemas.microsoft.com/office/drawing/2014/main" id="{16A72213-7021-4C19-955D-DB6C5CD51710}"/>
              </a:ext>
            </a:extLst>
          </p:cNvPr>
          <p:cNvPicPr>
            <a:picLocks noChangeAspect="1" noChangeArrowheads="1"/>
          </p:cNvPicPr>
          <p:nvPr/>
        </p:nvPicPr>
        <p:blipFill rotWithShape="1">
          <a:blip r:embed="rId3" cstate="print"/>
          <a:srcRect t="12370" b="20432"/>
          <a:stretch/>
        </p:blipFill>
        <p:spPr bwMode="auto">
          <a:xfrm>
            <a:off x="-1710" y="1047963"/>
            <a:ext cx="9144000" cy="4608512"/>
          </a:xfrm>
          <a:prstGeom prst="rect">
            <a:avLst/>
          </a:prstGeom>
          <a:noFill/>
        </p:spPr>
      </p:pic>
      <p:pic>
        <p:nvPicPr>
          <p:cNvPr id="13" name="Imagem 12">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55" y="6282024"/>
            <a:ext cx="458890" cy="66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http://www.zootecnia.esalq.usp.br/sites/default/files/styles/noticia_largura_150/public/labnussiolog.jpg?itok=aF5hjhV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39351" y="6160126"/>
            <a:ext cx="559674" cy="522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007570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Avaliação de lonas – após 1 ano</a:t>
            </a:r>
          </a:p>
        </p:txBody>
      </p:sp>
      <p:sp>
        <p:nvSpPr>
          <p:cNvPr id="12" name="CaixaDeTexto 11">
            <a:extLst>
              <a:ext uri="{FF2B5EF4-FFF2-40B4-BE49-F238E27FC236}">
                <a16:creationId xmlns="" xmlns:a16="http://schemas.microsoft.com/office/drawing/2014/main" id="{F6438549-879A-409F-B6CF-754456C285AE}"/>
              </a:ext>
            </a:extLst>
          </p:cNvPr>
          <p:cNvSpPr txBox="1"/>
          <p:nvPr/>
        </p:nvSpPr>
        <p:spPr>
          <a:xfrm>
            <a:off x="258080" y="1455806"/>
            <a:ext cx="8191942" cy="451790"/>
          </a:xfrm>
          <a:prstGeom prst="rect">
            <a:avLst/>
          </a:prstGeom>
          <a:noFill/>
        </p:spPr>
        <p:txBody>
          <a:bodyPr wrap="square" rtlCol="0">
            <a:spAutoFit/>
          </a:bodyPr>
          <a:lstStyle/>
          <a:p>
            <a:pPr algn="just">
              <a:lnSpc>
                <a:spcPct val="150000"/>
              </a:lnSpc>
            </a:pPr>
            <a:endParaRPr lang="pt-BR" dirty="0">
              <a:latin typeface="Verdana" panose="020B0604030504040204" pitchFamily="34" charset="0"/>
              <a:ea typeface="Verdana" panose="020B0604030504040204" pitchFamily="34" charset="0"/>
            </a:endParaRPr>
          </a:p>
        </p:txBody>
      </p:sp>
      <p:graphicFrame>
        <p:nvGraphicFramePr>
          <p:cNvPr id="4" name="Tabela 3">
            <a:extLst>
              <a:ext uri="{FF2B5EF4-FFF2-40B4-BE49-F238E27FC236}">
                <a16:creationId xmlns="" xmlns:a16="http://schemas.microsoft.com/office/drawing/2014/main" id="{B34FE1A7-27D8-4807-9A73-22607C1D2C43}"/>
              </a:ext>
            </a:extLst>
          </p:cNvPr>
          <p:cNvGraphicFramePr>
            <a:graphicFrameLocks noGrp="1"/>
          </p:cNvGraphicFramePr>
          <p:nvPr>
            <p:extLst/>
          </p:nvPr>
        </p:nvGraphicFramePr>
        <p:xfrm>
          <a:off x="143508" y="1021362"/>
          <a:ext cx="8928992" cy="4551045"/>
        </p:xfrm>
        <a:graphic>
          <a:graphicData uri="http://schemas.openxmlformats.org/drawingml/2006/table">
            <a:tbl>
              <a:tblPr>
                <a:tableStyleId>{5C22544A-7EE6-4342-B048-85BDC9FD1C3A}</a:tableStyleId>
              </a:tblPr>
              <a:tblGrid>
                <a:gridCol w="3588957">
                  <a:extLst>
                    <a:ext uri="{9D8B030D-6E8A-4147-A177-3AD203B41FA5}">
                      <a16:colId xmlns="" xmlns:a16="http://schemas.microsoft.com/office/drawing/2014/main" val="830482094"/>
                    </a:ext>
                  </a:extLst>
                </a:gridCol>
                <a:gridCol w="1919655">
                  <a:extLst>
                    <a:ext uri="{9D8B030D-6E8A-4147-A177-3AD203B41FA5}">
                      <a16:colId xmlns="" xmlns:a16="http://schemas.microsoft.com/office/drawing/2014/main" val="1007459882"/>
                    </a:ext>
                  </a:extLst>
                </a:gridCol>
                <a:gridCol w="72008">
                  <a:extLst>
                    <a:ext uri="{9D8B030D-6E8A-4147-A177-3AD203B41FA5}">
                      <a16:colId xmlns="" xmlns:a16="http://schemas.microsoft.com/office/drawing/2014/main" val="2956366573"/>
                    </a:ext>
                  </a:extLst>
                </a:gridCol>
                <a:gridCol w="1800200">
                  <a:extLst>
                    <a:ext uri="{9D8B030D-6E8A-4147-A177-3AD203B41FA5}">
                      <a16:colId xmlns="" xmlns:a16="http://schemas.microsoft.com/office/drawing/2014/main" val="932815335"/>
                    </a:ext>
                  </a:extLst>
                </a:gridCol>
                <a:gridCol w="1548172">
                  <a:extLst>
                    <a:ext uri="{9D8B030D-6E8A-4147-A177-3AD203B41FA5}">
                      <a16:colId xmlns="" xmlns:a16="http://schemas.microsoft.com/office/drawing/2014/main" val="2334720101"/>
                    </a:ext>
                  </a:extLst>
                </a:gridCol>
              </a:tblGrid>
              <a:tr h="19050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pt-BR" sz="1600" b="1" u="none" strike="noStrike" dirty="0">
                          <a:effectLst/>
                          <a:latin typeface="Verdana" panose="020B0604030504040204" pitchFamily="34" charset="0"/>
                          <a:ea typeface="Verdana" panose="020B0604030504040204" pitchFamily="34" charset="0"/>
                        </a:rPr>
                        <a:t>Silo 130x40 m</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ctr"/>
                </a:tc>
                <a:tc>
                  <a:txBody>
                    <a:bodyPr/>
                    <a:lstStyle/>
                    <a:p>
                      <a:pPr algn="ctr" fontAlgn="b"/>
                      <a:r>
                        <a:rPr lang="pt-BR" sz="1600" b="1" u="none" strike="noStrike" dirty="0">
                          <a:effectLst/>
                          <a:latin typeface="Verdana" panose="020B0604030504040204" pitchFamily="34" charset="0"/>
                          <a:ea typeface="Verdana" panose="020B0604030504040204" pitchFamily="34" charset="0"/>
                        </a:rPr>
                        <a:t>Barreira de oxigênio</a:t>
                      </a:r>
                      <a:endParaRPr lang="pt-BR" sz="1600" b="1"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ctr"/>
                </a:tc>
                <a:tc>
                  <a:txBody>
                    <a:bodyPr/>
                    <a:lstStyle/>
                    <a:p>
                      <a:pPr algn="ctr" fontAlgn="b"/>
                      <a:endParaRPr lang="pt-BR" sz="1600" b="1"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ctr"/>
                </a:tc>
                <a:tc>
                  <a:txBody>
                    <a:bodyPr/>
                    <a:lstStyle/>
                    <a:p>
                      <a:pPr algn="ctr" fontAlgn="b"/>
                      <a:r>
                        <a:rPr lang="pt-BR" sz="1600" b="1" u="none" strike="noStrike" dirty="0">
                          <a:effectLst/>
                          <a:latin typeface="Verdana" panose="020B0604030504040204" pitchFamily="34" charset="0"/>
                          <a:ea typeface="Verdana" panose="020B0604030504040204" pitchFamily="34" charset="0"/>
                        </a:rPr>
                        <a:t>Lona comum</a:t>
                      </a:r>
                      <a:endParaRPr lang="pt-BR" sz="1600" b="1"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ctr"/>
                </a:tc>
                <a:tc>
                  <a:txBody>
                    <a:bodyPr/>
                    <a:lstStyle/>
                    <a:p>
                      <a:pPr algn="ctr" fontAlgn="b"/>
                      <a:r>
                        <a:rPr lang="pt-BR" sz="1600" b="1" u="none" strike="noStrike" dirty="0">
                          <a:effectLst/>
                          <a:latin typeface="Verdana" panose="020B0604030504040204" pitchFamily="34" charset="0"/>
                          <a:ea typeface="Verdana" panose="020B0604030504040204" pitchFamily="34" charset="0"/>
                        </a:rPr>
                        <a:t>Diferença</a:t>
                      </a:r>
                      <a:endParaRPr lang="pt-BR" sz="1600" b="1"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ctr"/>
                </a:tc>
                <a:extLst>
                  <a:ext uri="{0D108BD9-81ED-4DB2-BD59-A6C34878D82A}">
                    <a16:rowId xmlns="" xmlns:a16="http://schemas.microsoft.com/office/drawing/2014/main" val="3772686778"/>
                  </a:ext>
                </a:extLst>
              </a:tr>
              <a:tr h="190500">
                <a:tc>
                  <a:txBody>
                    <a:bodyPr/>
                    <a:lstStyle/>
                    <a:p>
                      <a:pPr algn="l" fontAlgn="b"/>
                      <a:r>
                        <a:rPr lang="pt-BR" sz="1600" b="0" i="0" u="none" strike="noStrike" dirty="0">
                          <a:solidFill>
                            <a:srgbClr val="000000"/>
                          </a:solidFill>
                          <a:effectLst/>
                          <a:latin typeface="Verdana" panose="020B0604030504040204" pitchFamily="34" charset="0"/>
                          <a:ea typeface="Verdana" panose="020B0604030504040204" pitchFamily="34" charset="0"/>
                        </a:rPr>
                        <a:t>Volume no 1º metro do silo, m³</a:t>
                      </a:r>
                    </a:p>
                  </a:txBody>
                  <a:tcPr marL="9525" marR="9525" marT="9525" marB="0" anchor="b"/>
                </a:tc>
                <a:tc>
                  <a:txBody>
                    <a:bodyPr/>
                    <a:lstStyle/>
                    <a:p>
                      <a:pPr algn="ctr" fontAlgn="b"/>
                      <a:r>
                        <a:rPr lang="pt-BR" sz="1600" u="none" strike="noStrike">
                          <a:effectLst/>
                          <a:latin typeface="Verdana" panose="020B0604030504040204" pitchFamily="34" charset="0"/>
                          <a:ea typeface="Verdana" panose="020B0604030504040204" pitchFamily="34" charset="0"/>
                        </a:rPr>
                        <a:t>5200</a:t>
                      </a:r>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a:effectLst/>
                          <a:latin typeface="Verdana" panose="020B0604030504040204" pitchFamily="34" charset="0"/>
                          <a:ea typeface="Verdana" panose="020B0604030504040204" pitchFamily="34" charset="0"/>
                        </a:rPr>
                        <a:t>5200</a:t>
                      </a:r>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 xmlns:a16="http://schemas.microsoft.com/office/drawing/2014/main" val="3079762851"/>
                  </a:ext>
                </a:extLst>
              </a:tr>
              <a:tr h="190500">
                <a:tc>
                  <a:txBody>
                    <a:bodyPr/>
                    <a:lstStyle/>
                    <a:p>
                      <a:pPr algn="l" fontAlgn="b"/>
                      <a:r>
                        <a:rPr lang="pt-BR" sz="1600" u="none" strike="noStrike" dirty="0">
                          <a:effectLst/>
                          <a:latin typeface="Verdana" panose="020B0604030504040204" pitchFamily="34" charset="0"/>
                          <a:ea typeface="Verdana" panose="020B0604030504040204" pitchFamily="34" charset="0"/>
                        </a:rPr>
                        <a:t>Teor de MS na ensilagem, %</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a:effectLst/>
                          <a:latin typeface="Verdana" panose="020B0604030504040204" pitchFamily="34" charset="0"/>
                          <a:ea typeface="Verdana" panose="020B0604030504040204" pitchFamily="34" charset="0"/>
                        </a:rPr>
                        <a:t>28,0%</a:t>
                      </a:r>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a:effectLst/>
                          <a:latin typeface="Verdana" panose="020B0604030504040204" pitchFamily="34" charset="0"/>
                          <a:ea typeface="Verdana" panose="020B0604030504040204" pitchFamily="34" charset="0"/>
                        </a:rPr>
                        <a:t>28,0%</a:t>
                      </a:r>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 xmlns:a16="http://schemas.microsoft.com/office/drawing/2014/main" val="406008424"/>
                  </a:ext>
                </a:extLst>
              </a:tr>
              <a:tr h="190500">
                <a:tc>
                  <a:txBody>
                    <a:bodyPr/>
                    <a:lstStyle/>
                    <a:p>
                      <a:pPr algn="l" fontAlgn="b"/>
                      <a:r>
                        <a:rPr lang="pt-BR" sz="1600" u="none" strike="noStrike" dirty="0">
                          <a:effectLst/>
                          <a:latin typeface="Verdana" panose="020B0604030504040204" pitchFamily="34" charset="0"/>
                          <a:ea typeface="Verdana" panose="020B0604030504040204" pitchFamily="34" charset="0"/>
                        </a:rPr>
                        <a:t>Forragem ensilagem, </a:t>
                      </a:r>
                      <a:r>
                        <a:rPr lang="pt-BR" sz="1600" u="none" strike="noStrike" dirty="0" err="1">
                          <a:effectLst/>
                          <a:latin typeface="Verdana" panose="020B0604030504040204" pitchFamily="34" charset="0"/>
                          <a:ea typeface="Verdana" panose="020B0604030504040204" pitchFamily="34" charset="0"/>
                        </a:rPr>
                        <a:t>ton</a:t>
                      </a:r>
                      <a:r>
                        <a:rPr lang="pt-BR" sz="1600" u="none" strike="noStrike" dirty="0">
                          <a:effectLst/>
                          <a:latin typeface="Verdana" panose="020B0604030504040204" pitchFamily="34" charset="0"/>
                          <a:ea typeface="Verdana" panose="020B0604030504040204" pitchFamily="34" charset="0"/>
                        </a:rPr>
                        <a:t> MV</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a:effectLst/>
                          <a:latin typeface="Verdana" panose="020B0604030504040204" pitchFamily="34" charset="0"/>
                          <a:ea typeface="Verdana" panose="020B0604030504040204" pitchFamily="34" charset="0"/>
                        </a:rPr>
                        <a:t>3783</a:t>
                      </a:r>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a:effectLst/>
                          <a:latin typeface="Verdana" panose="020B0604030504040204" pitchFamily="34" charset="0"/>
                          <a:ea typeface="Verdana" panose="020B0604030504040204" pitchFamily="34" charset="0"/>
                        </a:rPr>
                        <a:t>3783</a:t>
                      </a:r>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 xmlns:a16="http://schemas.microsoft.com/office/drawing/2014/main" val="1176498522"/>
                  </a:ext>
                </a:extLst>
              </a:tr>
              <a:tr h="190500">
                <a:tc>
                  <a:txBody>
                    <a:bodyPr/>
                    <a:lstStyle/>
                    <a:p>
                      <a:pPr algn="l" fontAlgn="b"/>
                      <a:r>
                        <a:rPr lang="pt-BR" sz="1600" u="none" strike="noStrike" dirty="0">
                          <a:effectLst/>
                          <a:latin typeface="Verdana" panose="020B0604030504040204" pitchFamily="34" charset="0"/>
                          <a:ea typeface="Verdana" panose="020B0604030504040204" pitchFamily="34" charset="0"/>
                        </a:rPr>
                        <a:t>Forragem ensilagem, </a:t>
                      </a:r>
                      <a:r>
                        <a:rPr lang="pt-BR" sz="1600" u="none" strike="noStrike" dirty="0" err="1">
                          <a:effectLst/>
                          <a:latin typeface="Verdana" panose="020B0604030504040204" pitchFamily="34" charset="0"/>
                          <a:ea typeface="Verdana" panose="020B0604030504040204" pitchFamily="34" charset="0"/>
                        </a:rPr>
                        <a:t>ton</a:t>
                      </a:r>
                      <a:r>
                        <a:rPr lang="pt-BR" sz="1600" u="none" strike="noStrike" dirty="0">
                          <a:effectLst/>
                          <a:latin typeface="Verdana" panose="020B0604030504040204" pitchFamily="34" charset="0"/>
                          <a:ea typeface="Verdana" panose="020B0604030504040204" pitchFamily="34" charset="0"/>
                        </a:rPr>
                        <a:t> MS </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a:effectLst/>
                          <a:latin typeface="Verdana" panose="020B0604030504040204" pitchFamily="34" charset="0"/>
                          <a:ea typeface="Verdana" panose="020B0604030504040204" pitchFamily="34" charset="0"/>
                        </a:rPr>
                        <a:t>1059</a:t>
                      </a:r>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dirty="0">
                          <a:effectLst/>
                          <a:latin typeface="Verdana" panose="020B0604030504040204" pitchFamily="34" charset="0"/>
                          <a:ea typeface="Verdana" panose="020B0604030504040204" pitchFamily="34" charset="0"/>
                        </a:rPr>
                        <a:t>1059</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 xmlns:a16="http://schemas.microsoft.com/office/drawing/2014/main" val="1353111759"/>
                  </a:ext>
                </a:extLst>
              </a:tr>
              <a:tr h="190500">
                <a:tc>
                  <a:txBody>
                    <a:bodyPr/>
                    <a:lstStyle/>
                    <a:p>
                      <a:pPr algn="l"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 xmlns:a16="http://schemas.microsoft.com/office/drawing/2014/main" val="1841949685"/>
                  </a:ext>
                </a:extLst>
              </a:tr>
              <a:tr h="190500">
                <a:tc>
                  <a:txBody>
                    <a:bodyPr/>
                    <a:lstStyle/>
                    <a:p>
                      <a:pPr algn="l" fontAlgn="b"/>
                      <a:r>
                        <a:rPr lang="pt-BR" sz="1600" u="none" strike="noStrike" dirty="0">
                          <a:effectLst/>
                          <a:latin typeface="Verdana" panose="020B0604030504040204" pitchFamily="34" charset="0"/>
                          <a:ea typeface="Verdana" panose="020B0604030504040204" pitchFamily="34" charset="0"/>
                        </a:rPr>
                        <a:t>Teor de MS abertura, %</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dirty="0">
                          <a:effectLst/>
                          <a:latin typeface="Verdana" panose="020B0604030504040204" pitchFamily="34" charset="0"/>
                          <a:ea typeface="Verdana" panose="020B0604030504040204" pitchFamily="34" charset="0"/>
                        </a:rPr>
                        <a:t>28,3%</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l" fontAlgn="b"/>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dirty="0">
                          <a:effectLst/>
                          <a:latin typeface="Verdana" panose="020B0604030504040204" pitchFamily="34" charset="0"/>
                          <a:ea typeface="Verdana" panose="020B0604030504040204" pitchFamily="34" charset="0"/>
                        </a:rPr>
                        <a:t>25,2%</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 xmlns:a16="http://schemas.microsoft.com/office/drawing/2014/main" val="2392053941"/>
                  </a:ext>
                </a:extLst>
              </a:tr>
              <a:tr h="190500">
                <a:tc>
                  <a:txBody>
                    <a:bodyPr/>
                    <a:lstStyle/>
                    <a:p>
                      <a:pPr algn="l" fontAlgn="b"/>
                      <a:r>
                        <a:rPr lang="pt-BR" sz="1600" u="none" strike="noStrike" dirty="0">
                          <a:effectLst/>
                          <a:latin typeface="Verdana" panose="020B0604030504040204" pitchFamily="34" charset="0"/>
                          <a:ea typeface="Verdana" panose="020B0604030504040204" pitchFamily="34" charset="0"/>
                        </a:rPr>
                        <a:t>Forragem abertura, </a:t>
                      </a:r>
                      <a:r>
                        <a:rPr lang="pt-BR" sz="1600" u="none" strike="noStrike" dirty="0" err="1">
                          <a:effectLst/>
                          <a:latin typeface="Verdana" panose="020B0604030504040204" pitchFamily="34" charset="0"/>
                          <a:ea typeface="Verdana" panose="020B0604030504040204" pitchFamily="34" charset="0"/>
                        </a:rPr>
                        <a:t>ton</a:t>
                      </a:r>
                      <a:r>
                        <a:rPr lang="pt-BR" sz="1600" u="none" strike="noStrike" dirty="0">
                          <a:effectLst/>
                          <a:latin typeface="Verdana" panose="020B0604030504040204" pitchFamily="34" charset="0"/>
                          <a:ea typeface="Verdana" panose="020B0604030504040204" pitchFamily="34" charset="0"/>
                        </a:rPr>
                        <a:t> MV</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dirty="0">
                          <a:effectLst/>
                          <a:latin typeface="Verdana" panose="020B0604030504040204" pitchFamily="34" charset="0"/>
                          <a:ea typeface="Verdana" panose="020B0604030504040204" pitchFamily="34" charset="0"/>
                        </a:rPr>
                        <a:t>3399</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a:effectLst/>
                          <a:latin typeface="Verdana" panose="020B0604030504040204" pitchFamily="34" charset="0"/>
                          <a:ea typeface="Verdana" panose="020B0604030504040204" pitchFamily="34" charset="0"/>
                        </a:rPr>
                        <a:t>3143</a:t>
                      </a:r>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 xmlns:a16="http://schemas.microsoft.com/office/drawing/2014/main" val="2658640525"/>
                  </a:ext>
                </a:extLst>
              </a:tr>
              <a:tr h="190500">
                <a:tc>
                  <a:txBody>
                    <a:bodyPr/>
                    <a:lstStyle/>
                    <a:p>
                      <a:pPr algn="l" fontAlgn="b"/>
                      <a:r>
                        <a:rPr lang="pt-BR" sz="1600" u="none" strike="noStrike" dirty="0">
                          <a:effectLst/>
                          <a:latin typeface="Verdana" panose="020B0604030504040204" pitchFamily="34" charset="0"/>
                          <a:ea typeface="Verdana" panose="020B0604030504040204" pitchFamily="34" charset="0"/>
                        </a:rPr>
                        <a:t>Forragem abertura, </a:t>
                      </a:r>
                      <a:r>
                        <a:rPr lang="pt-BR" sz="1600" u="none" strike="noStrike" dirty="0" err="1">
                          <a:effectLst/>
                          <a:latin typeface="Verdana" panose="020B0604030504040204" pitchFamily="34" charset="0"/>
                          <a:ea typeface="Verdana" panose="020B0604030504040204" pitchFamily="34" charset="0"/>
                        </a:rPr>
                        <a:t>ton</a:t>
                      </a:r>
                      <a:r>
                        <a:rPr lang="pt-BR" sz="1600" u="none" strike="noStrike" dirty="0">
                          <a:effectLst/>
                          <a:latin typeface="Verdana" panose="020B0604030504040204" pitchFamily="34" charset="0"/>
                          <a:ea typeface="Verdana" panose="020B0604030504040204" pitchFamily="34" charset="0"/>
                        </a:rPr>
                        <a:t> MS</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a:effectLst/>
                          <a:latin typeface="Verdana" panose="020B0604030504040204" pitchFamily="34" charset="0"/>
                          <a:ea typeface="Verdana" panose="020B0604030504040204" pitchFamily="34" charset="0"/>
                        </a:rPr>
                        <a:t>961</a:t>
                      </a:r>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a:effectLst/>
                          <a:latin typeface="Verdana" panose="020B0604030504040204" pitchFamily="34" charset="0"/>
                          <a:ea typeface="Verdana" panose="020B0604030504040204" pitchFamily="34" charset="0"/>
                        </a:rPr>
                        <a:t>791</a:t>
                      </a:r>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a:effectLst/>
                          <a:latin typeface="Verdana" panose="020B0604030504040204" pitchFamily="34" charset="0"/>
                          <a:ea typeface="Verdana" panose="020B0604030504040204" pitchFamily="34" charset="0"/>
                        </a:rPr>
                        <a:t>169</a:t>
                      </a:r>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 xmlns:a16="http://schemas.microsoft.com/office/drawing/2014/main" val="3040068728"/>
                  </a:ext>
                </a:extLst>
              </a:tr>
              <a:tr h="190500">
                <a:tc>
                  <a:txBody>
                    <a:bodyPr/>
                    <a:lstStyle/>
                    <a:p>
                      <a:pPr algn="l" fontAlgn="b"/>
                      <a:r>
                        <a:rPr lang="pt-BR" sz="1600" u="none" strike="noStrike">
                          <a:effectLst/>
                          <a:latin typeface="Verdana" panose="020B0604030504040204" pitchFamily="34" charset="0"/>
                          <a:ea typeface="Verdana" panose="020B0604030504040204" pitchFamily="34" charset="0"/>
                        </a:rPr>
                        <a:t>Perdas de MS (%)</a:t>
                      </a:r>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a:effectLst/>
                          <a:latin typeface="Verdana" panose="020B0604030504040204" pitchFamily="34" charset="0"/>
                          <a:ea typeface="Verdana" panose="020B0604030504040204" pitchFamily="34" charset="0"/>
                        </a:rPr>
                        <a:t>9,29%</a:t>
                      </a:r>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a:effectLst/>
                          <a:latin typeface="Verdana" panose="020B0604030504040204" pitchFamily="34" charset="0"/>
                          <a:ea typeface="Verdana" panose="020B0604030504040204" pitchFamily="34" charset="0"/>
                        </a:rPr>
                        <a:t>25,28%</a:t>
                      </a:r>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a:effectLst/>
                          <a:latin typeface="Verdana" panose="020B0604030504040204" pitchFamily="34" charset="0"/>
                          <a:ea typeface="Verdana" panose="020B0604030504040204" pitchFamily="34" charset="0"/>
                        </a:rPr>
                        <a:t>15,99%</a:t>
                      </a:r>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 xmlns:a16="http://schemas.microsoft.com/office/drawing/2014/main" val="2297293639"/>
                  </a:ext>
                </a:extLst>
              </a:tr>
              <a:tr h="190500">
                <a:tc>
                  <a:txBody>
                    <a:bodyPr/>
                    <a:lstStyle/>
                    <a:p>
                      <a:pPr algn="l"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 xmlns:a16="http://schemas.microsoft.com/office/drawing/2014/main" val="2635936965"/>
                  </a:ext>
                </a:extLst>
              </a:tr>
              <a:tr h="190500">
                <a:tc>
                  <a:txBody>
                    <a:bodyPr/>
                    <a:lstStyle/>
                    <a:p>
                      <a:pPr algn="l" fontAlgn="b"/>
                      <a:r>
                        <a:rPr lang="pt-BR" sz="1600" u="none" strike="noStrike" dirty="0">
                          <a:effectLst/>
                          <a:latin typeface="Verdana" panose="020B0604030504040204" pitchFamily="34" charset="0"/>
                          <a:ea typeface="Verdana" panose="020B0604030504040204" pitchFamily="34" charset="0"/>
                        </a:rPr>
                        <a:t>Custo de produção/</a:t>
                      </a:r>
                      <a:r>
                        <a:rPr lang="pt-BR" sz="1600" u="none" strike="noStrike" dirty="0" err="1">
                          <a:effectLst/>
                          <a:latin typeface="Verdana" panose="020B0604030504040204" pitchFamily="34" charset="0"/>
                          <a:ea typeface="Verdana" panose="020B0604030504040204" pitchFamily="34" charset="0"/>
                        </a:rPr>
                        <a:t>ton</a:t>
                      </a:r>
                      <a:r>
                        <a:rPr lang="pt-BR" sz="1600" u="none" strike="noStrike" dirty="0">
                          <a:effectLst/>
                          <a:latin typeface="Verdana" panose="020B0604030504040204" pitchFamily="34" charset="0"/>
                          <a:ea typeface="Verdana" panose="020B0604030504040204" pitchFamily="34" charset="0"/>
                        </a:rPr>
                        <a:t> MS, R$</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dirty="0">
                          <a:effectLst/>
                          <a:latin typeface="Verdana" panose="020B0604030504040204" pitchFamily="34" charset="0"/>
                          <a:ea typeface="Verdana" panose="020B0604030504040204" pitchFamily="34" charset="0"/>
                        </a:rPr>
                        <a:t> R$ 428,57 </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dirty="0">
                          <a:effectLst/>
                          <a:latin typeface="Verdana" panose="020B0604030504040204" pitchFamily="34" charset="0"/>
                          <a:ea typeface="Verdana" panose="020B0604030504040204" pitchFamily="34" charset="0"/>
                        </a:rPr>
                        <a:t> R$ 428,57 </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 xmlns:a16="http://schemas.microsoft.com/office/drawing/2014/main" val="3124781701"/>
                  </a:ext>
                </a:extLst>
              </a:tr>
              <a:tr h="190500">
                <a:tc>
                  <a:txBody>
                    <a:bodyPr/>
                    <a:lstStyle/>
                    <a:p>
                      <a:pPr algn="l" fontAlgn="b"/>
                      <a:r>
                        <a:rPr lang="pt-BR" sz="1600" u="none" strike="noStrike" dirty="0">
                          <a:effectLst/>
                          <a:latin typeface="Verdana" panose="020B0604030504040204" pitchFamily="34" charset="0"/>
                          <a:ea typeface="Verdana" panose="020B0604030504040204" pitchFamily="34" charset="0"/>
                        </a:rPr>
                        <a:t>Custo metro superior, R$</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dirty="0">
                          <a:effectLst/>
                          <a:latin typeface="Verdana" panose="020B0604030504040204" pitchFamily="34" charset="0"/>
                          <a:ea typeface="Verdana" panose="020B0604030504040204" pitchFamily="34" charset="0"/>
                        </a:rPr>
                        <a:t> R$ 453.960,00 </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dirty="0">
                          <a:effectLst/>
                          <a:latin typeface="Verdana" panose="020B0604030504040204" pitchFamily="34" charset="0"/>
                          <a:ea typeface="Verdana" panose="020B0604030504040204" pitchFamily="34" charset="0"/>
                        </a:rPr>
                        <a:t> R$ 453.960,00 </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 xmlns:a16="http://schemas.microsoft.com/office/drawing/2014/main" val="1348709311"/>
                  </a:ext>
                </a:extLst>
              </a:tr>
              <a:tr h="190500">
                <a:tc>
                  <a:txBody>
                    <a:bodyPr/>
                    <a:lstStyle/>
                    <a:p>
                      <a:pPr algn="l"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 xmlns:a16="http://schemas.microsoft.com/office/drawing/2014/main" val="96141442"/>
                  </a:ext>
                </a:extLst>
              </a:tr>
              <a:tr h="190500">
                <a:tc>
                  <a:txBody>
                    <a:bodyPr/>
                    <a:lstStyle/>
                    <a:p>
                      <a:pPr algn="l" fontAlgn="b"/>
                      <a:r>
                        <a:rPr lang="pt-BR" sz="1600" u="none" strike="noStrike" dirty="0">
                          <a:effectLst/>
                          <a:latin typeface="Verdana" panose="020B0604030504040204" pitchFamily="34" charset="0"/>
                          <a:ea typeface="Verdana" panose="020B0604030504040204" pitchFamily="34" charset="0"/>
                        </a:rPr>
                        <a:t>Forragem abertura, </a:t>
                      </a:r>
                      <a:r>
                        <a:rPr lang="pt-BR" sz="1600" u="none" strike="noStrike" dirty="0" err="1">
                          <a:effectLst/>
                          <a:latin typeface="Verdana" panose="020B0604030504040204" pitchFamily="34" charset="0"/>
                          <a:ea typeface="Verdana" panose="020B0604030504040204" pitchFamily="34" charset="0"/>
                        </a:rPr>
                        <a:t>ton</a:t>
                      </a:r>
                      <a:r>
                        <a:rPr lang="pt-BR" sz="1600" u="none" strike="noStrike" dirty="0">
                          <a:effectLst/>
                          <a:latin typeface="Verdana" panose="020B0604030504040204" pitchFamily="34" charset="0"/>
                          <a:ea typeface="Verdana" panose="020B0604030504040204" pitchFamily="34" charset="0"/>
                        </a:rPr>
                        <a:t> MS</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a:effectLst/>
                          <a:latin typeface="Verdana" panose="020B0604030504040204" pitchFamily="34" charset="0"/>
                          <a:ea typeface="Verdana" panose="020B0604030504040204" pitchFamily="34" charset="0"/>
                        </a:rPr>
                        <a:t>961</a:t>
                      </a:r>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a:effectLst/>
                          <a:latin typeface="Verdana" panose="020B0604030504040204" pitchFamily="34" charset="0"/>
                          <a:ea typeface="Verdana" panose="020B0604030504040204" pitchFamily="34" charset="0"/>
                        </a:rPr>
                        <a:t>791</a:t>
                      </a:r>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 xmlns:a16="http://schemas.microsoft.com/office/drawing/2014/main" val="3517343541"/>
                  </a:ext>
                </a:extLst>
              </a:tr>
              <a:tr h="190500">
                <a:tc>
                  <a:txBody>
                    <a:bodyPr/>
                    <a:lstStyle/>
                    <a:p>
                      <a:pPr algn="l" fontAlgn="b"/>
                      <a:r>
                        <a:rPr lang="pt-BR" sz="1600" u="none" strike="noStrike" dirty="0">
                          <a:effectLst/>
                          <a:latin typeface="Verdana" panose="020B0604030504040204" pitchFamily="34" charset="0"/>
                          <a:ea typeface="Verdana" panose="020B0604030504040204" pitchFamily="34" charset="0"/>
                        </a:rPr>
                        <a:t>Custo da </a:t>
                      </a:r>
                      <a:r>
                        <a:rPr lang="pt-BR" sz="1600" u="none" strike="noStrike" dirty="0" err="1">
                          <a:effectLst/>
                          <a:latin typeface="Verdana" panose="020B0604030504040204" pitchFamily="34" charset="0"/>
                          <a:ea typeface="Verdana" panose="020B0604030504040204" pitchFamily="34" charset="0"/>
                        </a:rPr>
                        <a:t>ton</a:t>
                      </a:r>
                      <a:r>
                        <a:rPr lang="pt-BR" sz="1600" u="none" strike="noStrike" dirty="0">
                          <a:effectLst/>
                          <a:latin typeface="Verdana" panose="020B0604030504040204" pitchFamily="34" charset="0"/>
                          <a:ea typeface="Verdana" panose="020B0604030504040204" pitchFamily="34" charset="0"/>
                        </a:rPr>
                        <a:t> MS abertura, R$</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dirty="0">
                          <a:effectLst/>
                          <a:latin typeface="Verdana" panose="020B0604030504040204" pitchFamily="34" charset="0"/>
                          <a:ea typeface="Verdana" panose="020B0604030504040204" pitchFamily="34" charset="0"/>
                        </a:rPr>
                        <a:t> R$    472,48 </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dirty="0">
                          <a:effectLst/>
                          <a:latin typeface="Verdana" panose="020B0604030504040204" pitchFamily="34" charset="0"/>
                          <a:ea typeface="Verdana" panose="020B0604030504040204" pitchFamily="34" charset="0"/>
                        </a:rPr>
                        <a:t> R$    573,59 </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dirty="0">
                          <a:effectLst/>
                          <a:latin typeface="Verdana" panose="020B0604030504040204" pitchFamily="34" charset="0"/>
                          <a:ea typeface="Verdana" panose="020B0604030504040204" pitchFamily="34" charset="0"/>
                        </a:rPr>
                        <a:t> R$ 101,11 </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 xmlns:a16="http://schemas.microsoft.com/office/drawing/2014/main" val="2727254236"/>
                  </a:ext>
                </a:extLst>
              </a:tr>
              <a:tr h="190500">
                <a:tc>
                  <a:txBody>
                    <a:bodyPr/>
                    <a:lstStyle/>
                    <a:p>
                      <a:pPr algn="l" fontAlgn="b"/>
                      <a:r>
                        <a:rPr lang="pt-BR" sz="1600" u="none" strike="noStrike" dirty="0">
                          <a:effectLst/>
                          <a:latin typeface="Verdana" panose="020B0604030504040204" pitchFamily="34" charset="0"/>
                          <a:ea typeface="Verdana" panose="020B0604030504040204" pitchFamily="34" charset="0"/>
                        </a:rPr>
                        <a:t>Custo das perdas, R$</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dirty="0">
                          <a:effectLst/>
                          <a:latin typeface="Verdana" panose="020B0604030504040204" pitchFamily="34" charset="0"/>
                          <a:ea typeface="Verdana" panose="020B0604030504040204" pitchFamily="34" charset="0"/>
                        </a:rPr>
                        <a:t> R$      43,91 </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dirty="0">
                          <a:effectLst/>
                          <a:latin typeface="Verdana" panose="020B0604030504040204" pitchFamily="34" charset="0"/>
                          <a:ea typeface="Verdana" panose="020B0604030504040204" pitchFamily="34" charset="0"/>
                        </a:rPr>
                        <a:t> R$    145,02 </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 xmlns:a16="http://schemas.microsoft.com/office/drawing/2014/main" val="1853596303"/>
                  </a:ext>
                </a:extLst>
              </a:tr>
            </a:tbl>
          </a:graphicData>
        </a:graphic>
      </p:graphicFrame>
      <p:pic>
        <p:nvPicPr>
          <p:cNvPr id="14" name="Imagem 13">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6127670"/>
            <a:ext cx="504056" cy="73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http://www.zootecnia.esalq.usp.br/sites/default/files/styles/noticia_largura_150/public/labnussiolog.jpg?itok=aF5hjhV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8201" y="6019800"/>
            <a:ext cx="614760" cy="57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06870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Avaliação de lonas – após 1 ano</a:t>
            </a:r>
          </a:p>
        </p:txBody>
      </p:sp>
      <p:sp>
        <p:nvSpPr>
          <p:cNvPr id="12" name="CaixaDeTexto 11">
            <a:extLst>
              <a:ext uri="{FF2B5EF4-FFF2-40B4-BE49-F238E27FC236}">
                <a16:creationId xmlns="" xmlns:a16="http://schemas.microsoft.com/office/drawing/2014/main" id="{F6438549-879A-409F-B6CF-754456C285AE}"/>
              </a:ext>
            </a:extLst>
          </p:cNvPr>
          <p:cNvSpPr txBox="1"/>
          <p:nvPr/>
        </p:nvSpPr>
        <p:spPr>
          <a:xfrm>
            <a:off x="258080" y="1455806"/>
            <a:ext cx="8191942" cy="451790"/>
          </a:xfrm>
          <a:prstGeom prst="rect">
            <a:avLst/>
          </a:prstGeom>
          <a:noFill/>
        </p:spPr>
        <p:txBody>
          <a:bodyPr wrap="square" rtlCol="0">
            <a:spAutoFit/>
          </a:bodyPr>
          <a:lstStyle/>
          <a:p>
            <a:pPr algn="just">
              <a:lnSpc>
                <a:spcPct val="150000"/>
              </a:lnSpc>
            </a:pPr>
            <a:endParaRPr lang="pt-BR" dirty="0">
              <a:latin typeface="Verdana" panose="020B0604030504040204" pitchFamily="34" charset="0"/>
              <a:ea typeface="Verdana" panose="020B0604030504040204" pitchFamily="34" charset="0"/>
            </a:endParaRPr>
          </a:p>
        </p:txBody>
      </p:sp>
      <p:graphicFrame>
        <p:nvGraphicFramePr>
          <p:cNvPr id="3" name="Tabela 2">
            <a:extLst>
              <a:ext uri="{FF2B5EF4-FFF2-40B4-BE49-F238E27FC236}">
                <a16:creationId xmlns="" xmlns:a16="http://schemas.microsoft.com/office/drawing/2014/main" id="{8656A54C-17E7-4089-8140-9F039FCA7B4E}"/>
              </a:ext>
            </a:extLst>
          </p:cNvPr>
          <p:cNvGraphicFramePr>
            <a:graphicFrameLocks noGrp="1"/>
          </p:cNvGraphicFramePr>
          <p:nvPr>
            <p:extLst/>
          </p:nvPr>
        </p:nvGraphicFramePr>
        <p:xfrm>
          <a:off x="539552" y="1849100"/>
          <a:ext cx="7920880" cy="2602503"/>
        </p:xfrm>
        <a:graphic>
          <a:graphicData uri="http://schemas.openxmlformats.org/drawingml/2006/table">
            <a:tbl>
              <a:tblPr>
                <a:tableStyleId>{5C22544A-7EE6-4342-B048-85BDC9FD1C3A}</a:tableStyleId>
              </a:tblPr>
              <a:tblGrid>
                <a:gridCol w="5304626">
                  <a:extLst>
                    <a:ext uri="{9D8B030D-6E8A-4147-A177-3AD203B41FA5}">
                      <a16:colId xmlns="" xmlns:a16="http://schemas.microsoft.com/office/drawing/2014/main" val="974214917"/>
                    </a:ext>
                  </a:extLst>
                </a:gridCol>
                <a:gridCol w="2616254">
                  <a:extLst>
                    <a:ext uri="{9D8B030D-6E8A-4147-A177-3AD203B41FA5}">
                      <a16:colId xmlns="" xmlns:a16="http://schemas.microsoft.com/office/drawing/2014/main" val="134125421"/>
                    </a:ext>
                  </a:extLst>
                </a:gridCol>
              </a:tblGrid>
              <a:tr h="190500">
                <a:tc>
                  <a:txBody>
                    <a:bodyPr/>
                    <a:lstStyle/>
                    <a:p>
                      <a:pPr algn="l" fontAlgn="b"/>
                      <a:r>
                        <a:rPr lang="pt-BR" sz="1600" u="none" strike="noStrike" dirty="0">
                          <a:effectLst/>
                          <a:latin typeface="Verdana" panose="020B0604030504040204" pitchFamily="34" charset="0"/>
                          <a:ea typeface="Verdana" panose="020B0604030504040204" pitchFamily="34" charset="0"/>
                        </a:rPr>
                        <a:t>Redução nas perdas, kg MS/m³</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dirty="0">
                          <a:effectLst/>
                          <a:latin typeface="Verdana" panose="020B0604030504040204" pitchFamily="34" charset="0"/>
                          <a:ea typeface="Verdana" panose="020B0604030504040204" pitchFamily="34" charset="0"/>
                        </a:rPr>
                        <a:t>32,57</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 xmlns:a16="http://schemas.microsoft.com/office/drawing/2014/main" val="3255139234"/>
                  </a:ext>
                </a:extLst>
              </a:tr>
              <a:tr h="190500">
                <a:tc>
                  <a:txBody>
                    <a:bodyPr/>
                    <a:lstStyle/>
                    <a:p>
                      <a:pPr algn="l"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 xmlns:a16="http://schemas.microsoft.com/office/drawing/2014/main" val="3498351667"/>
                  </a:ext>
                </a:extLst>
              </a:tr>
              <a:tr h="190500">
                <a:tc>
                  <a:txBody>
                    <a:bodyPr/>
                    <a:lstStyle/>
                    <a:p>
                      <a:pPr algn="l" fontAlgn="b"/>
                      <a:r>
                        <a:rPr lang="pt-BR" sz="1600" u="none" strike="noStrike" dirty="0">
                          <a:effectLst/>
                          <a:latin typeface="Verdana" panose="020B0604030504040204" pitchFamily="34" charset="0"/>
                          <a:ea typeface="Verdana" panose="020B0604030504040204" pitchFamily="34" charset="0"/>
                        </a:rPr>
                        <a:t>Valor economizado/m², R$</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dirty="0">
                          <a:effectLst/>
                          <a:latin typeface="Verdana" panose="020B0604030504040204" pitchFamily="34" charset="0"/>
                          <a:ea typeface="Verdana" panose="020B0604030504040204" pitchFamily="34" charset="0"/>
                        </a:rPr>
                        <a:t> R$  5,39 </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 xmlns:a16="http://schemas.microsoft.com/office/drawing/2014/main" val="3396915972"/>
                  </a:ext>
                </a:extLst>
              </a:tr>
              <a:tr h="190500">
                <a:tc>
                  <a:txBody>
                    <a:bodyPr/>
                    <a:lstStyle/>
                    <a:p>
                      <a:pPr algn="l" fontAlgn="b"/>
                      <a:r>
                        <a:rPr lang="pt-BR" sz="1600" u="none" strike="noStrike">
                          <a:effectLst/>
                          <a:latin typeface="Verdana" panose="020B0604030504040204" pitchFamily="34" charset="0"/>
                          <a:ea typeface="Verdana" panose="020B0604030504040204" pitchFamily="34" charset="0"/>
                        </a:rPr>
                        <a:t>Valor economizado/silo, R$</a:t>
                      </a:r>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dirty="0">
                          <a:effectLst/>
                          <a:latin typeface="Verdana" panose="020B0604030504040204" pitchFamily="34" charset="0"/>
                          <a:ea typeface="Verdana" panose="020B0604030504040204" pitchFamily="34" charset="0"/>
                        </a:rPr>
                        <a:t> R$  80.022,24 </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 xmlns:a16="http://schemas.microsoft.com/office/drawing/2014/main" val="4157520534"/>
                  </a:ext>
                </a:extLst>
              </a:tr>
              <a:tr h="190500">
                <a:tc>
                  <a:txBody>
                    <a:bodyPr/>
                    <a:lstStyle/>
                    <a:p>
                      <a:pPr algn="l"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 xmlns:a16="http://schemas.microsoft.com/office/drawing/2014/main" val="1101900784"/>
                  </a:ext>
                </a:extLst>
              </a:tr>
              <a:tr h="322218">
                <a:tc>
                  <a:txBody>
                    <a:bodyPr/>
                    <a:lstStyle/>
                    <a:p>
                      <a:pPr algn="l" fontAlgn="b"/>
                      <a:r>
                        <a:rPr lang="pt-BR" sz="1600" u="none" strike="noStrike" dirty="0">
                          <a:effectLst/>
                          <a:latin typeface="Verdana" panose="020B0604030504040204" pitchFamily="34" charset="0"/>
                          <a:ea typeface="Verdana" panose="020B0604030504040204" pitchFamily="34" charset="0"/>
                        </a:rPr>
                        <a:t>Quantidade de silagem a mais, </a:t>
                      </a:r>
                      <a:r>
                        <a:rPr lang="pt-BR" sz="1600" u="none" strike="noStrike" dirty="0" err="1">
                          <a:effectLst/>
                          <a:latin typeface="Verdana" panose="020B0604030504040204" pitchFamily="34" charset="0"/>
                          <a:ea typeface="Verdana" panose="020B0604030504040204" pitchFamily="34" charset="0"/>
                        </a:rPr>
                        <a:t>ton</a:t>
                      </a:r>
                      <a:r>
                        <a:rPr lang="pt-BR" sz="1600" u="none" strike="noStrike" dirty="0">
                          <a:effectLst/>
                          <a:latin typeface="Verdana" panose="020B0604030504040204" pitchFamily="34" charset="0"/>
                          <a:ea typeface="Verdana" panose="020B0604030504040204" pitchFamily="34" charset="0"/>
                        </a:rPr>
                        <a:t> MS</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dirty="0">
                          <a:effectLst/>
                          <a:latin typeface="Verdana" panose="020B0604030504040204" pitchFamily="34" charset="0"/>
                          <a:ea typeface="Verdana" panose="020B0604030504040204" pitchFamily="34" charset="0"/>
                        </a:rPr>
                        <a:t>169,37</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 xmlns:a16="http://schemas.microsoft.com/office/drawing/2014/main" val="3725945194"/>
                  </a:ext>
                </a:extLst>
              </a:tr>
              <a:tr h="190500">
                <a:tc>
                  <a:txBody>
                    <a:bodyPr/>
                    <a:lstStyle/>
                    <a:p>
                      <a:pPr algn="l" fontAlgn="b"/>
                      <a:r>
                        <a:rPr lang="pt-BR" sz="1600" u="none" strike="noStrike" dirty="0">
                          <a:effectLst/>
                          <a:latin typeface="Verdana" panose="020B0604030504040204" pitchFamily="34" charset="0"/>
                          <a:ea typeface="Verdana" panose="020B0604030504040204" pitchFamily="34" charset="0"/>
                        </a:rPr>
                        <a:t>Consumo de </a:t>
                      </a:r>
                      <a:r>
                        <a:rPr lang="pt-BR" sz="1600" u="none" strike="noStrike" dirty="0" smtClean="0">
                          <a:effectLst/>
                          <a:latin typeface="Verdana" panose="020B0604030504040204" pitchFamily="34" charset="0"/>
                          <a:ea typeface="Verdana" panose="020B0604030504040204" pitchFamily="34" charset="0"/>
                        </a:rPr>
                        <a:t>silagem boi/dia </a:t>
                      </a:r>
                      <a:r>
                        <a:rPr lang="pt-BR" sz="1600" u="none" strike="noStrike" dirty="0">
                          <a:effectLst/>
                          <a:latin typeface="Verdana" panose="020B0604030504040204" pitchFamily="34" charset="0"/>
                          <a:ea typeface="Verdana" panose="020B0604030504040204" pitchFamily="34" charset="0"/>
                        </a:rPr>
                        <a:t>*</a:t>
                      </a:r>
                      <a:r>
                        <a:rPr lang="pt-BR" sz="1600" u="none" strike="noStrike" dirty="0" smtClean="0">
                          <a:effectLst/>
                          <a:latin typeface="Verdana" panose="020B0604030504040204" pitchFamily="34" charset="0"/>
                          <a:ea typeface="Verdana" panose="020B0604030504040204" pitchFamily="34" charset="0"/>
                        </a:rPr>
                        <a:t> </a:t>
                      </a:r>
                      <a:r>
                        <a:rPr lang="pt-BR" sz="1600" u="none" strike="noStrike" dirty="0">
                          <a:effectLst/>
                          <a:latin typeface="Verdana" panose="020B0604030504040204" pitchFamily="34" charset="0"/>
                          <a:ea typeface="Verdana" panose="020B0604030504040204" pitchFamily="34" charset="0"/>
                        </a:rPr>
                        <a:t>90 dias, </a:t>
                      </a:r>
                      <a:r>
                        <a:rPr lang="pt-BR" sz="1600" u="none" strike="noStrike" dirty="0" err="1">
                          <a:effectLst/>
                          <a:latin typeface="Verdana" panose="020B0604030504040204" pitchFamily="34" charset="0"/>
                          <a:ea typeface="Verdana" panose="020B0604030504040204" pitchFamily="34" charset="0"/>
                        </a:rPr>
                        <a:t>ton</a:t>
                      </a:r>
                      <a:r>
                        <a:rPr lang="pt-BR" sz="1600" u="none" strike="noStrike" dirty="0">
                          <a:effectLst/>
                          <a:latin typeface="Verdana" panose="020B0604030504040204" pitchFamily="34" charset="0"/>
                          <a:ea typeface="Verdana" panose="020B0604030504040204" pitchFamily="34" charset="0"/>
                        </a:rPr>
                        <a:t> MS</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dirty="0">
                          <a:effectLst/>
                          <a:latin typeface="Verdana" panose="020B0604030504040204" pitchFamily="34" charset="0"/>
                          <a:ea typeface="Verdana" panose="020B0604030504040204" pitchFamily="34" charset="0"/>
                        </a:rPr>
                        <a:t>0,64</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 xmlns:a16="http://schemas.microsoft.com/office/drawing/2014/main" val="3689685394"/>
                  </a:ext>
                </a:extLst>
              </a:tr>
              <a:tr h="190500">
                <a:tc>
                  <a:txBody>
                    <a:bodyPr/>
                    <a:lstStyle/>
                    <a:p>
                      <a:pPr algn="l" fontAlgn="b"/>
                      <a:r>
                        <a:rPr lang="pt-BR" sz="1600" u="none" strike="noStrike" dirty="0">
                          <a:effectLst/>
                          <a:latin typeface="Verdana" panose="020B0604030504040204" pitchFamily="34" charset="0"/>
                          <a:ea typeface="Verdana" panose="020B0604030504040204" pitchFamily="34" charset="0"/>
                        </a:rPr>
                        <a:t>Quantidade de animais/silo</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dirty="0">
                          <a:effectLst/>
                          <a:latin typeface="Verdana" panose="020B0604030504040204" pitchFamily="34" charset="0"/>
                          <a:ea typeface="Verdana" panose="020B0604030504040204" pitchFamily="34" charset="0"/>
                        </a:rPr>
                        <a:t>266,30</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 xmlns:a16="http://schemas.microsoft.com/office/drawing/2014/main" val="2708789466"/>
                  </a:ext>
                </a:extLst>
              </a:tr>
              <a:tr h="190500">
                <a:tc>
                  <a:txBody>
                    <a:bodyPr/>
                    <a:lstStyle/>
                    <a:p>
                      <a:pPr algn="l" fontAlgn="b"/>
                      <a:r>
                        <a:rPr lang="pt-BR" sz="1600" u="none" strike="noStrike" dirty="0" smtClean="0">
                          <a:effectLst/>
                          <a:latin typeface="Verdana" panose="020B0604030504040204" pitchFamily="34" charset="0"/>
                          <a:ea typeface="Verdana" panose="020B0604030504040204" pitchFamily="34" charset="0"/>
                        </a:rPr>
                        <a:t>Lucro/cabeça </a:t>
                      </a:r>
                      <a:r>
                        <a:rPr lang="pt-BR" sz="1600" u="none" strike="noStrike" dirty="0">
                          <a:effectLst/>
                          <a:latin typeface="Verdana" panose="020B0604030504040204" pitchFamily="34" charset="0"/>
                          <a:ea typeface="Verdana" panose="020B0604030504040204" pitchFamily="34" charset="0"/>
                        </a:rPr>
                        <a:t>confinada, R$</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dirty="0">
                          <a:effectLst/>
                          <a:latin typeface="Verdana" panose="020B0604030504040204" pitchFamily="34" charset="0"/>
                          <a:ea typeface="Verdana" panose="020B0604030504040204" pitchFamily="34" charset="0"/>
                        </a:rPr>
                        <a:t> R$ 180,00 </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 xmlns:a16="http://schemas.microsoft.com/office/drawing/2014/main" val="1209999758"/>
                  </a:ext>
                </a:extLst>
              </a:tr>
              <a:tr h="190500">
                <a:tc>
                  <a:txBody>
                    <a:bodyPr/>
                    <a:lstStyle/>
                    <a:p>
                      <a:pPr algn="l" fontAlgn="b"/>
                      <a:r>
                        <a:rPr lang="pt-BR" sz="1600" u="none" strike="noStrike" dirty="0">
                          <a:effectLst/>
                          <a:latin typeface="Verdana" panose="020B0604030504040204" pitchFamily="34" charset="0"/>
                          <a:ea typeface="Verdana" panose="020B0604030504040204" pitchFamily="34" charset="0"/>
                        </a:rPr>
                        <a:t>Lucro potencial/silo, R$</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dirty="0">
                          <a:effectLst/>
                          <a:latin typeface="Verdana" panose="020B0604030504040204" pitchFamily="34" charset="0"/>
                          <a:ea typeface="Verdana" panose="020B0604030504040204" pitchFamily="34" charset="0"/>
                        </a:rPr>
                        <a:t> R$ 47.933,80 </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 xmlns:a16="http://schemas.microsoft.com/office/drawing/2014/main" val="737246846"/>
                  </a:ext>
                </a:extLst>
              </a:tr>
            </a:tbl>
          </a:graphicData>
        </a:graphic>
      </p:graphicFrame>
      <p:pic>
        <p:nvPicPr>
          <p:cNvPr id="14" name="Imagem 13">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6127670"/>
            <a:ext cx="504056" cy="73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http://www.zootecnia.esalq.usp.br/sites/default/files/styles/noticia_largura_150/public/labnussiolog.jpg?itok=aF5hjhV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8201" y="6019800"/>
            <a:ext cx="614760" cy="57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25461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smtClean="0">
                <a:solidFill>
                  <a:srgbClr val="004C6D"/>
                </a:solidFill>
                <a:latin typeface="Verdana" panose="020B0604030504040204" pitchFamily="34" charset="0"/>
                <a:ea typeface="Verdana" panose="020B0604030504040204" pitchFamily="34" charset="0"/>
                <a:cs typeface="Verdana" panose="020B0604030504040204" pitchFamily="34" charset="0"/>
              </a:rPr>
              <a:t>Disposição das lonas no silo</a:t>
            </a:r>
            <a:endPar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CaixaDeTexto 11">
            <a:extLst>
              <a:ext uri="{FF2B5EF4-FFF2-40B4-BE49-F238E27FC236}">
                <a16:creationId xmlns="" xmlns:a16="http://schemas.microsoft.com/office/drawing/2014/main" id="{F6438549-879A-409F-B6CF-754456C285AE}"/>
              </a:ext>
            </a:extLst>
          </p:cNvPr>
          <p:cNvSpPr txBox="1"/>
          <p:nvPr/>
        </p:nvSpPr>
        <p:spPr>
          <a:xfrm>
            <a:off x="258080" y="1455806"/>
            <a:ext cx="8191942" cy="451790"/>
          </a:xfrm>
          <a:prstGeom prst="rect">
            <a:avLst/>
          </a:prstGeom>
          <a:noFill/>
        </p:spPr>
        <p:txBody>
          <a:bodyPr wrap="square" rtlCol="0">
            <a:spAutoFit/>
          </a:bodyPr>
          <a:lstStyle/>
          <a:p>
            <a:pPr algn="just">
              <a:lnSpc>
                <a:spcPct val="150000"/>
              </a:lnSpc>
            </a:pPr>
            <a:endParaRPr lang="pt-BR" dirty="0">
              <a:latin typeface="Verdana" panose="020B0604030504040204" pitchFamily="34" charset="0"/>
              <a:ea typeface="Verdana" panose="020B0604030504040204" pitchFamily="34" charset="0"/>
            </a:endParaRPr>
          </a:p>
        </p:txBody>
      </p:sp>
      <p:pic>
        <p:nvPicPr>
          <p:cNvPr id="14" name="Imagem 13">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6127670"/>
            <a:ext cx="504056" cy="73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http://www.zootecnia.esalq.usp.br/sites/default/files/styles/noticia_largura_150/public/labnussiolog.jpg?itok=aF5hjhV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8201" y="6019800"/>
            <a:ext cx="614760" cy="573777"/>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https://www.researchgate.net/profile/Thiago_Bernardes3/publication/324867537/figure/fig2/AS:624897831223301@1525998661233/Bunker-lining-diagram-Step-1-before-silo-filling-place-a-plastic-sheet-along-the_W64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359" y="1398414"/>
            <a:ext cx="7200900" cy="3952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37075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smtClean="0">
                <a:solidFill>
                  <a:srgbClr val="004C6D"/>
                </a:solidFill>
                <a:latin typeface="Verdana" panose="020B0604030504040204" pitchFamily="34" charset="0"/>
                <a:ea typeface="Verdana" panose="020B0604030504040204" pitchFamily="34" charset="0"/>
                <a:cs typeface="Verdana" panose="020B0604030504040204" pitchFamily="34" charset="0"/>
              </a:rPr>
              <a:t>Disposição das lonas</a:t>
            </a:r>
            <a:endPar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endParaRPr>
          </a:p>
        </p:txBody>
      </p:sp>
      <p:sp>
        <p:nvSpPr>
          <p:cNvPr id="66" name="Espaço Reservado para Texto 2">
            <a:extLst>
              <a:ext uri="{FF2B5EF4-FFF2-40B4-BE49-F238E27FC236}">
                <a16:creationId xmlns="" xmlns:a16="http://schemas.microsoft.com/office/drawing/2014/main" id="{21AE0D70-F833-43BB-AC7B-422F98FDC317}"/>
              </a:ext>
            </a:extLst>
          </p:cNvPr>
          <p:cNvSpPr txBox="1">
            <a:spLocks/>
          </p:cNvSpPr>
          <p:nvPr/>
        </p:nvSpPr>
        <p:spPr>
          <a:xfrm>
            <a:off x="497612" y="-667652"/>
            <a:ext cx="8071224" cy="1040332"/>
          </a:xfrm>
          <a:prstGeom prst="rect">
            <a:avLst/>
          </a:prstGeom>
        </p:spPr>
        <p:txBody>
          <a:bodyPr/>
          <a:lstStyle/>
          <a:p>
            <a:pPr marL="180000" marR="0" lvl="0" indent="-180000" algn="l" defTabSz="914400" rtl="0" eaLnBrk="1" fontAlgn="auto" latinLnBrk="0" hangingPunct="1">
              <a:lnSpc>
                <a:spcPct val="100000"/>
              </a:lnSpc>
              <a:spcBef>
                <a:spcPct val="20000"/>
              </a:spcBef>
              <a:spcAft>
                <a:spcPts val="0"/>
              </a:spcAft>
              <a:buClr>
                <a:schemeClr val="accent3"/>
              </a:buClr>
              <a:buSzTx/>
              <a:tabLst/>
              <a:defRPr/>
            </a:pPr>
            <a:endParaRPr kumimoji="0" lang="pt-BR" sz="2000" b="0" i="0" u="none" strike="noStrike" kern="1200" cap="none" spc="0" normalizeH="0" baseline="0" noProof="0" dirty="0">
              <a:ln>
                <a:noFill/>
              </a:ln>
              <a:solidFill>
                <a:schemeClr val="accent1"/>
              </a:solidFill>
              <a:effectLst/>
              <a:uLnTx/>
              <a:uFillTx/>
              <a:latin typeface="Helvetica Inserat LT Std" pitchFamily="34" charset="0"/>
              <a:ea typeface="+mn-ea"/>
              <a:cs typeface="+mn-cs"/>
            </a:endParaRPr>
          </a:p>
        </p:txBody>
      </p:sp>
      <p:sp>
        <p:nvSpPr>
          <p:cNvPr id="67" name="Espaço Reservado para Texto 2">
            <a:extLst>
              <a:ext uri="{FF2B5EF4-FFF2-40B4-BE49-F238E27FC236}">
                <a16:creationId xmlns="" xmlns:a16="http://schemas.microsoft.com/office/drawing/2014/main" id="{05F42999-09CB-4C60-96DF-C5541DD605FE}"/>
              </a:ext>
            </a:extLst>
          </p:cNvPr>
          <p:cNvSpPr txBox="1">
            <a:spLocks/>
          </p:cNvSpPr>
          <p:nvPr/>
        </p:nvSpPr>
        <p:spPr>
          <a:xfrm>
            <a:off x="505803" y="-607525"/>
            <a:ext cx="8071224" cy="1040332"/>
          </a:xfrm>
          <a:prstGeom prst="rect">
            <a:avLst/>
          </a:prstGeom>
        </p:spPr>
        <p:txBody>
          <a:bodyPr/>
          <a:lstStyle/>
          <a:p>
            <a:pPr marL="180000" marR="0" lvl="0" indent="-180000" algn="l" defTabSz="914400" rtl="0" eaLnBrk="1" fontAlgn="auto" latinLnBrk="0" hangingPunct="1">
              <a:lnSpc>
                <a:spcPct val="100000"/>
              </a:lnSpc>
              <a:spcBef>
                <a:spcPct val="20000"/>
              </a:spcBef>
              <a:spcAft>
                <a:spcPts val="0"/>
              </a:spcAft>
              <a:buClr>
                <a:schemeClr val="accent3"/>
              </a:buClr>
              <a:buSzTx/>
              <a:tabLst/>
              <a:defRPr/>
            </a:pPr>
            <a:endParaRPr kumimoji="0" lang="pt-BR" sz="2000" b="1" i="0" u="none" strike="noStrike" kern="1200" cap="none" spc="0" normalizeH="0" baseline="0" noProof="0" dirty="0">
              <a:ln>
                <a:noFill/>
              </a:ln>
              <a:solidFill>
                <a:srgbClr val="00B0F0"/>
              </a:solidFill>
              <a:effectLst/>
              <a:uLnTx/>
              <a:uFillTx/>
              <a:latin typeface="Helvetica Inserat LT Std" pitchFamily="34" charset="0"/>
              <a:ea typeface="+mn-ea"/>
              <a:cs typeface="+mn-cs"/>
            </a:endParaRPr>
          </a:p>
        </p:txBody>
      </p:sp>
      <p:sp>
        <p:nvSpPr>
          <p:cNvPr id="68" name="Retângulo 119">
            <a:extLst>
              <a:ext uri="{FF2B5EF4-FFF2-40B4-BE49-F238E27FC236}">
                <a16:creationId xmlns="" xmlns:a16="http://schemas.microsoft.com/office/drawing/2014/main" id="{7580753D-5B11-426E-A263-D2CE4FDDA285}"/>
              </a:ext>
            </a:extLst>
          </p:cNvPr>
          <p:cNvSpPr/>
          <p:nvPr/>
        </p:nvSpPr>
        <p:spPr>
          <a:xfrm>
            <a:off x="666339" y="1759909"/>
            <a:ext cx="7893050" cy="3524250"/>
          </a:xfrm>
          <a:custGeom>
            <a:avLst/>
            <a:gdLst>
              <a:gd name="connsiteX0" fmla="*/ 0 w 5384317"/>
              <a:gd name="connsiteY0" fmla="*/ 0 h 2564731"/>
              <a:gd name="connsiteX1" fmla="*/ 5384317 w 5384317"/>
              <a:gd name="connsiteY1" fmla="*/ 0 h 2564731"/>
              <a:gd name="connsiteX2" fmla="*/ 5384317 w 5384317"/>
              <a:gd name="connsiteY2" fmla="*/ 2564731 h 2564731"/>
              <a:gd name="connsiteX3" fmla="*/ 0 w 5384317"/>
              <a:gd name="connsiteY3" fmla="*/ 2564731 h 2564731"/>
              <a:gd name="connsiteX4" fmla="*/ 0 w 5384317"/>
              <a:gd name="connsiteY4" fmla="*/ 0 h 2564731"/>
              <a:gd name="connsiteX0" fmla="*/ 0 w 5384317"/>
              <a:gd name="connsiteY0" fmla="*/ 0 h 3453005"/>
              <a:gd name="connsiteX1" fmla="*/ 5384317 w 5384317"/>
              <a:gd name="connsiteY1" fmla="*/ 0 h 3453005"/>
              <a:gd name="connsiteX2" fmla="*/ 2257940 w 5384317"/>
              <a:gd name="connsiteY2" fmla="*/ 3453005 h 3453005"/>
              <a:gd name="connsiteX3" fmla="*/ 0 w 5384317"/>
              <a:gd name="connsiteY3" fmla="*/ 2564731 h 3453005"/>
              <a:gd name="connsiteX4" fmla="*/ 0 w 5384317"/>
              <a:gd name="connsiteY4" fmla="*/ 0 h 3453005"/>
              <a:gd name="connsiteX0" fmla="*/ 0 w 3242008"/>
              <a:gd name="connsiteY0" fmla="*/ 0 h 3453005"/>
              <a:gd name="connsiteX1" fmla="*/ 3242008 w 3242008"/>
              <a:gd name="connsiteY1" fmla="*/ 2865120 h 3453005"/>
              <a:gd name="connsiteX2" fmla="*/ 2257940 w 3242008"/>
              <a:gd name="connsiteY2" fmla="*/ 3453005 h 3453005"/>
              <a:gd name="connsiteX3" fmla="*/ 0 w 3242008"/>
              <a:gd name="connsiteY3" fmla="*/ 2564731 h 3453005"/>
              <a:gd name="connsiteX4" fmla="*/ 0 w 3242008"/>
              <a:gd name="connsiteY4" fmla="*/ 0 h 3453005"/>
              <a:gd name="connsiteX0" fmla="*/ 757645 w 3242008"/>
              <a:gd name="connsiteY0" fmla="*/ 0 h 1397782"/>
              <a:gd name="connsiteX1" fmla="*/ 3242008 w 3242008"/>
              <a:gd name="connsiteY1" fmla="*/ 809897 h 1397782"/>
              <a:gd name="connsiteX2" fmla="*/ 2257940 w 3242008"/>
              <a:gd name="connsiteY2" fmla="*/ 1397782 h 1397782"/>
              <a:gd name="connsiteX3" fmla="*/ 0 w 3242008"/>
              <a:gd name="connsiteY3" fmla="*/ 509508 h 1397782"/>
              <a:gd name="connsiteX4" fmla="*/ 757645 w 3242008"/>
              <a:gd name="connsiteY4" fmla="*/ 0 h 1397782"/>
              <a:gd name="connsiteX0" fmla="*/ 1088570 w 3242008"/>
              <a:gd name="connsiteY0" fmla="*/ 0 h 1293279"/>
              <a:gd name="connsiteX1" fmla="*/ 3242008 w 3242008"/>
              <a:gd name="connsiteY1" fmla="*/ 705394 h 1293279"/>
              <a:gd name="connsiteX2" fmla="*/ 2257940 w 3242008"/>
              <a:gd name="connsiteY2" fmla="*/ 1293279 h 1293279"/>
              <a:gd name="connsiteX3" fmla="*/ 0 w 3242008"/>
              <a:gd name="connsiteY3" fmla="*/ 405005 h 1293279"/>
              <a:gd name="connsiteX4" fmla="*/ 1088570 w 3242008"/>
              <a:gd name="connsiteY4" fmla="*/ 0 h 1293279"/>
              <a:gd name="connsiteX0" fmla="*/ 1079862 w 3242008"/>
              <a:gd name="connsiteY0" fmla="*/ 0 h 1310696"/>
              <a:gd name="connsiteX1" fmla="*/ 3242008 w 3242008"/>
              <a:gd name="connsiteY1" fmla="*/ 722811 h 1310696"/>
              <a:gd name="connsiteX2" fmla="*/ 2257940 w 3242008"/>
              <a:gd name="connsiteY2" fmla="*/ 1310696 h 1310696"/>
              <a:gd name="connsiteX3" fmla="*/ 0 w 3242008"/>
              <a:gd name="connsiteY3" fmla="*/ 422422 h 1310696"/>
              <a:gd name="connsiteX4" fmla="*/ 1079862 w 3242008"/>
              <a:gd name="connsiteY4" fmla="*/ 0 h 1310696"/>
              <a:gd name="connsiteX0" fmla="*/ 6228125 w 6228125"/>
              <a:gd name="connsiteY0" fmla="*/ 0 h 3522341"/>
              <a:gd name="connsiteX1" fmla="*/ 3242008 w 6228125"/>
              <a:gd name="connsiteY1" fmla="*/ 2934456 h 3522341"/>
              <a:gd name="connsiteX2" fmla="*/ 2257940 w 6228125"/>
              <a:gd name="connsiteY2" fmla="*/ 3522341 h 3522341"/>
              <a:gd name="connsiteX3" fmla="*/ 0 w 6228125"/>
              <a:gd name="connsiteY3" fmla="*/ 2634067 h 3522341"/>
              <a:gd name="connsiteX4" fmla="*/ 6228125 w 6228125"/>
              <a:gd name="connsiteY4" fmla="*/ 0 h 3522341"/>
              <a:gd name="connsiteX0" fmla="*/ 6228125 w 7622547"/>
              <a:gd name="connsiteY0" fmla="*/ 0 h 3522341"/>
              <a:gd name="connsiteX1" fmla="*/ 7622547 w 7622547"/>
              <a:gd name="connsiteY1" fmla="*/ 451997 h 3522341"/>
              <a:gd name="connsiteX2" fmla="*/ 2257940 w 7622547"/>
              <a:gd name="connsiteY2" fmla="*/ 3522341 h 3522341"/>
              <a:gd name="connsiteX3" fmla="*/ 0 w 7622547"/>
              <a:gd name="connsiteY3" fmla="*/ 2634067 h 3522341"/>
              <a:gd name="connsiteX4" fmla="*/ 6228125 w 7622547"/>
              <a:gd name="connsiteY4" fmla="*/ 0 h 3522341"/>
              <a:gd name="connsiteX0" fmla="*/ 6228125 w 7893508"/>
              <a:gd name="connsiteY0" fmla="*/ 0 h 3522341"/>
              <a:gd name="connsiteX1" fmla="*/ 7893508 w 7893508"/>
              <a:gd name="connsiteY1" fmla="*/ 339158 h 3522341"/>
              <a:gd name="connsiteX2" fmla="*/ 2257940 w 7893508"/>
              <a:gd name="connsiteY2" fmla="*/ 3522341 h 3522341"/>
              <a:gd name="connsiteX3" fmla="*/ 0 w 7893508"/>
              <a:gd name="connsiteY3" fmla="*/ 2634067 h 3522341"/>
              <a:gd name="connsiteX4" fmla="*/ 6228125 w 7893508"/>
              <a:gd name="connsiteY4" fmla="*/ 0 h 3522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3508" h="3522341">
                <a:moveTo>
                  <a:pt x="6228125" y="0"/>
                </a:moveTo>
                <a:lnTo>
                  <a:pt x="7893508" y="339158"/>
                </a:lnTo>
                <a:lnTo>
                  <a:pt x="2257940" y="3522341"/>
                </a:lnTo>
                <a:lnTo>
                  <a:pt x="0" y="2634067"/>
                </a:lnTo>
                <a:lnTo>
                  <a:pt x="6228125"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69" name="Conector reto 68">
            <a:extLst>
              <a:ext uri="{FF2B5EF4-FFF2-40B4-BE49-F238E27FC236}">
                <a16:creationId xmlns="" xmlns:a16="http://schemas.microsoft.com/office/drawing/2014/main" id="{A5B05606-E5CE-44F5-86D1-A7291256416C}"/>
              </a:ext>
            </a:extLst>
          </p:cNvPr>
          <p:cNvCxnSpPr/>
          <p:nvPr/>
        </p:nvCxnSpPr>
        <p:spPr>
          <a:xfrm flipV="1">
            <a:off x="544101" y="2445709"/>
            <a:ext cx="4503738" cy="188595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0" name="Fluxograma: Operação manual 116">
            <a:extLst>
              <a:ext uri="{FF2B5EF4-FFF2-40B4-BE49-F238E27FC236}">
                <a16:creationId xmlns="" xmlns:a16="http://schemas.microsoft.com/office/drawing/2014/main" id="{B9FEA424-BFB3-4937-AB35-9193937F08E1}"/>
              </a:ext>
            </a:extLst>
          </p:cNvPr>
          <p:cNvSpPr/>
          <p:nvPr/>
        </p:nvSpPr>
        <p:spPr>
          <a:xfrm rot="4767524">
            <a:off x="1114808" y="1868652"/>
            <a:ext cx="1479550" cy="292893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5456 w 10298"/>
              <a:gd name="connsiteY3" fmla="*/ 16583 h 16904"/>
              <a:gd name="connsiteX4" fmla="*/ 0 w 10298"/>
              <a:gd name="connsiteY4" fmla="*/ 0 h 16904"/>
              <a:gd name="connsiteX0" fmla="*/ 0 w 7855"/>
              <a:gd name="connsiteY0" fmla="*/ 118 h 16030"/>
              <a:gd name="connsiteX1" fmla="*/ 2240 w 7855"/>
              <a:gd name="connsiteY1" fmla="*/ 287 h 16030"/>
              <a:gd name="connsiteX2" fmla="*/ 7855 w 7855"/>
              <a:gd name="connsiteY2" fmla="*/ 16030 h 16030"/>
              <a:gd name="connsiteX3" fmla="*/ 3013 w 7855"/>
              <a:gd name="connsiteY3" fmla="*/ 15709 h 16030"/>
              <a:gd name="connsiteX4" fmla="*/ 0 w 7855"/>
              <a:gd name="connsiteY4" fmla="*/ 118 h 16030"/>
              <a:gd name="connsiteX0" fmla="*/ 0 w 10000"/>
              <a:gd name="connsiteY0" fmla="*/ 0 h 9926"/>
              <a:gd name="connsiteX1" fmla="*/ 5974 w 10000"/>
              <a:gd name="connsiteY1" fmla="*/ 692 h 9926"/>
              <a:gd name="connsiteX2" fmla="*/ 10000 w 10000"/>
              <a:gd name="connsiteY2" fmla="*/ 9926 h 9926"/>
              <a:gd name="connsiteX3" fmla="*/ 3836 w 10000"/>
              <a:gd name="connsiteY3" fmla="*/ 9726 h 9926"/>
              <a:gd name="connsiteX4" fmla="*/ 0 w 10000"/>
              <a:gd name="connsiteY4" fmla="*/ 0 h 9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926">
                <a:moveTo>
                  <a:pt x="0" y="0"/>
                </a:moveTo>
                <a:cubicBezTo>
                  <a:pt x="4584" y="550"/>
                  <a:pt x="1223" y="126"/>
                  <a:pt x="5974" y="692"/>
                </a:cubicBezTo>
                <a:lnTo>
                  <a:pt x="10000" y="9926"/>
                </a:lnTo>
                <a:lnTo>
                  <a:pt x="3836" y="9726"/>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71" name="Retângulo 204">
            <a:extLst>
              <a:ext uri="{FF2B5EF4-FFF2-40B4-BE49-F238E27FC236}">
                <a16:creationId xmlns="" xmlns:a16="http://schemas.microsoft.com/office/drawing/2014/main" id="{0B349CF0-836A-4B9D-8706-B1AC6822D8DD}"/>
              </a:ext>
            </a:extLst>
          </p:cNvPr>
          <p:cNvSpPr/>
          <p:nvPr/>
        </p:nvSpPr>
        <p:spPr>
          <a:xfrm rot="20298276">
            <a:off x="164689" y="2120271"/>
            <a:ext cx="6980237" cy="130175"/>
          </a:xfrm>
          <a:custGeom>
            <a:avLst/>
            <a:gdLst>
              <a:gd name="connsiteX0" fmla="*/ 0 w 2923902"/>
              <a:gd name="connsiteY0" fmla="*/ 0 h 131687"/>
              <a:gd name="connsiteX1" fmla="*/ 2923902 w 2923902"/>
              <a:gd name="connsiteY1" fmla="*/ 0 h 131687"/>
              <a:gd name="connsiteX2" fmla="*/ 2923902 w 2923902"/>
              <a:gd name="connsiteY2" fmla="*/ 131687 h 131687"/>
              <a:gd name="connsiteX3" fmla="*/ 0 w 2923902"/>
              <a:gd name="connsiteY3" fmla="*/ 131687 h 131687"/>
              <a:gd name="connsiteX4" fmla="*/ 0 w 2923902"/>
              <a:gd name="connsiteY4" fmla="*/ 0 h 131687"/>
              <a:gd name="connsiteX0" fmla="*/ 0 w 2923902"/>
              <a:gd name="connsiteY0" fmla="*/ 0 h 141231"/>
              <a:gd name="connsiteX1" fmla="*/ 2923902 w 2923902"/>
              <a:gd name="connsiteY1" fmla="*/ 0 h 141231"/>
              <a:gd name="connsiteX2" fmla="*/ 2923902 w 2923902"/>
              <a:gd name="connsiteY2" fmla="*/ 131687 h 141231"/>
              <a:gd name="connsiteX3" fmla="*/ 112808 w 2923902"/>
              <a:gd name="connsiteY3" fmla="*/ 141231 h 141231"/>
              <a:gd name="connsiteX4" fmla="*/ 0 w 2923902"/>
              <a:gd name="connsiteY4" fmla="*/ 0 h 141231"/>
              <a:gd name="connsiteX0" fmla="*/ 0 w 3064211"/>
              <a:gd name="connsiteY0" fmla="*/ 0 h 141231"/>
              <a:gd name="connsiteX1" fmla="*/ 2923902 w 3064211"/>
              <a:gd name="connsiteY1" fmla="*/ 0 h 141231"/>
              <a:gd name="connsiteX2" fmla="*/ 3064211 w 3064211"/>
              <a:gd name="connsiteY2" fmla="*/ 126077 h 141231"/>
              <a:gd name="connsiteX3" fmla="*/ 112808 w 3064211"/>
              <a:gd name="connsiteY3" fmla="*/ 141231 h 141231"/>
              <a:gd name="connsiteX4" fmla="*/ 0 w 3064211"/>
              <a:gd name="connsiteY4" fmla="*/ 0 h 141231"/>
              <a:gd name="connsiteX0" fmla="*/ 0 w 3080125"/>
              <a:gd name="connsiteY0" fmla="*/ 0 h 180007"/>
              <a:gd name="connsiteX1" fmla="*/ 2923902 w 3080125"/>
              <a:gd name="connsiteY1" fmla="*/ 0 h 180007"/>
              <a:gd name="connsiteX2" fmla="*/ 3080125 w 3080125"/>
              <a:gd name="connsiteY2" fmla="*/ 180007 h 180007"/>
              <a:gd name="connsiteX3" fmla="*/ 112808 w 3080125"/>
              <a:gd name="connsiteY3" fmla="*/ 141231 h 180007"/>
              <a:gd name="connsiteX4" fmla="*/ 0 w 3080125"/>
              <a:gd name="connsiteY4" fmla="*/ 0 h 180007"/>
              <a:gd name="connsiteX0" fmla="*/ 0 w 3080125"/>
              <a:gd name="connsiteY0" fmla="*/ 0 h 180007"/>
              <a:gd name="connsiteX1" fmla="*/ 3009222 w 3080125"/>
              <a:gd name="connsiteY1" fmla="*/ 42369 h 180007"/>
              <a:gd name="connsiteX2" fmla="*/ 3080125 w 3080125"/>
              <a:gd name="connsiteY2" fmla="*/ 180007 h 180007"/>
              <a:gd name="connsiteX3" fmla="*/ 112808 w 3080125"/>
              <a:gd name="connsiteY3" fmla="*/ 141231 h 180007"/>
              <a:gd name="connsiteX4" fmla="*/ 0 w 3080125"/>
              <a:gd name="connsiteY4" fmla="*/ 0 h 180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0125" h="180007">
                <a:moveTo>
                  <a:pt x="0" y="0"/>
                </a:moveTo>
                <a:lnTo>
                  <a:pt x="3009222" y="42369"/>
                </a:lnTo>
                <a:lnTo>
                  <a:pt x="3080125" y="180007"/>
                </a:lnTo>
                <a:lnTo>
                  <a:pt x="112808" y="141231"/>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72" name="Fluxograma: Operação manual 116">
            <a:extLst>
              <a:ext uri="{FF2B5EF4-FFF2-40B4-BE49-F238E27FC236}">
                <a16:creationId xmlns="" xmlns:a16="http://schemas.microsoft.com/office/drawing/2014/main" id="{E9E8F031-365F-45AC-B10E-12F7EE027978}"/>
              </a:ext>
            </a:extLst>
          </p:cNvPr>
          <p:cNvSpPr/>
          <p:nvPr/>
        </p:nvSpPr>
        <p:spPr>
          <a:xfrm rot="4342909">
            <a:off x="3084101" y="-813429"/>
            <a:ext cx="1409700" cy="702310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5456 w 10298"/>
              <a:gd name="connsiteY3" fmla="*/ 16583 h 16904"/>
              <a:gd name="connsiteX4" fmla="*/ 0 w 10298"/>
              <a:gd name="connsiteY4" fmla="*/ 0 h 16904"/>
              <a:gd name="connsiteX0" fmla="*/ 0 w 7855"/>
              <a:gd name="connsiteY0" fmla="*/ 118 h 16030"/>
              <a:gd name="connsiteX1" fmla="*/ 2240 w 7855"/>
              <a:gd name="connsiteY1" fmla="*/ 287 h 16030"/>
              <a:gd name="connsiteX2" fmla="*/ 7855 w 7855"/>
              <a:gd name="connsiteY2" fmla="*/ 16030 h 16030"/>
              <a:gd name="connsiteX3" fmla="*/ 3013 w 7855"/>
              <a:gd name="connsiteY3" fmla="*/ 15709 h 16030"/>
              <a:gd name="connsiteX4" fmla="*/ 0 w 7855"/>
              <a:gd name="connsiteY4" fmla="*/ 118 h 16030"/>
              <a:gd name="connsiteX0" fmla="*/ 0 w 10000"/>
              <a:gd name="connsiteY0" fmla="*/ 0 h 9926"/>
              <a:gd name="connsiteX1" fmla="*/ 5974 w 10000"/>
              <a:gd name="connsiteY1" fmla="*/ 692 h 9926"/>
              <a:gd name="connsiteX2" fmla="*/ 10000 w 10000"/>
              <a:gd name="connsiteY2" fmla="*/ 9926 h 9926"/>
              <a:gd name="connsiteX3" fmla="*/ 3836 w 10000"/>
              <a:gd name="connsiteY3" fmla="*/ 9726 h 9926"/>
              <a:gd name="connsiteX4" fmla="*/ 0 w 10000"/>
              <a:gd name="connsiteY4" fmla="*/ 0 h 9926"/>
              <a:gd name="connsiteX0" fmla="*/ 0 w 9976"/>
              <a:gd name="connsiteY0" fmla="*/ 0 h 10063"/>
              <a:gd name="connsiteX1" fmla="*/ 5974 w 9976"/>
              <a:gd name="connsiteY1" fmla="*/ 697 h 10063"/>
              <a:gd name="connsiteX2" fmla="*/ 9976 w 9976"/>
              <a:gd name="connsiteY2" fmla="*/ 10063 h 10063"/>
              <a:gd name="connsiteX3" fmla="*/ 3836 w 9976"/>
              <a:gd name="connsiteY3" fmla="*/ 9799 h 10063"/>
              <a:gd name="connsiteX4" fmla="*/ 0 w 9976"/>
              <a:gd name="connsiteY4" fmla="*/ 0 h 10063"/>
              <a:gd name="connsiteX0" fmla="*/ 0 w 10155"/>
              <a:gd name="connsiteY0" fmla="*/ 0 h 9949"/>
              <a:gd name="connsiteX1" fmla="*/ 5988 w 10155"/>
              <a:gd name="connsiteY1" fmla="*/ 693 h 9949"/>
              <a:gd name="connsiteX2" fmla="*/ 10155 w 10155"/>
              <a:gd name="connsiteY2" fmla="*/ 9949 h 9949"/>
              <a:gd name="connsiteX3" fmla="*/ 3845 w 10155"/>
              <a:gd name="connsiteY3" fmla="*/ 9738 h 9949"/>
              <a:gd name="connsiteX4" fmla="*/ 0 w 10155"/>
              <a:gd name="connsiteY4" fmla="*/ 0 h 9949"/>
              <a:gd name="connsiteX0" fmla="*/ 0 w 10000"/>
              <a:gd name="connsiteY0" fmla="*/ 0 h 10000"/>
              <a:gd name="connsiteX1" fmla="*/ 5897 w 10000"/>
              <a:gd name="connsiteY1" fmla="*/ 697 h 10000"/>
              <a:gd name="connsiteX2" fmla="*/ 10000 w 10000"/>
              <a:gd name="connsiteY2" fmla="*/ 10000 h 10000"/>
              <a:gd name="connsiteX3" fmla="*/ 3786 w 10000"/>
              <a:gd name="connsiteY3" fmla="*/ 9788 h 10000"/>
              <a:gd name="connsiteX4" fmla="*/ 0 w 10000"/>
              <a:gd name="connsiteY4" fmla="*/ 0 h 10000"/>
              <a:gd name="connsiteX0" fmla="*/ 0 w 10000"/>
              <a:gd name="connsiteY0" fmla="*/ 0 h 10000"/>
              <a:gd name="connsiteX1" fmla="*/ 5897 w 10000"/>
              <a:gd name="connsiteY1" fmla="*/ 697 h 10000"/>
              <a:gd name="connsiteX2" fmla="*/ 10000 w 10000"/>
              <a:gd name="connsiteY2" fmla="*/ 10000 h 10000"/>
              <a:gd name="connsiteX3" fmla="*/ 3211 w 10000"/>
              <a:gd name="connsiteY3" fmla="*/ 9633 h 10000"/>
              <a:gd name="connsiteX4" fmla="*/ 0 w 10000"/>
              <a:gd name="connsiteY4" fmla="*/ 0 h 10000"/>
              <a:gd name="connsiteX0" fmla="*/ 0 w 9630"/>
              <a:gd name="connsiteY0" fmla="*/ 0 h 9976"/>
              <a:gd name="connsiteX1" fmla="*/ 5897 w 9630"/>
              <a:gd name="connsiteY1" fmla="*/ 697 h 9976"/>
              <a:gd name="connsiteX2" fmla="*/ 9630 w 9630"/>
              <a:gd name="connsiteY2" fmla="*/ 9976 h 9976"/>
              <a:gd name="connsiteX3" fmla="*/ 3211 w 9630"/>
              <a:gd name="connsiteY3" fmla="*/ 9633 h 9976"/>
              <a:gd name="connsiteX4" fmla="*/ 0 w 9630"/>
              <a:gd name="connsiteY4" fmla="*/ 0 h 9976"/>
              <a:gd name="connsiteX0" fmla="*/ 0 w 10000"/>
              <a:gd name="connsiteY0" fmla="*/ 0 h 10000"/>
              <a:gd name="connsiteX1" fmla="*/ 5946 w 10000"/>
              <a:gd name="connsiteY1" fmla="*/ 705 h 10000"/>
              <a:gd name="connsiteX2" fmla="*/ 10000 w 10000"/>
              <a:gd name="connsiteY2" fmla="*/ 10000 h 10000"/>
              <a:gd name="connsiteX3" fmla="*/ 3334 w 10000"/>
              <a:gd name="connsiteY3" fmla="*/ 9656 h 10000"/>
              <a:gd name="connsiteX4" fmla="*/ 0 w 10000"/>
              <a:gd name="connsiteY4" fmla="*/ 0 h 10000"/>
              <a:gd name="connsiteX0" fmla="*/ 0 w 10049"/>
              <a:gd name="connsiteY0" fmla="*/ 0 h 9969"/>
              <a:gd name="connsiteX1" fmla="*/ 5995 w 10049"/>
              <a:gd name="connsiteY1" fmla="*/ 674 h 9969"/>
              <a:gd name="connsiteX2" fmla="*/ 10049 w 10049"/>
              <a:gd name="connsiteY2" fmla="*/ 9969 h 9969"/>
              <a:gd name="connsiteX3" fmla="*/ 3383 w 10049"/>
              <a:gd name="connsiteY3" fmla="*/ 9625 h 9969"/>
              <a:gd name="connsiteX4" fmla="*/ 0 w 10049"/>
              <a:gd name="connsiteY4" fmla="*/ 0 h 9969"/>
              <a:gd name="connsiteX0" fmla="*/ 0 w 10000"/>
              <a:gd name="connsiteY0" fmla="*/ 0 h 10000"/>
              <a:gd name="connsiteX1" fmla="*/ 5608 w 10000"/>
              <a:gd name="connsiteY1" fmla="*/ 636 h 10000"/>
              <a:gd name="connsiteX2" fmla="*/ 10000 w 10000"/>
              <a:gd name="connsiteY2" fmla="*/ 10000 h 10000"/>
              <a:gd name="connsiteX3" fmla="*/ 3367 w 10000"/>
              <a:gd name="connsiteY3" fmla="*/ 9655 h 10000"/>
              <a:gd name="connsiteX4" fmla="*/ 0 w 10000"/>
              <a:gd name="connsiteY4" fmla="*/ 0 h 10000"/>
              <a:gd name="connsiteX0" fmla="*/ 0 w 10000"/>
              <a:gd name="connsiteY0" fmla="*/ 0 h 10000"/>
              <a:gd name="connsiteX1" fmla="*/ 5288 w 10000"/>
              <a:gd name="connsiteY1" fmla="*/ 413 h 10000"/>
              <a:gd name="connsiteX2" fmla="*/ 10000 w 10000"/>
              <a:gd name="connsiteY2" fmla="*/ 10000 h 10000"/>
              <a:gd name="connsiteX3" fmla="*/ 3367 w 10000"/>
              <a:gd name="connsiteY3" fmla="*/ 9655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5288" y="413"/>
                </a:lnTo>
                <a:cubicBezTo>
                  <a:pt x="6701" y="3531"/>
                  <a:pt x="8719" y="6894"/>
                  <a:pt x="10000" y="10000"/>
                </a:cubicBezTo>
                <a:lnTo>
                  <a:pt x="3367" y="9655"/>
                </a:lnTo>
                <a:cubicBezTo>
                  <a:pt x="2063" y="6374"/>
                  <a:pt x="1304" y="3281"/>
                  <a:pt x="0" y="0"/>
                </a:cubicBez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73" name="Conector reto 72">
            <a:extLst>
              <a:ext uri="{FF2B5EF4-FFF2-40B4-BE49-F238E27FC236}">
                <a16:creationId xmlns="" xmlns:a16="http://schemas.microsoft.com/office/drawing/2014/main" id="{2CDE062E-F91F-4D53-B7E9-7D10570BEC35}"/>
              </a:ext>
            </a:extLst>
          </p:cNvPr>
          <p:cNvCxnSpPr/>
          <p:nvPr/>
        </p:nvCxnSpPr>
        <p:spPr>
          <a:xfrm flipH="1" flipV="1">
            <a:off x="413926" y="3434721"/>
            <a:ext cx="2159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Conector reto 73">
            <a:extLst>
              <a:ext uri="{FF2B5EF4-FFF2-40B4-BE49-F238E27FC236}">
                <a16:creationId xmlns="" xmlns:a16="http://schemas.microsoft.com/office/drawing/2014/main" id="{9A11447F-76BE-4435-A6FC-F8359DEE6BCF}"/>
              </a:ext>
            </a:extLst>
          </p:cNvPr>
          <p:cNvCxnSpPr/>
          <p:nvPr/>
        </p:nvCxnSpPr>
        <p:spPr>
          <a:xfrm flipH="1" flipV="1">
            <a:off x="436151" y="3385509"/>
            <a:ext cx="95250" cy="922337"/>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5" name="Retângulo 5">
            <a:extLst>
              <a:ext uri="{FF2B5EF4-FFF2-40B4-BE49-F238E27FC236}">
                <a16:creationId xmlns="" xmlns:a16="http://schemas.microsoft.com/office/drawing/2014/main" id="{5217D95A-EB21-4718-9855-1E2C5723C1DA}"/>
              </a:ext>
            </a:extLst>
          </p:cNvPr>
          <p:cNvSpPr/>
          <p:nvPr/>
        </p:nvSpPr>
        <p:spPr>
          <a:xfrm>
            <a:off x="706026" y="991559"/>
            <a:ext cx="6130925" cy="3236912"/>
          </a:xfrm>
          <a:custGeom>
            <a:avLst/>
            <a:gdLst>
              <a:gd name="connsiteX0" fmla="*/ 0 w 677036"/>
              <a:gd name="connsiteY0" fmla="*/ 0 h 1261603"/>
              <a:gd name="connsiteX1" fmla="*/ 677036 w 677036"/>
              <a:gd name="connsiteY1" fmla="*/ 0 h 1261603"/>
              <a:gd name="connsiteX2" fmla="*/ 677036 w 677036"/>
              <a:gd name="connsiteY2" fmla="*/ 1261603 h 1261603"/>
              <a:gd name="connsiteX3" fmla="*/ 0 w 677036"/>
              <a:gd name="connsiteY3" fmla="*/ 1261603 h 1261603"/>
              <a:gd name="connsiteX4" fmla="*/ 0 w 677036"/>
              <a:gd name="connsiteY4" fmla="*/ 0 h 1261603"/>
              <a:gd name="connsiteX0" fmla="*/ 0 w 677036"/>
              <a:gd name="connsiteY0" fmla="*/ 219075 h 1480678"/>
              <a:gd name="connsiteX1" fmla="*/ 448436 w 677036"/>
              <a:gd name="connsiteY1" fmla="*/ 0 h 1480678"/>
              <a:gd name="connsiteX2" fmla="*/ 677036 w 677036"/>
              <a:gd name="connsiteY2" fmla="*/ 1480678 h 1480678"/>
              <a:gd name="connsiteX3" fmla="*/ 0 w 677036"/>
              <a:gd name="connsiteY3" fmla="*/ 1480678 h 1480678"/>
              <a:gd name="connsiteX4" fmla="*/ 0 w 677036"/>
              <a:gd name="connsiteY4" fmla="*/ 219075 h 1480678"/>
              <a:gd name="connsiteX0" fmla="*/ 0 w 591311"/>
              <a:gd name="connsiteY0" fmla="*/ 219075 h 1480678"/>
              <a:gd name="connsiteX1" fmla="*/ 448436 w 591311"/>
              <a:gd name="connsiteY1" fmla="*/ 0 h 1480678"/>
              <a:gd name="connsiteX2" fmla="*/ 591311 w 591311"/>
              <a:gd name="connsiteY2" fmla="*/ 956803 h 1480678"/>
              <a:gd name="connsiteX3" fmla="*/ 0 w 591311"/>
              <a:gd name="connsiteY3" fmla="*/ 1480678 h 1480678"/>
              <a:gd name="connsiteX4" fmla="*/ 0 w 591311"/>
              <a:gd name="connsiteY4" fmla="*/ 219075 h 1480678"/>
              <a:gd name="connsiteX0" fmla="*/ 0 w 591311"/>
              <a:gd name="connsiteY0" fmla="*/ 219075 h 1328278"/>
              <a:gd name="connsiteX1" fmla="*/ 448436 w 591311"/>
              <a:gd name="connsiteY1" fmla="*/ 0 h 1328278"/>
              <a:gd name="connsiteX2" fmla="*/ 591311 w 591311"/>
              <a:gd name="connsiteY2" fmla="*/ 956803 h 1328278"/>
              <a:gd name="connsiteX3" fmla="*/ 0 w 591311"/>
              <a:gd name="connsiteY3" fmla="*/ 1328278 h 1328278"/>
              <a:gd name="connsiteX4" fmla="*/ 0 w 591311"/>
              <a:gd name="connsiteY4" fmla="*/ 219075 h 1328278"/>
              <a:gd name="connsiteX0" fmla="*/ 0 w 448436"/>
              <a:gd name="connsiteY0" fmla="*/ 219075 h 1328278"/>
              <a:gd name="connsiteX1" fmla="*/ 448436 w 448436"/>
              <a:gd name="connsiteY1" fmla="*/ 0 h 1328278"/>
              <a:gd name="connsiteX2" fmla="*/ 334136 w 448436"/>
              <a:gd name="connsiteY2" fmla="*/ 1099678 h 1328278"/>
              <a:gd name="connsiteX3" fmla="*/ 0 w 448436"/>
              <a:gd name="connsiteY3" fmla="*/ 1328278 h 1328278"/>
              <a:gd name="connsiteX4" fmla="*/ 0 w 448436"/>
              <a:gd name="connsiteY4" fmla="*/ 219075 h 1328278"/>
              <a:gd name="connsiteX0" fmla="*/ 0 w 448436"/>
              <a:gd name="connsiteY0" fmla="*/ 219075 h 1328278"/>
              <a:gd name="connsiteX1" fmla="*/ 448436 w 448436"/>
              <a:gd name="connsiteY1" fmla="*/ 0 h 1328278"/>
              <a:gd name="connsiteX2" fmla="*/ 334136 w 448436"/>
              <a:gd name="connsiteY2" fmla="*/ 1099678 h 1328278"/>
              <a:gd name="connsiteX3" fmla="*/ 0 w 448436"/>
              <a:gd name="connsiteY3" fmla="*/ 1328278 h 1328278"/>
              <a:gd name="connsiteX4" fmla="*/ 0 w 448436"/>
              <a:gd name="connsiteY4" fmla="*/ 219075 h 1328278"/>
              <a:gd name="connsiteX0" fmla="*/ 0 w 477011"/>
              <a:gd name="connsiteY0" fmla="*/ 219075 h 1328278"/>
              <a:gd name="connsiteX1" fmla="*/ 448436 w 477011"/>
              <a:gd name="connsiteY1" fmla="*/ 0 h 1328278"/>
              <a:gd name="connsiteX2" fmla="*/ 477011 w 477011"/>
              <a:gd name="connsiteY2" fmla="*/ 1004428 h 1328278"/>
              <a:gd name="connsiteX3" fmla="*/ 0 w 477011"/>
              <a:gd name="connsiteY3" fmla="*/ 1328278 h 1328278"/>
              <a:gd name="connsiteX4" fmla="*/ 0 w 477011"/>
              <a:gd name="connsiteY4" fmla="*/ 219075 h 1328278"/>
              <a:gd name="connsiteX0" fmla="*/ 0 w 543686"/>
              <a:gd name="connsiteY0" fmla="*/ 114300 h 1328278"/>
              <a:gd name="connsiteX1" fmla="*/ 515111 w 543686"/>
              <a:gd name="connsiteY1" fmla="*/ 0 h 1328278"/>
              <a:gd name="connsiteX2" fmla="*/ 543686 w 543686"/>
              <a:gd name="connsiteY2" fmla="*/ 1004428 h 1328278"/>
              <a:gd name="connsiteX3" fmla="*/ 66675 w 543686"/>
              <a:gd name="connsiteY3" fmla="*/ 1328278 h 1328278"/>
              <a:gd name="connsiteX4" fmla="*/ 0 w 543686"/>
              <a:gd name="connsiteY4" fmla="*/ 114300 h 1328278"/>
              <a:gd name="connsiteX0" fmla="*/ 0 w 543686"/>
              <a:gd name="connsiteY0" fmla="*/ 114300 h 1328278"/>
              <a:gd name="connsiteX1" fmla="*/ 515111 w 543686"/>
              <a:gd name="connsiteY1" fmla="*/ 0 h 1328278"/>
              <a:gd name="connsiteX2" fmla="*/ 543686 w 543686"/>
              <a:gd name="connsiteY2" fmla="*/ 1004428 h 1328278"/>
              <a:gd name="connsiteX3" fmla="*/ 66675 w 543686"/>
              <a:gd name="connsiteY3" fmla="*/ 1328278 h 1328278"/>
              <a:gd name="connsiteX4" fmla="*/ 0 w 543686"/>
              <a:gd name="connsiteY4" fmla="*/ 114300 h 1328278"/>
              <a:gd name="connsiteX0" fmla="*/ 19132 w 562818"/>
              <a:gd name="connsiteY0" fmla="*/ 114300 h 1328278"/>
              <a:gd name="connsiteX1" fmla="*/ 534243 w 562818"/>
              <a:gd name="connsiteY1" fmla="*/ 0 h 1328278"/>
              <a:gd name="connsiteX2" fmla="*/ 562818 w 562818"/>
              <a:gd name="connsiteY2" fmla="*/ 1004428 h 1328278"/>
              <a:gd name="connsiteX3" fmla="*/ 85807 w 562818"/>
              <a:gd name="connsiteY3" fmla="*/ 1328278 h 1328278"/>
              <a:gd name="connsiteX4" fmla="*/ 123425 w 562818"/>
              <a:gd name="connsiteY4" fmla="*/ 377721 h 1328278"/>
              <a:gd name="connsiteX5" fmla="*/ 19132 w 562818"/>
              <a:gd name="connsiteY5" fmla="*/ 114300 h 1328278"/>
              <a:gd name="connsiteX0" fmla="*/ 19132 w 562818"/>
              <a:gd name="connsiteY0" fmla="*/ 190500 h 1404478"/>
              <a:gd name="connsiteX1" fmla="*/ 477093 w 562818"/>
              <a:gd name="connsiteY1" fmla="*/ 0 h 1404478"/>
              <a:gd name="connsiteX2" fmla="*/ 562818 w 562818"/>
              <a:gd name="connsiteY2" fmla="*/ 1080628 h 1404478"/>
              <a:gd name="connsiteX3" fmla="*/ 85807 w 562818"/>
              <a:gd name="connsiteY3" fmla="*/ 1404478 h 1404478"/>
              <a:gd name="connsiteX4" fmla="*/ 123425 w 562818"/>
              <a:gd name="connsiteY4" fmla="*/ 453921 h 1404478"/>
              <a:gd name="connsiteX5" fmla="*/ 19132 w 562818"/>
              <a:gd name="connsiteY5" fmla="*/ 190500 h 1404478"/>
              <a:gd name="connsiteX0" fmla="*/ 19132 w 562818"/>
              <a:gd name="connsiteY0" fmla="*/ 190500 h 1404478"/>
              <a:gd name="connsiteX1" fmla="*/ 477093 w 562818"/>
              <a:gd name="connsiteY1" fmla="*/ 0 h 1404478"/>
              <a:gd name="connsiteX2" fmla="*/ 562818 w 562818"/>
              <a:gd name="connsiteY2" fmla="*/ 1080628 h 1404478"/>
              <a:gd name="connsiteX3" fmla="*/ 85807 w 562818"/>
              <a:gd name="connsiteY3" fmla="*/ 1404478 h 1404478"/>
              <a:gd name="connsiteX4" fmla="*/ 123425 w 562818"/>
              <a:gd name="connsiteY4" fmla="*/ 453921 h 1404478"/>
              <a:gd name="connsiteX5" fmla="*/ 19132 w 562818"/>
              <a:gd name="connsiteY5" fmla="*/ 190500 h 1404478"/>
              <a:gd name="connsiteX0" fmla="*/ 19132 w 621425"/>
              <a:gd name="connsiteY0" fmla="*/ 190500 h 1404478"/>
              <a:gd name="connsiteX1" fmla="*/ 477093 w 621425"/>
              <a:gd name="connsiteY1" fmla="*/ 0 h 1404478"/>
              <a:gd name="connsiteX2" fmla="*/ 609177 w 621425"/>
              <a:gd name="connsiteY2" fmla="*/ 186138 h 1404478"/>
              <a:gd name="connsiteX3" fmla="*/ 562818 w 621425"/>
              <a:gd name="connsiteY3" fmla="*/ 1080628 h 1404478"/>
              <a:gd name="connsiteX4" fmla="*/ 85807 w 621425"/>
              <a:gd name="connsiteY4" fmla="*/ 1404478 h 1404478"/>
              <a:gd name="connsiteX5" fmla="*/ 123425 w 621425"/>
              <a:gd name="connsiteY5" fmla="*/ 453921 h 1404478"/>
              <a:gd name="connsiteX6" fmla="*/ 19132 w 621425"/>
              <a:gd name="connsiteY6" fmla="*/ 190500 h 1404478"/>
              <a:gd name="connsiteX0" fmla="*/ 19132 w 621425"/>
              <a:gd name="connsiteY0" fmla="*/ 190500 h 1404478"/>
              <a:gd name="connsiteX1" fmla="*/ 477093 w 621425"/>
              <a:gd name="connsiteY1" fmla="*/ 0 h 1404478"/>
              <a:gd name="connsiteX2" fmla="*/ 609177 w 621425"/>
              <a:gd name="connsiteY2" fmla="*/ 186138 h 1404478"/>
              <a:gd name="connsiteX3" fmla="*/ 562818 w 621425"/>
              <a:gd name="connsiteY3" fmla="*/ 1080628 h 1404478"/>
              <a:gd name="connsiteX4" fmla="*/ 85807 w 621425"/>
              <a:gd name="connsiteY4" fmla="*/ 1404478 h 1404478"/>
              <a:gd name="connsiteX5" fmla="*/ 123425 w 621425"/>
              <a:gd name="connsiteY5" fmla="*/ 453921 h 1404478"/>
              <a:gd name="connsiteX6" fmla="*/ 19132 w 621425"/>
              <a:gd name="connsiteY6" fmla="*/ 190500 h 1404478"/>
              <a:gd name="connsiteX0" fmla="*/ 19132 w 621425"/>
              <a:gd name="connsiteY0" fmla="*/ 190500 h 1404478"/>
              <a:gd name="connsiteX1" fmla="*/ 448518 w 621425"/>
              <a:gd name="connsiteY1" fmla="*/ 0 h 1404478"/>
              <a:gd name="connsiteX2" fmla="*/ 609177 w 621425"/>
              <a:gd name="connsiteY2" fmla="*/ 186138 h 1404478"/>
              <a:gd name="connsiteX3" fmla="*/ 562818 w 621425"/>
              <a:gd name="connsiteY3" fmla="*/ 1080628 h 1404478"/>
              <a:gd name="connsiteX4" fmla="*/ 85807 w 621425"/>
              <a:gd name="connsiteY4" fmla="*/ 1404478 h 1404478"/>
              <a:gd name="connsiteX5" fmla="*/ 123425 w 621425"/>
              <a:gd name="connsiteY5" fmla="*/ 453921 h 1404478"/>
              <a:gd name="connsiteX6" fmla="*/ 19132 w 621425"/>
              <a:gd name="connsiteY6" fmla="*/ 190500 h 1404478"/>
              <a:gd name="connsiteX0" fmla="*/ 19132 w 621425"/>
              <a:gd name="connsiteY0" fmla="*/ 190500 h 1404478"/>
              <a:gd name="connsiteX1" fmla="*/ 448518 w 621425"/>
              <a:gd name="connsiteY1" fmla="*/ 0 h 1404478"/>
              <a:gd name="connsiteX2" fmla="*/ 609177 w 621425"/>
              <a:gd name="connsiteY2" fmla="*/ 186138 h 1404478"/>
              <a:gd name="connsiteX3" fmla="*/ 562818 w 621425"/>
              <a:gd name="connsiteY3" fmla="*/ 1080628 h 1404478"/>
              <a:gd name="connsiteX4" fmla="*/ 85807 w 621425"/>
              <a:gd name="connsiteY4" fmla="*/ 1404478 h 1404478"/>
              <a:gd name="connsiteX5" fmla="*/ 123425 w 621425"/>
              <a:gd name="connsiteY5" fmla="*/ 453921 h 1404478"/>
              <a:gd name="connsiteX6" fmla="*/ 19132 w 621425"/>
              <a:gd name="connsiteY6" fmla="*/ 190500 h 1404478"/>
              <a:gd name="connsiteX0" fmla="*/ 19132 w 616050"/>
              <a:gd name="connsiteY0" fmla="*/ 190500 h 1404478"/>
              <a:gd name="connsiteX1" fmla="*/ 448518 w 616050"/>
              <a:gd name="connsiteY1" fmla="*/ 0 h 1404478"/>
              <a:gd name="connsiteX2" fmla="*/ 609177 w 616050"/>
              <a:gd name="connsiteY2" fmla="*/ 186138 h 1404478"/>
              <a:gd name="connsiteX3" fmla="*/ 543768 w 616050"/>
              <a:gd name="connsiteY3" fmla="*/ 1299703 h 1404478"/>
              <a:gd name="connsiteX4" fmla="*/ 85807 w 616050"/>
              <a:gd name="connsiteY4" fmla="*/ 1404478 h 1404478"/>
              <a:gd name="connsiteX5" fmla="*/ 123425 w 616050"/>
              <a:gd name="connsiteY5" fmla="*/ 453921 h 1404478"/>
              <a:gd name="connsiteX6" fmla="*/ 19132 w 616050"/>
              <a:gd name="connsiteY6" fmla="*/ 190500 h 1404478"/>
              <a:gd name="connsiteX0" fmla="*/ 19132 w 616050"/>
              <a:gd name="connsiteY0" fmla="*/ 190500 h 1528303"/>
              <a:gd name="connsiteX1" fmla="*/ 448518 w 616050"/>
              <a:gd name="connsiteY1" fmla="*/ 0 h 1528303"/>
              <a:gd name="connsiteX2" fmla="*/ 609177 w 616050"/>
              <a:gd name="connsiteY2" fmla="*/ 186138 h 1528303"/>
              <a:gd name="connsiteX3" fmla="*/ 543768 w 616050"/>
              <a:gd name="connsiteY3" fmla="*/ 1299703 h 1528303"/>
              <a:gd name="connsiteX4" fmla="*/ 133432 w 616050"/>
              <a:gd name="connsiteY4" fmla="*/ 1528303 h 1528303"/>
              <a:gd name="connsiteX5" fmla="*/ 123425 w 616050"/>
              <a:gd name="connsiteY5" fmla="*/ 453921 h 1528303"/>
              <a:gd name="connsiteX6" fmla="*/ 19132 w 616050"/>
              <a:gd name="connsiteY6" fmla="*/ 190500 h 1528303"/>
              <a:gd name="connsiteX0" fmla="*/ 18343 w 615261"/>
              <a:gd name="connsiteY0" fmla="*/ 190500 h 1528303"/>
              <a:gd name="connsiteX1" fmla="*/ 447729 w 615261"/>
              <a:gd name="connsiteY1" fmla="*/ 0 h 1528303"/>
              <a:gd name="connsiteX2" fmla="*/ 608388 w 615261"/>
              <a:gd name="connsiteY2" fmla="*/ 186138 h 1528303"/>
              <a:gd name="connsiteX3" fmla="*/ 542979 w 615261"/>
              <a:gd name="connsiteY3" fmla="*/ 1299703 h 1528303"/>
              <a:gd name="connsiteX4" fmla="*/ 132643 w 615261"/>
              <a:gd name="connsiteY4" fmla="*/ 1528303 h 1528303"/>
              <a:gd name="connsiteX5" fmla="*/ 132161 w 615261"/>
              <a:gd name="connsiteY5" fmla="*/ 453921 h 1528303"/>
              <a:gd name="connsiteX6" fmla="*/ 18343 w 615261"/>
              <a:gd name="connsiteY6" fmla="*/ 190500 h 1528303"/>
              <a:gd name="connsiteX0" fmla="*/ 18343 w 615261"/>
              <a:gd name="connsiteY0" fmla="*/ 190500 h 1528303"/>
              <a:gd name="connsiteX1" fmla="*/ 447729 w 615261"/>
              <a:gd name="connsiteY1" fmla="*/ 0 h 1528303"/>
              <a:gd name="connsiteX2" fmla="*/ 608388 w 615261"/>
              <a:gd name="connsiteY2" fmla="*/ 186138 h 1528303"/>
              <a:gd name="connsiteX3" fmla="*/ 542979 w 615261"/>
              <a:gd name="connsiteY3" fmla="*/ 1299703 h 1528303"/>
              <a:gd name="connsiteX4" fmla="*/ 132643 w 615261"/>
              <a:gd name="connsiteY4" fmla="*/ 1528303 h 1528303"/>
              <a:gd name="connsiteX5" fmla="*/ 132161 w 615261"/>
              <a:gd name="connsiteY5" fmla="*/ 453921 h 1528303"/>
              <a:gd name="connsiteX6" fmla="*/ 18343 w 615261"/>
              <a:gd name="connsiteY6" fmla="*/ 190500 h 1528303"/>
              <a:gd name="connsiteX0" fmla="*/ 18343 w 615261"/>
              <a:gd name="connsiteY0" fmla="*/ 190500 h 1528303"/>
              <a:gd name="connsiteX1" fmla="*/ 447729 w 615261"/>
              <a:gd name="connsiteY1" fmla="*/ 0 h 1528303"/>
              <a:gd name="connsiteX2" fmla="*/ 608388 w 615261"/>
              <a:gd name="connsiteY2" fmla="*/ 186138 h 1528303"/>
              <a:gd name="connsiteX3" fmla="*/ 542979 w 615261"/>
              <a:gd name="connsiteY3" fmla="*/ 1299703 h 1528303"/>
              <a:gd name="connsiteX4" fmla="*/ 132643 w 615261"/>
              <a:gd name="connsiteY4" fmla="*/ 1528303 h 1528303"/>
              <a:gd name="connsiteX5" fmla="*/ 132138 w 615261"/>
              <a:gd name="connsiteY5" fmla="*/ 929088 h 1528303"/>
              <a:gd name="connsiteX6" fmla="*/ 132161 w 615261"/>
              <a:gd name="connsiteY6" fmla="*/ 453921 h 1528303"/>
              <a:gd name="connsiteX7" fmla="*/ 18343 w 615261"/>
              <a:gd name="connsiteY7" fmla="*/ 190500 h 1528303"/>
              <a:gd name="connsiteX0" fmla="*/ 16943 w 613861"/>
              <a:gd name="connsiteY0" fmla="*/ 190500 h 1528303"/>
              <a:gd name="connsiteX1" fmla="*/ 446329 w 613861"/>
              <a:gd name="connsiteY1" fmla="*/ 0 h 1528303"/>
              <a:gd name="connsiteX2" fmla="*/ 606988 w 613861"/>
              <a:gd name="connsiteY2" fmla="*/ 186138 h 1528303"/>
              <a:gd name="connsiteX3" fmla="*/ 541579 w 613861"/>
              <a:gd name="connsiteY3" fmla="*/ 1299703 h 1528303"/>
              <a:gd name="connsiteX4" fmla="*/ 131243 w 613861"/>
              <a:gd name="connsiteY4" fmla="*/ 1528303 h 1528303"/>
              <a:gd name="connsiteX5" fmla="*/ 130738 w 613861"/>
              <a:gd name="connsiteY5" fmla="*/ 929088 h 1528303"/>
              <a:gd name="connsiteX6" fmla="*/ 149811 w 613861"/>
              <a:gd name="connsiteY6" fmla="*/ 453921 h 1528303"/>
              <a:gd name="connsiteX7" fmla="*/ 16943 w 613861"/>
              <a:gd name="connsiteY7" fmla="*/ 190500 h 1528303"/>
              <a:gd name="connsiteX0" fmla="*/ 16943 w 613861"/>
              <a:gd name="connsiteY0" fmla="*/ 190500 h 1528303"/>
              <a:gd name="connsiteX1" fmla="*/ 446329 w 613861"/>
              <a:gd name="connsiteY1" fmla="*/ 0 h 1528303"/>
              <a:gd name="connsiteX2" fmla="*/ 606988 w 613861"/>
              <a:gd name="connsiteY2" fmla="*/ 186138 h 1528303"/>
              <a:gd name="connsiteX3" fmla="*/ 541579 w 613861"/>
              <a:gd name="connsiteY3" fmla="*/ 1299703 h 1528303"/>
              <a:gd name="connsiteX4" fmla="*/ 131243 w 613861"/>
              <a:gd name="connsiteY4" fmla="*/ 1528303 h 1528303"/>
              <a:gd name="connsiteX5" fmla="*/ 130738 w 613861"/>
              <a:gd name="connsiteY5" fmla="*/ 929088 h 1528303"/>
              <a:gd name="connsiteX6" fmla="*/ 149811 w 613861"/>
              <a:gd name="connsiteY6" fmla="*/ 453921 h 1528303"/>
              <a:gd name="connsiteX7" fmla="*/ 16943 w 613861"/>
              <a:gd name="connsiteY7" fmla="*/ 190500 h 1528303"/>
              <a:gd name="connsiteX0" fmla="*/ 16943 w 613861"/>
              <a:gd name="connsiteY0" fmla="*/ 190500 h 1528303"/>
              <a:gd name="connsiteX1" fmla="*/ 446329 w 613861"/>
              <a:gd name="connsiteY1" fmla="*/ 0 h 1528303"/>
              <a:gd name="connsiteX2" fmla="*/ 606988 w 613861"/>
              <a:gd name="connsiteY2" fmla="*/ 186138 h 1528303"/>
              <a:gd name="connsiteX3" fmla="*/ 541579 w 613861"/>
              <a:gd name="connsiteY3" fmla="*/ 1299703 h 1528303"/>
              <a:gd name="connsiteX4" fmla="*/ 131243 w 613861"/>
              <a:gd name="connsiteY4" fmla="*/ 1528303 h 1528303"/>
              <a:gd name="connsiteX5" fmla="*/ 245038 w 613861"/>
              <a:gd name="connsiteY5" fmla="*/ 910038 h 1528303"/>
              <a:gd name="connsiteX6" fmla="*/ 149811 w 613861"/>
              <a:gd name="connsiteY6" fmla="*/ 453921 h 1528303"/>
              <a:gd name="connsiteX7" fmla="*/ 16943 w 613861"/>
              <a:gd name="connsiteY7" fmla="*/ 190500 h 1528303"/>
              <a:gd name="connsiteX0" fmla="*/ 16943 w 613861"/>
              <a:gd name="connsiteY0" fmla="*/ 190500 h 1442578"/>
              <a:gd name="connsiteX1" fmla="*/ 446329 w 613861"/>
              <a:gd name="connsiteY1" fmla="*/ 0 h 1442578"/>
              <a:gd name="connsiteX2" fmla="*/ 606988 w 613861"/>
              <a:gd name="connsiteY2" fmla="*/ 186138 h 1442578"/>
              <a:gd name="connsiteX3" fmla="*/ 541579 w 613861"/>
              <a:gd name="connsiteY3" fmla="*/ 1299703 h 1442578"/>
              <a:gd name="connsiteX4" fmla="*/ 274118 w 613861"/>
              <a:gd name="connsiteY4" fmla="*/ 1442578 h 1442578"/>
              <a:gd name="connsiteX5" fmla="*/ 245038 w 613861"/>
              <a:gd name="connsiteY5" fmla="*/ 910038 h 1442578"/>
              <a:gd name="connsiteX6" fmla="*/ 149811 w 613861"/>
              <a:gd name="connsiteY6" fmla="*/ 453921 h 1442578"/>
              <a:gd name="connsiteX7" fmla="*/ 16943 w 613861"/>
              <a:gd name="connsiteY7" fmla="*/ 190500 h 1442578"/>
              <a:gd name="connsiteX0" fmla="*/ 16943 w 675115"/>
              <a:gd name="connsiteY0" fmla="*/ 190500 h 1442578"/>
              <a:gd name="connsiteX1" fmla="*/ 446329 w 675115"/>
              <a:gd name="connsiteY1" fmla="*/ 0 h 1442578"/>
              <a:gd name="connsiteX2" fmla="*/ 606988 w 675115"/>
              <a:gd name="connsiteY2" fmla="*/ 186138 h 1442578"/>
              <a:gd name="connsiteX3" fmla="*/ 646354 w 675115"/>
              <a:gd name="connsiteY3" fmla="*/ 1223503 h 1442578"/>
              <a:gd name="connsiteX4" fmla="*/ 274118 w 675115"/>
              <a:gd name="connsiteY4" fmla="*/ 1442578 h 1442578"/>
              <a:gd name="connsiteX5" fmla="*/ 245038 w 675115"/>
              <a:gd name="connsiteY5" fmla="*/ 910038 h 1442578"/>
              <a:gd name="connsiteX6" fmla="*/ 149811 w 675115"/>
              <a:gd name="connsiteY6" fmla="*/ 453921 h 1442578"/>
              <a:gd name="connsiteX7" fmla="*/ 16943 w 675115"/>
              <a:gd name="connsiteY7" fmla="*/ 190500 h 1442578"/>
              <a:gd name="connsiteX0" fmla="*/ 18562 w 676734"/>
              <a:gd name="connsiteY0" fmla="*/ 190500 h 1442578"/>
              <a:gd name="connsiteX1" fmla="*/ 447948 w 676734"/>
              <a:gd name="connsiteY1" fmla="*/ 0 h 1442578"/>
              <a:gd name="connsiteX2" fmla="*/ 608607 w 676734"/>
              <a:gd name="connsiteY2" fmla="*/ 186138 h 1442578"/>
              <a:gd name="connsiteX3" fmla="*/ 647973 w 676734"/>
              <a:gd name="connsiteY3" fmla="*/ 1223503 h 1442578"/>
              <a:gd name="connsiteX4" fmla="*/ 275737 w 676734"/>
              <a:gd name="connsiteY4" fmla="*/ 1442578 h 1442578"/>
              <a:gd name="connsiteX5" fmla="*/ 246657 w 676734"/>
              <a:gd name="connsiteY5" fmla="*/ 910038 h 1442578"/>
              <a:gd name="connsiteX6" fmla="*/ 151430 w 676734"/>
              <a:gd name="connsiteY6" fmla="*/ 453921 h 1442578"/>
              <a:gd name="connsiteX7" fmla="*/ 75207 w 676734"/>
              <a:gd name="connsiteY7" fmla="*/ 329013 h 1442578"/>
              <a:gd name="connsiteX8" fmla="*/ 18562 w 676734"/>
              <a:gd name="connsiteY8" fmla="*/ 190500 h 1442578"/>
              <a:gd name="connsiteX0" fmla="*/ 18562 w 676734"/>
              <a:gd name="connsiteY0" fmla="*/ 190500 h 1471153"/>
              <a:gd name="connsiteX1" fmla="*/ 447948 w 676734"/>
              <a:gd name="connsiteY1" fmla="*/ 0 h 1471153"/>
              <a:gd name="connsiteX2" fmla="*/ 608607 w 676734"/>
              <a:gd name="connsiteY2" fmla="*/ 186138 h 1471153"/>
              <a:gd name="connsiteX3" fmla="*/ 647973 w 676734"/>
              <a:gd name="connsiteY3" fmla="*/ 1223503 h 1471153"/>
              <a:gd name="connsiteX4" fmla="*/ 237637 w 676734"/>
              <a:gd name="connsiteY4" fmla="*/ 1471153 h 1471153"/>
              <a:gd name="connsiteX5" fmla="*/ 246657 w 676734"/>
              <a:gd name="connsiteY5" fmla="*/ 910038 h 1471153"/>
              <a:gd name="connsiteX6" fmla="*/ 151430 w 676734"/>
              <a:gd name="connsiteY6" fmla="*/ 453921 h 1471153"/>
              <a:gd name="connsiteX7" fmla="*/ 75207 w 676734"/>
              <a:gd name="connsiteY7" fmla="*/ 329013 h 1471153"/>
              <a:gd name="connsiteX8" fmla="*/ 18562 w 676734"/>
              <a:gd name="connsiteY8" fmla="*/ 190500 h 1471153"/>
              <a:gd name="connsiteX0" fmla="*/ 18562 w 676734"/>
              <a:gd name="connsiteY0" fmla="*/ 190500 h 1471153"/>
              <a:gd name="connsiteX1" fmla="*/ 447948 w 676734"/>
              <a:gd name="connsiteY1" fmla="*/ 0 h 1471153"/>
              <a:gd name="connsiteX2" fmla="*/ 608607 w 676734"/>
              <a:gd name="connsiteY2" fmla="*/ 186138 h 1471153"/>
              <a:gd name="connsiteX3" fmla="*/ 647973 w 676734"/>
              <a:gd name="connsiteY3" fmla="*/ 1223503 h 1471153"/>
              <a:gd name="connsiteX4" fmla="*/ 237637 w 676734"/>
              <a:gd name="connsiteY4" fmla="*/ 1471153 h 1471153"/>
              <a:gd name="connsiteX5" fmla="*/ 178877 w 676734"/>
              <a:gd name="connsiteY5" fmla="*/ 910038 h 1471153"/>
              <a:gd name="connsiteX6" fmla="*/ 151430 w 676734"/>
              <a:gd name="connsiteY6" fmla="*/ 453921 h 1471153"/>
              <a:gd name="connsiteX7" fmla="*/ 75207 w 676734"/>
              <a:gd name="connsiteY7" fmla="*/ 329013 h 1471153"/>
              <a:gd name="connsiteX8" fmla="*/ 18562 w 676734"/>
              <a:gd name="connsiteY8" fmla="*/ 190500 h 1471153"/>
              <a:gd name="connsiteX0" fmla="*/ 18562 w 676734"/>
              <a:gd name="connsiteY0" fmla="*/ 190500 h 1448558"/>
              <a:gd name="connsiteX1" fmla="*/ 447948 w 676734"/>
              <a:gd name="connsiteY1" fmla="*/ 0 h 1448558"/>
              <a:gd name="connsiteX2" fmla="*/ 608607 w 676734"/>
              <a:gd name="connsiteY2" fmla="*/ 186138 h 1448558"/>
              <a:gd name="connsiteX3" fmla="*/ 647973 w 676734"/>
              <a:gd name="connsiteY3" fmla="*/ 1223503 h 1448558"/>
              <a:gd name="connsiteX4" fmla="*/ 169857 w 676734"/>
              <a:gd name="connsiteY4" fmla="*/ 1448558 h 1448558"/>
              <a:gd name="connsiteX5" fmla="*/ 178877 w 676734"/>
              <a:gd name="connsiteY5" fmla="*/ 910038 h 1448558"/>
              <a:gd name="connsiteX6" fmla="*/ 151430 w 676734"/>
              <a:gd name="connsiteY6" fmla="*/ 453921 h 1448558"/>
              <a:gd name="connsiteX7" fmla="*/ 75207 w 676734"/>
              <a:gd name="connsiteY7" fmla="*/ 329013 h 1448558"/>
              <a:gd name="connsiteX8" fmla="*/ 18562 w 676734"/>
              <a:gd name="connsiteY8" fmla="*/ 190500 h 1448558"/>
              <a:gd name="connsiteX0" fmla="*/ 18562 w 676734"/>
              <a:gd name="connsiteY0" fmla="*/ 190500 h 1448558"/>
              <a:gd name="connsiteX1" fmla="*/ 447948 w 676734"/>
              <a:gd name="connsiteY1" fmla="*/ 0 h 1448558"/>
              <a:gd name="connsiteX2" fmla="*/ 608607 w 676734"/>
              <a:gd name="connsiteY2" fmla="*/ 186138 h 1448558"/>
              <a:gd name="connsiteX3" fmla="*/ 647973 w 676734"/>
              <a:gd name="connsiteY3" fmla="*/ 1223503 h 1448558"/>
              <a:gd name="connsiteX4" fmla="*/ 169857 w 676734"/>
              <a:gd name="connsiteY4" fmla="*/ 1448558 h 1448558"/>
              <a:gd name="connsiteX5" fmla="*/ 122395 w 676734"/>
              <a:gd name="connsiteY5" fmla="*/ 898740 h 1448558"/>
              <a:gd name="connsiteX6" fmla="*/ 151430 w 676734"/>
              <a:gd name="connsiteY6" fmla="*/ 453921 h 1448558"/>
              <a:gd name="connsiteX7" fmla="*/ 75207 w 676734"/>
              <a:gd name="connsiteY7" fmla="*/ 329013 h 1448558"/>
              <a:gd name="connsiteX8" fmla="*/ 18562 w 676734"/>
              <a:gd name="connsiteY8" fmla="*/ 190500 h 1448558"/>
              <a:gd name="connsiteX0" fmla="*/ 17251 w 675423"/>
              <a:gd name="connsiteY0" fmla="*/ 190500 h 1448558"/>
              <a:gd name="connsiteX1" fmla="*/ 446637 w 675423"/>
              <a:gd name="connsiteY1" fmla="*/ 0 h 1448558"/>
              <a:gd name="connsiteX2" fmla="*/ 607296 w 675423"/>
              <a:gd name="connsiteY2" fmla="*/ 186138 h 1448558"/>
              <a:gd name="connsiteX3" fmla="*/ 646662 w 675423"/>
              <a:gd name="connsiteY3" fmla="*/ 1223503 h 1448558"/>
              <a:gd name="connsiteX4" fmla="*/ 168546 w 675423"/>
              <a:gd name="connsiteY4" fmla="*/ 1448558 h 1448558"/>
              <a:gd name="connsiteX5" fmla="*/ 121084 w 675423"/>
              <a:gd name="connsiteY5" fmla="*/ 898740 h 1448558"/>
              <a:gd name="connsiteX6" fmla="*/ 82340 w 675423"/>
              <a:gd name="connsiteY6" fmla="*/ 431326 h 1448558"/>
              <a:gd name="connsiteX7" fmla="*/ 73896 w 675423"/>
              <a:gd name="connsiteY7" fmla="*/ 329013 h 1448558"/>
              <a:gd name="connsiteX8" fmla="*/ 17251 w 675423"/>
              <a:gd name="connsiteY8" fmla="*/ 190500 h 1448558"/>
              <a:gd name="connsiteX0" fmla="*/ 10828 w 770669"/>
              <a:gd name="connsiteY0" fmla="*/ 201798 h 1448558"/>
              <a:gd name="connsiteX1" fmla="*/ 541883 w 770669"/>
              <a:gd name="connsiteY1" fmla="*/ 0 h 1448558"/>
              <a:gd name="connsiteX2" fmla="*/ 702542 w 770669"/>
              <a:gd name="connsiteY2" fmla="*/ 186138 h 1448558"/>
              <a:gd name="connsiteX3" fmla="*/ 741908 w 770669"/>
              <a:gd name="connsiteY3" fmla="*/ 1223503 h 1448558"/>
              <a:gd name="connsiteX4" fmla="*/ 263792 w 770669"/>
              <a:gd name="connsiteY4" fmla="*/ 1448558 h 1448558"/>
              <a:gd name="connsiteX5" fmla="*/ 216330 w 770669"/>
              <a:gd name="connsiteY5" fmla="*/ 898740 h 1448558"/>
              <a:gd name="connsiteX6" fmla="*/ 177586 w 770669"/>
              <a:gd name="connsiteY6" fmla="*/ 431326 h 1448558"/>
              <a:gd name="connsiteX7" fmla="*/ 169142 w 770669"/>
              <a:gd name="connsiteY7" fmla="*/ 329013 h 1448558"/>
              <a:gd name="connsiteX8" fmla="*/ 10828 w 770669"/>
              <a:gd name="connsiteY8" fmla="*/ 201798 h 1448558"/>
              <a:gd name="connsiteX0" fmla="*/ 21073 w 780914"/>
              <a:gd name="connsiteY0" fmla="*/ 201798 h 1448558"/>
              <a:gd name="connsiteX1" fmla="*/ 552128 w 780914"/>
              <a:gd name="connsiteY1" fmla="*/ 0 h 1448558"/>
              <a:gd name="connsiteX2" fmla="*/ 712787 w 780914"/>
              <a:gd name="connsiteY2" fmla="*/ 186138 h 1448558"/>
              <a:gd name="connsiteX3" fmla="*/ 752153 w 780914"/>
              <a:gd name="connsiteY3" fmla="*/ 1223503 h 1448558"/>
              <a:gd name="connsiteX4" fmla="*/ 274037 w 780914"/>
              <a:gd name="connsiteY4" fmla="*/ 1448558 h 1448558"/>
              <a:gd name="connsiteX5" fmla="*/ 226575 w 780914"/>
              <a:gd name="connsiteY5" fmla="*/ 898740 h 1448558"/>
              <a:gd name="connsiteX6" fmla="*/ 187831 w 780914"/>
              <a:gd name="connsiteY6" fmla="*/ 431326 h 1448558"/>
              <a:gd name="connsiteX7" fmla="*/ 66421 w 780914"/>
              <a:gd name="connsiteY7" fmla="*/ 385502 h 1448558"/>
              <a:gd name="connsiteX8" fmla="*/ 21073 w 780914"/>
              <a:gd name="connsiteY8" fmla="*/ 201798 h 1448558"/>
              <a:gd name="connsiteX0" fmla="*/ 24985 w 762233"/>
              <a:gd name="connsiteY0" fmla="*/ 337369 h 1448558"/>
              <a:gd name="connsiteX1" fmla="*/ 533447 w 762233"/>
              <a:gd name="connsiteY1" fmla="*/ 0 h 1448558"/>
              <a:gd name="connsiteX2" fmla="*/ 694106 w 762233"/>
              <a:gd name="connsiteY2" fmla="*/ 186138 h 1448558"/>
              <a:gd name="connsiteX3" fmla="*/ 733472 w 762233"/>
              <a:gd name="connsiteY3" fmla="*/ 1223503 h 1448558"/>
              <a:gd name="connsiteX4" fmla="*/ 255356 w 762233"/>
              <a:gd name="connsiteY4" fmla="*/ 1448558 h 1448558"/>
              <a:gd name="connsiteX5" fmla="*/ 207894 w 762233"/>
              <a:gd name="connsiteY5" fmla="*/ 898740 h 1448558"/>
              <a:gd name="connsiteX6" fmla="*/ 169150 w 762233"/>
              <a:gd name="connsiteY6" fmla="*/ 431326 h 1448558"/>
              <a:gd name="connsiteX7" fmla="*/ 47740 w 762233"/>
              <a:gd name="connsiteY7" fmla="*/ 385502 h 1448558"/>
              <a:gd name="connsiteX8" fmla="*/ 24985 w 762233"/>
              <a:gd name="connsiteY8" fmla="*/ 337369 h 1448558"/>
              <a:gd name="connsiteX0" fmla="*/ 24985 w 762233"/>
              <a:gd name="connsiteY0" fmla="*/ 258286 h 1369475"/>
              <a:gd name="connsiteX1" fmla="*/ 646412 w 762233"/>
              <a:gd name="connsiteY1" fmla="*/ 0 h 1369475"/>
              <a:gd name="connsiteX2" fmla="*/ 694106 w 762233"/>
              <a:gd name="connsiteY2" fmla="*/ 107055 h 1369475"/>
              <a:gd name="connsiteX3" fmla="*/ 733472 w 762233"/>
              <a:gd name="connsiteY3" fmla="*/ 1144420 h 1369475"/>
              <a:gd name="connsiteX4" fmla="*/ 255356 w 762233"/>
              <a:gd name="connsiteY4" fmla="*/ 1369475 h 1369475"/>
              <a:gd name="connsiteX5" fmla="*/ 207894 w 762233"/>
              <a:gd name="connsiteY5" fmla="*/ 819657 h 1369475"/>
              <a:gd name="connsiteX6" fmla="*/ 169150 w 762233"/>
              <a:gd name="connsiteY6" fmla="*/ 352243 h 1369475"/>
              <a:gd name="connsiteX7" fmla="*/ 47740 w 762233"/>
              <a:gd name="connsiteY7" fmla="*/ 306419 h 1369475"/>
              <a:gd name="connsiteX8" fmla="*/ 24985 w 762233"/>
              <a:gd name="connsiteY8" fmla="*/ 258286 h 1369475"/>
              <a:gd name="connsiteX0" fmla="*/ 24985 w 769813"/>
              <a:gd name="connsiteY0" fmla="*/ 258286 h 1369475"/>
              <a:gd name="connsiteX1" fmla="*/ 646412 w 769813"/>
              <a:gd name="connsiteY1" fmla="*/ 0 h 1369475"/>
              <a:gd name="connsiteX2" fmla="*/ 727996 w 769813"/>
              <a:gd name="connsiteY2" fmla="*/ 152245 h 1369475"/>
              <a:gd name="connsiteX3" fmla="*/ 733472 w 769813"/>
              <a:gd name="connsiteY3" fmla="*/ 1144420 h 1369475"/>
              <a:gd name="connsiteX4" fmla="*/ 255356 w 769813"/>
              <a:gd name="connsiteY4" fmla="*/ 1369475 h 1369475"/>
              <a:gd name="connsiteX5" fmla="*/ 207894 w 769813"/>
              <a:gd name="connsiteY5" fmla="*/ 819657 h 1369475"/>
              <a:gd name="connsiteX6" fmla="*/ 169150 w 769813"/>
              <a:gd name="connsiteY6" fmla="*/ 352243 h 1369475"/>
              <a:gd name="connsiteX7" fmla="*/ 47740 w 769813"/>
              <a:gd name="connsiteY7" fmla="*/ 306419 h 1369475"/>
              <a:gd name="connsiteX8" fmla="*/ 24985 w 769813"/>
              <a:gd name="connsiteY8" fmla="*/ 258286 h 1369475"/>
              <a:gd name="connsiteX0" fmla="*/ 24985 w 5789657"/>
              <a:gd name="connsiteY0" fmla="*/ 2261967 h 3373156"/>
              <a:gd name="connsiteX1" fmla="*/ 646412 w 5789657"/>
              <a:gd name="connsiteY1" fmla="*/ 2003681 h 3373156"/>
              <a:gd name="connsiteX2" fmla="*/ 5789627 w 5789657"/>
              <a:gd name="connsiteY2" fmla="*/ 9391 h 3373156"/>
              <a:gd name="connsiteX3" fmla="*/ 733472 w 5789657"/>
              <a:gd name="connsiteY3" fmla="*/ 3148101 h 3373156"/>
              <a:gd name="connsiteX4" fmla="*/ 255356 w 5789657"/>
              <a:gd name="connsiteY4" fmla="*/ 3373156 h 3373156"/>
              <a:gd name="connsiteX5" fmla="*/ 207894 w 5789657"/>
              <a:gd name="connsiteY5" fmla="*/ 2823338 h 3373156"/>
              <a:gd name="connsiteX6" fmla="*/ 169150 w 5789657"/>
              <a:gd name="connsiteY6" fmla="*/ 2355924 h 3373156"/>
              <a:gd name="connsiteX7" fmla="*/ 47740 w 5789657"/>
              <a:gd name="connsiteY7" fmla="*/ 2310100 h 3373156"/>
              <a:gd name="connsiteX8" fmla="*/ 24985 w 5789657"/>
              <a:gd name="connsiteY8" fmla="*/ 2261967 h 3373156"/>
              <a:gd name="connsiteX0" fmla="*/ 24985 w 5865542"/>
              <a:gd name="connsiteY0" fmla="*/ 2261967 h 3373156"/>
              <a:gd name="connsiteX1" fmla="*/ 646412 w 5865542"/>
              <a:gd name="connsiteY1" fmla="*/ 2003681 h 3373156"/>
              <a:gd name="connsiteX2" fmla="*/ 5789627 w 5865542"/>
              <a:gd name="connsiteY2" fmla="*/ 9391 h 3373156"/>
              <a:gd name="connsiteX3" fmla="*/ 5838364 w 5865542"/>
              <a:gd name="connsiteY3" fmla="*/ 865997 h 3373156"/>
              <a:gd name="connsiteX4" fmla="*/ 255356 w 5865542"/>
              <a:gd name="connsiteY4" fmla="*/ 3373156 h 3373156"/>
              <a:gd name="connsiteX5" fmla="*/ 207894 w 5865542"/>
              <a:gd name="connsiteY5" fmla="*/ 2823338 h 3373156"/>
              <a:gd name="connsiteX6" fmla="*/ 169150 w 5865542"/>
              <a:gd name="connsiteY6" fmla="*/ 2355924 h 3373156"/>
              <a:gd name="connsiteX7" fmla="*/ 47740 w 5865542"/>
              <a:gd name="connsiteY7" fmla="*/ 2310100 h 3373156"/>
              <a:gd name="connsiteX8" fmla="*/ 24985 w 5865542"/>
              <a:gd name="connsiteY8" fmla="*/ 2261967 h 3373156"/>
              <a:gd name="connsiteX0" fmla="*/ 24985 w 5843949"/>
              <a:gd name="connsiteY0" fmla="*/ 2261967 h 3373156"/>
              <a:gd name="connsiteX1" fmla="*/ 646412 w 5843949"/>
              <a:gd name="connsiteY1" fmla="*/ 2003681 h 3373156"/>
              <a:gd name="connsiteX2" fmla="*/ 5789627 w 5843949"/>
              <a:gd name="connsiteY2" fmla="*/ 9391 h 3373156"/>
              <a:gd name="connsiteX3" fmla="*/ 5838364 w 5843949"/>
              <a:gd name="connsiteY3" fmla="*/ 865997 h 3373156"/>
              <a:gd name="connsiteX4" fmla="*/ 255356 w 5843949"/>
              <a:gd name="connsiteY4" fmla="*/ 3373156 h 3373156"/>
              <a:gd name="connsiteX5" fmla="*/ 207894 w 5843949"/>
              <a:gd name="connsiteY5" fmla="*/ 2823338 h 3373156"/>
              <a:gd name="connsiteX6" fmla="*/ 169150 w 5843949"/>
              <a:gd name="connsiteY6" fmla="*/ 2355924 h 3373156"/>
              <a:gd name="connsiteX7" fmla="*/ 47740 w 5843949"/>
              <a:gd name="connsiteY7" fmla="*/ 2310100 h 3373156"/>
              <a:gd name="connsiteX8" fmla="*/ 24985 w 5843949"/>
              <a:gd name="connsiteY8" fmla="*/ 2261967 h 3373156"/>
              <a:gd name="connsiteX0" fmla="*/ 24985 w 5842275"/>
              <a:gd name="connsiteY0" fmla="*/ 2374507 h 3485696"/>
              <a:gd name="connsiteX1" fmla="*/ 646412 w 5842275"/>
              <a:gd name="connsiteY1" fmla="*/ 2116221 h 3485696"/>
              <a:gd name="connsiteX2" fmla="*/ 5757180 w 5842275"/>
              <a:gd name="connsiteY2" fmla="*/ 8956 h 3485696"/>
              <a:gd name="connsiteX3" fmla="*/ 5838364 w 5842275"/>
              <a:gd name="connsiteY3" fmla="*/ 978537 h 3485696"/>
              <a:gd name="connsiteX4" fmla="*/ 255356 w 5842275"/>
              <a:gd name="connsiteY4" fmla="*/ 3485696 h 3485696"/>
              <a:gd name="connsiteX5" fmla="*/ 207894 w 5842275"/>
              <a:gd name="connsiteY5" fmla="*/ 2935878 h 3485696"/>
              <a:gd name="connsiteX6" fmla="*/ 169150 w 5842275"/>
              <a:gd name="connsiteY6" fmla="*/ 2468464 h 3485696"/>
              <a:gd name="connsiteX7" fmla="*/ 47740 w 5842275"/>
              <a:gd name="connsiteY7" fmla="*/ 2422640 h 3485696"/>
              <a:gd name="connsiteX8" fmla="*/ 24985 w 5842275"/>
              <a:gd name="connsiteY8" fmla="*/ 2374507 h 3485696"/>
              <a:gd name="connsiteX0" fmla="*/ 24985 w 5841621"/>
              <a:gd name="connsiteY0" fmla="*/ 2273220 h 3384409"/>
              <a:gd name="connsiteX1" fmla="*/ 646412 w 5841621"/>
              <a:gd name="connsiteY1" fmla="*/ 2014934 h 3384409"/>
              <a:gd name="connsiteX2" fmla="*/ 5735549 w 5841621"/>
              <a:gd name="connsiteY2" fmla="*/ 9347 h 3384409"/>
              <a:gd name="connsiteX3" fmla="*/ 5838364 w 5841621"/>
              <a:gd name="connsiteY3" fmla="*/ 877250 h 3384409"/>
              <a:gd name="connsiteX4" fmla="*/ 255356 w 5841621"/>
              <a:gd name="connsiteY4" fmla="*/ 3384409 h 3384409"/>
              <a:gd name="connsiteX5" fmla="*/ 207894 w 5841621"/>
              <a:gd name="connsiteY5" fmla="*/ 2834591 h 3384409"/>
              <a:gd name="connsiteX6" fmla="*/ 169150 w 5841621"/>
              <a:gd name="connsiteY6" fmla="*/ 2367177 h 3384409"/>
              <a:gd name="connsiteX7" fmla="*/ 47740 w 5841621"/>
              <a:gd name="connsiteY7" fmla="*/ 2321353 h 3384409"/>
              <a:gd name="connsiteX8" fmla="*/ 24985 w 5841621"/>
              <a:gd name="connsiteY8" fmla="*/ 2273220 h 3384409"/>
              <a:gd name="connsiteX0" fmla="*/ 24985 w 5846535"/>
              <a:gd name="connsiteY0" fmla="*/ 2273220 h 3384409"/>
              <a:gd name="connsiteX1" fmla="*/ 646412 w 5846535"/>
              <a:gd name="connsiteY1" fmla="*/ 2014934 h 3384409"/>
              <a:gd name="connsiteX2" fmla="*/ 5735549 w 5846535"/>
              <a:gd name="connsiteY2" fmla="*/ 9347 h 3384409"/>
              <a:gd name="connsiteX3" fmla="*/ 5838364 w 5846535"/>
              <a:gd name="connsiteY3" fmla="*/ 877250 h 3384409"/>
              <a:gd name="connsiteX4" fmla="*/ 255356 w 5846535"/>
              <a:gd name="connsiteY4" fmla="*/ 3384409 h 3384409"/>
              <a:gd name="connsiteX5" fmla="*/ 207894 w 5846535"/>
              <a:gd name="connsiteY5" fmla="*/ 2834591 h 3384409"/>
              <a:gd name="connsiteX6" fmla="*/ 169150 w 5846535"/>
              <a:gd name="connsiteY6" fmla="*/ 2367177 h 3384409"/>
              <a:gd name="connsiteX7" fmla="*/ 47740 w 5846535"/>
              <a:gd name="connsiteY7" fmla="*/ 2321353 h 3384409"/>
              <a:gd name="connsiteX8" fmla="*/ 24985 w 5846535"/>
              <a:gd name="connsiteY8" fmla="*/ 2273220 h 3384409"/>
              <a:gd name="connsiteX0" fmla="*/ 24985 w 5841828"/>
              <a:gd name="connsiteY0" fmla="*/ 2216964 h 3328153"/>
              <a:gd name="connsiteX1" fmla="*/ 646412 w 5841828"/>
              <a:gd name="connsiteY1" fmla="*/ 1958678 h 3328153"/>
              <a:gd name="connsiteX2" fmla="*/ 5659841 w 5841828"/>
              <a:gd name="connsiteY2" fmla="*/ 9578 h 3328153"/>
              <a:gd name="connsiteX3" fmla="*/ 5838364 w 5841828"/>
              <a:gd name="connsiteY3" fmla="*/ 820994 h 3328153"/>
              <a:gd name="connsiteX4" fmla="*/ 255356 w 5841828"/>
              <a:gd name="connsiteY4" fmla="*/ 3328153 h 3328153"/>
              <a:gd name="connsiteX5" fmla="*/ 207894 w 5841828"/>
              <a:gd name="connsiteY5" fmla="*/ 2778335 h 3328153"/>
              <a:gd name="connsiteX6" fmla="*/ 169150 w 5841828"/>
              <a:gd name="connsiteY6" fmla="*/ 2310921 h 3328153"/>
              <a:gd name="connsiteX7" fmla="*/ 47740 w 5841828"/>
              <a:gd name="connsiteY7" fmla="*/ 2265097 h 3328153"/>
              <a:gd name="connsiteX8" fmla="*/ 24985 w 5841828"/>
              <a:gd name="connsiteY8" fmla="*/ 2216964 h 3328153"/>
              <a:gd name="connsiteX0" fmla="*/ 24985 w 5848305"/>
              <a:gd name="connsiteY0" fmla="*/ 2216964 h 3328153"/>
              <a:gd name="connsiteX1" fmla="*/ 646412 w 5848305"/>
              <a:gd name="connsiteY1" fmla="*/ 1958678 h 3328153"/>
              <a:gd name="connsiteX2" fmla="*/ 5659841 w 5848305"/>
              <a:gd name="connsiteY2" fmla="*/ 9578 h 3328153"/>
              <a:gd name="connsiteX3" fmla="*/ 5838364 w 5848305"/>
              <a:gd name="connsiteY3" fmla="*/ 820994 h 3328153"/>
              <a:gd name="connsiteX4" fmla="*/ 255356 w 5848305"/>
              <a:gd name="connsiteY4" fmla="*/ 3328153 h 3328153"/>
              <a:gd name="connsiteX5" fmla="*/ 207894 w 5848305"/>
              <a:gd name="connsiteY5" fmla="*/ 2778335 h 3328153"/>
              <a:gd name="connsiteX6" fmla="*/ 169150 w 5848305"/>
              <a:gd name="connsiteY6" fmla="*/ 2310921 h 3328153"/>
              <a:gd name="connsiteX7" fmla="*/ 47740 w 5848305"/>
              <a:gd name="connsiteY7" fmla="*/ 2265097 h 3328153"/>
              <a:gd name="connsiteX8" fmla="*/ 24985 w 5848305"/>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53209 h 3328153"/>
              <a:gd name="connsiteX4" fmla="*/ 255356 w 5839313"/>
              <a:gd name="connsiteY4" fmla="*/ 3328153 h 3328153"/>
              <a:gd name="connsiteX5" fmla="*/ 207894 w 5839313"/>
              <a:gd name="connsiteY5" fmla="*/ 2778335 h 3328153"/>
              <a:gd name="connsiteX6" fmla="*/ 169150 w 5839313"/>
              <a:gd name="connsiteY6" fmla="*/ 2310921 h 3328153"/>
              <a:gd name="connsiteX7" fmla="*/ 47740 w 5839313"/>
              <a:gd name="connsiteY7" fmla="*/ 2265097 h 3328153"/>
              <a:gd name="connsiteX8" fmla="*/ 24985 w 5839313"/>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41912 h 3328153"/>
              <a:gd name="connsiteX4" fmla="*/ 255356 w 5839313"/>
              <a:gd name="connsiteY4" fmla="*/ 3328153 h 3328153"/>
              <a:gd name="connsiteX5" fmla="*/ 207894 w 5839313"/>
              <a:gd name="connsiteY5" fmla="*/ 2778335 h 3328153"/>
              <a:gd name="connsiteX6" fmla="*/ 169150 w 5839313"/>
              <a:gd name="connsiteY6" fmla="*/ 2310921 h 3328153"/>
              <a:gd name="connsiteX7" fmla="*/ 47740 w 5839313"/>
              <a:gd name="connsiteY7" fmla="*/ 2265097 h 3328153"/>
              <a:gd name="connsiteX8" fmla="*/ 24985 w 5839313"/>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255356 w 5839313"/>
              <a:gd name="connsiteY4" fmla="*/ 3328153 h 3328153"/>
              <a:gd name="connsiteX5" fmla="*/ 207894 w 5839313"/>
              <a:gd name="connsiteY5" fmla="*/ 2778335 h 3328153"/>
              <a:gd name="connsiteX6" fmla="*/ 169150 w 5839313"/>
              <a:gd name="connsiteY6" fmla="*/ 2310921 h 3328153"/>
              <a:gd name="connsiteX7" fmla="*/ 47740 w 5839313"/>
              <a:gd name="connsiteY7" fmla="*/ 2265097 h 3328153"/>
              <a:gd name="connsiteX8" fmla="*/ 24985 w 5839313"/>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255356 w 5839313"/>
              <a:gd name="connsiteY4" fmla="*/ 3328153 h 3328153"/>
              <a:gd name="connsiteX5" fmla="*/ 207894 w 5839313"/>
              <a:gd name="connsiteY5" fmla="*/ 2778335 h 3328153"/>
              <a:gd name="connsiteX6" fmla="*/ 169150 w 5839313"/>
              <a:gd name="connsiteY6" fmla="*/ 2310921 h 3328153"/>
              <a:gd name="connsiteX7" fmla="*/ 47740 w 5839313"/>
              <a:gd name="connsiteY7" fmla="*/ 2265097 h 3328153"/>
              <a:gd name="connsiteX8" fmla="*/ 24985 w 5839313"/>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2237504 w 5839313"/>
              <a:gd name="connsiteY4" fmla="*/ 2377644 h 3328153"/>
              <a:gd name="connsiteX5" fmla="*/ 255356 w 5839313"/>
              <a:gd name="connsiteY5" fmla="*/ 3328153 h 3328153"/>
              <a:gd name="connsiteX6" fmla="*/ 207894 w 5839313"/>
              <a:gd name="connsiteY6" fmla="*/ 2778335 h 3328153"/>
              <a:gd name="connsiteX7" fmla="*/ 169150 w 5839313"/>
              <a:gd name="connsiteY7" fmla="*/ 2310921 h 3328153"/>
              <a:gd name="connsiteX8" fmla="*/ 47740 w 5839313"/>
              <a:gd name="connsiteY8" fmla="*/ 2265097 h 3328153"/>
              <a:gd name="connsiteX9" fmla="*/ 24985 w 5839313"/>
              <a:gd name="connsiteY9"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4616903 w 5839313"/>
              <a:gd name="connsiteY4" fmla="*/ 1349567 h 3328153"/>
              <a:gd name="connsiteX5" fmla="*/ 2237504 w 5839313"/>
              <a:gd name="connsiteY5" fmla="*/ 2377644 h 3328153"/>
              <a:gd name="connsiteX6" fmla="*/ 255356 w 5839313"/>
              <a:gd name="connsiteY6" fmla="*/ 3328153 h 3328153"/>
              <a:gd name="connsiteX7" fmla="*/ 207894 w 5839313"/>
              <a:gd name="connsiteY7" fmla="*/ 2778335 h 3328153"/>
              <a:gd name="connsiteX8" fmla="*/ 169150 w 5839313"/>
              <a:gd name="connsiteY8" fmla="*/ 2310921 h 3328153"/>
              <a:gd name="connsiteX9" fmla="*/ 47740 w 5839313"/>
              <a:gd name="connsiteY9" fmla="*/ 2265097 h 3328153"/>
              <a:gd name="connsiteX10" fmla="*/ 24985 w 5839313"/>
              <a:gd name="connsiteY10"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5514585 w 5839313"/>
              <a:gd name="connsiteY4" fmla="*/ 965450 h 3328153"/>
              <a:gd name="connsiteX5" fmla="*/ 4616903 w 5839313"/>
              <a:gd name="connsiteY5" fmla="*/ 1349567 h 3328153"/>
              <a:gd name="connsiteX6" fmla="*/ 2237504 w 5839313"/>
              <a:gd name="connsiteY6" fmla="*/ 2377644 h 3328153"/>
              <a:gd name="connsiteX7" fmla="*/ 255356 w 5839313"/>
              <a:gd name="connsiteY7" fmla="*/ 3328153 h 3328153"/>
              <a:gd name="connsiteX8" fmla="*/ 207894 w 5839313"/>
              <a:gd name="connsiteY8" fmla="*/ 2778335 h 3328153"/>
              <a:gd name="connsiteX9" fmla="*/ 169150 w 5839313"/>
              <a:gd name="connsiteY9" fmla="*/ 2310921 h 3328153"/>
              <a:gd name="connsiteX10" fmla="*/ 47740 w 5839313"/>
              <a:gd name="connsiteY10" fmla="*/ 2265097 h 3328153"/>
              <a:gd name="connsiteX11" fmla="*/ 24985 w 5839313"/>
              <a:gd name="connsiteY11"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5784972 w 5839313"/>
              <a:gd name="connsiteY4" fmla="*/ 852475 h 3328153"/>
              <a:gd name="connsiteX5" fmla="*/ 5514585 w 5839313"/>
              <a:gd name="connsiteY5" fmla="*/ 965450 h 3328153"/>
              <a:gd name="connsiteX6" fmla="*/ 4616903 w 5839313"/>
              <a:gd name="connsiteY6" fmla="*/ 1349567 h 3328153"/>
              <a:gd name="connsiteX7" fmla="*/ 2237504 w 5839313"/>
              <a:gd name="connsiteY7" fmla="*/ 2377644 h 3328153"/>
              <a:gd name="connsiteX8" fmla="*/ 255356 w 5839313"/>
              <a:gd name="connsiteY8" fmla="*/ 3328153 h 3328153"/>
              <a:gd name="connsiteX9" fmla="*/ 207894 w 5839313"/>
              <a:gd name="connsiteY9" fmla="*/ 2778335 h 3328153"/>
              <a:gd name="connsiteX10" fmla="*/ 169150 w 5839313"/>
              <a:gd name="connsiteY10" fmla="*/ 2310921 h 3328153"/>
              <a:gd name="connsiteX11" fmla="*/ 47740 w 5839313"/>
              <a:gd name="connsiteY11" fmla="*/ 2265097 h 3328153"/>
              <a:gd name="connsiteX12" fmla="*/ 24985 w 5839313"/>
              <a:gd name="connsiteY12" fmla="*/ 2216964 h 3328153"/>
              <a:gd name="connsiteX0" fmla="*/ 24985 w 5839313"/>
              <a:gd name="connsiteY0" fmla="*/ 2216964 h 3282963"/>
              <a:gd name="connsiteX1" fmla="*/ 646412 w 5839313"/>
              <a:gd name="connsiteY1" fmla="*/ 1958678 h 3282963"/>
              <a:gd name="connsiteX2" fmla="*/ 5659841 w 5839313"/>
              <a:gd name="connsiteY2" fmla="*/ 9578 h 3282963"/>
              <a:gd name="connsiteX3" fmla="*/ 5827549 w 5839313"/>
              <a:gd name="connsiteY3" fmla="*/ 787101 h 3282963"/>
              <a:gd name="connsiteX4" fmla="*/ 5784972 w 5839313"/>
              <a:gd name="connsiteY4" fmla="*/ 852475 h 3282963"/>
              <a:gd name="connsiteX5" fmla="*/ 5514585 w 5839313"/>
              <a:gd name="connsiteY5" fmla="*/ 965450 h 3282963"/>
              <a:gd name="connsiteX6" fmla="*/ 4616903 w 5839313"/>
              <a:gd name="connsiteY6" fmla="*/ 1349567 h 3282963"/>
              <a:gd name="connsiteX7" fmla="*/ 2237504 w 5839313"/>
              <a:gd name="connsiteY7" fmla="*/ 2377644 h 3282963"/>
              <a:gd name="connsiteX8" fmla="*/ 244540 w 5839313"/>
              <a:gd name="connsiteY8" fmla="*/ 3282963 h 3282963"/>
              <a:gd name="connsiteX9" fmla="*/ 207894 w 5839313"/>
              <a:gd name="connsiteY9" fmla="*/ 2778335 h 3282963"/>
              <a:gd name="connsiteX10" fmla="*/ 169150 w 5839313"/>
              <a:gd name="connsiteY10" fmla="*/ 2310921 h 3282963"/>
              <a:gd name="connsiteX11" fmla="*/ 47740 w 5839313"/>
              <a:gd name="connsiteY11" fmla="*/ 2265097 h 3282963"/>
              <a:gd name="connsiteX12" fmla="*/ 24985 w 5839313"/>
              <a:gd name="connsiteY12" fmla="*/ 2216964 h 3282963"/>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2 w 5839313"/>
              <a:gd name="connsiteY4" fmla="*/ 852475 h 3249070"/>
              <a:gd name="connsiteX5" fmla="*/ 5514585 w 5839313"/>
              <a:gd name="connsiteY5" fmla="*/ 965450 h 3249070"/>
              <a:gd name="connsiteX6" fmla="*/ 4616903 w 5839313"/>
              <a:gd name="connsiteY6" fmla="*/ 1349567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3 w 5839313"/>
              <a:gd name="connsiteY4" fmla="*/ 795988 h 3249070"/>
              <a:gd name="connsiteX5" fmla="*/ 5514585 w 5839313"/>
              <a:gd name="connsiteY5" fmla="*/ 965450 h 3249070"/>
              <a:gd name="connsiteX6" fmla="*/ 4616903 w 5839313"/>
              <a:gd name="connsiteY6" fmla="*/ 1349567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3 w 5839313"/>
              <a:gd name="connsiteY4" fmla="*/ 795988 h 3249070"/>
              <a:gd name="connsiteX5" fmla="*/ 5503770 w 5839313"/>
              <a:gd name="connsiteY5" fmla="*/ 931557 h 3249070"/>
              <a:gd name="connsiteX6" fmla="*/ 4616903 w 5839313"/>
              <a:gd name="connsiteY6" fmla="*/ 1349567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3 w 5839313"/>
              <a:gd name="connsiteY4" fmla="*/ 795988 h 3249070"/>
              <a:gd name="connsiteX5" fmla="*/ 5503770 w 5839313"/>
              <a:gd name="connsiteY5" fmla="*/ 931557 h 3249070"/>
              <a:gd name="connsiteX6" fmla="*/ 4616903 w 5839313"/>
              <a:gd name="connsiteY6" fmla="*/ 1315674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3 w 5839313"/>
              <a:gd name="connsiteY4" fmla="*/ 795988 h 3249070"/>
              <a:gd name="connsiteX5" fmla="*/ 5503770 w 5839313"/>
              <a:gd name="connsiteY5" fmla="*/ 931557 h 3249070"/>
              <a:gd name="connsiteX6" fmla="*/ 4616903 w 5839313"/>
              <a:gd name="connsiteY6" fmla="*/ 1315674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43554"/>
              <a:gd name="connsiteY0" fmla="*/ 2216964 h 3249070"/>
              <a:gd name="connsiteX1" fmla="*/ 646412 w 5843554"/>
              <a:gd name="connsiteY1" fmla="*/ 1958678 h 3249070"/>
              <a:gd name="connsiteX2" fmla="*/ 5659841 w 5843554"/>
              <a:gd name="connsiteY2" fmla="*/ 9578 h 3249070"/>
              <a:gd name="connsiteX3" fmla="*/ 5827549 w 5843554"/>
              <a:gd name="connsiteY3" fmla="*/ 787101 h 3249070"/>
              <a:gd name="connsiteX4" fmla="*/ 5828233 w 5843554"/>
              <a:gd name="connsiteY4" fmla="*/ 795988 h 3249070"/>
              <a:gd name="connsiteX5" fmla="*/ 5784973 w 5843554"/>
              <a:gd name="connsiteY5" fmla="*/ 795988 h 3249070"/>
              <a:gd name="connsiteX6" fmla="*/ 5503770 w 5843554"/>
              <a:gd name="connsiteY6" fmla="*/ 931557 h 3249070"/>
              <a:gd name="connsiteX7" fmla="*/ 4616903 w 5843554"/>
              <a:gd name="connsiteY7" fmla="*/ 1315674 h 3249070"/>
              <a:gd name="connsiteX8" fmla="*/ 2237504 w 5843554"/>
              <a:gd name="connsiteY8" fmla="*/ 2377644 h 3249070"/>
              <a:gd name="connsiteX9" fmla="*/ 244540 w 5843554"/>
              <a:gd name="connsiteY9" fmla="*/ 3249070 h 3249070"/>
              <a:gd name="connsiteX10" fmla="*/ 207894 w 5843554"/>
              <a:gd name="connsiteY10" fmla="*/ 2778335 h 3249070"/>
              <a:gd name="connsiteX11" fmla="*/ 169150 w 5843554"/>
              <a:gd name="connsiteY11" fmla="*/ 2310921 h 3249070"/>
              <a:gd name="connsiteX12" fmla="*/ 47740 w 5843554"/>
              <a:gd name="connsiteY12" fmla="*/ 2265097 h 3249070"/>
              <a:gd name="connsiteX13" fmla="*/ 24985 w 5843554"/>
              <a:gd name="connsiteY13" fmla="*/ 2216964 h 3249070"/>
              <a:gd name="connsiteX0" fmla="*/ 24985 w 5843554"/>
              <a:gd name="connsiteY0" fmla="*/ 2216964 h 3249070"/>
              <a:gd name="connsiteX1" fmla="*/ 646412 w 5843554"/>
              <a:gd name="connsiteY1" fmla="*/ 1958678 h 3249070"/>
              <a:gd name="connsiteX2" fmla="*/ 5627395 w 5843554"/>
              <a:gd name="connsiteY2" fmla="*/ 9578 h 3249070"/>
              <a:gd name="connsiteX3" fmla="*/ 5827549 w 5843554"/>
              <a:gd name="connsiteY3" fmla="*/ 787101 h 3249070"/>
              <a:gd name="connsiteX4" fmla="*/ 5828233 w 5843554"/>
              <a:gd name="connsiteY4" fmla="*/ 795988 h 3249070"/>
              <a:gd name="connsiteX5" fmla="*/ 5784973 w 5843554"/>
              <a:gd name="connsiteY5" fmla="*/ 795988 h 3249070"/>
              <a:gd name="connsiteX6" fmla="*/ 5503770 w 5843554"/>
              <a:gd name="connsiteY6" fmla="*/ 931557 h 3249070"/>
              <a:gd name="connsiteX7" fmla="*/ 4616903 w 5843554"/>
              <a:gd name="connsiteY7" fmla="*/ 1315674 h 3249070"/>
              <a:gd name="connsiteX8" fmla="*/ 2237504 w 5843554"/>
              <a:gd name="connsiteY8" fmla="*/ 2377644 h 3249070"/>
              <a:gd name="connsiteX9" fmla="*/ 244540 w 5843554"/>
              <a:gd name="connsiteY9" fmla="*/ 3249070 h 3249070"/>
              <a:gd name="connsiteX10" fmla="*/ 207894 w 5843554"/>
              <a:gd name="connsiteY10" fmla="*/ 2778335 h 3249070"/>
              <a:gd name="connsiteX11" fmla="*/ 169150 w 5843554"/>
              <a:gd name="connsiteY11" fmla="*/ 2310921 h 3249070"/>
              <a:gd name="connsiteX12" fmla="*/ 47740 w 5843554"/>
              <a:gd name="connsiteY12" fmla="*/ 2265097 h 3249070"/>
              <a:gd name="connsiteX13" fmla="*/ 24985 w 5843554"/>
              <a:gd name="connsiteY13" fmla="*/ 2216964 h 3249070"/>
              <a:gd name="connsiteX0" fmla="*/ 24985 w 5843554"/>
              <a:gd name="connsiteY0" fmla="*/ 2216964 h 3249070"/>
              <a:gd name="connsiteX1" fmla="*/ 646412 w 5843554"/>
              <a:gd name="connsiteY1" fmla="*/ 1958678 h 3249070"/>
              <a:gd name="connsiteX2" fmla="*/ 5627395 w 5843554"/>
              <a:gd name="connsiteY2" fmla="*/ 9578 h 3249070"/>
              <a:gd name="connsiteX3" fmla="*/ 5827549 w 5843554"/>
              <a:gd name="connsiteY3" fmla="*/ 787101 h 3249070"/>
              <a:gd name="connsiteX4" fmla="*/ 5828233 w 5843554"/>
              <a:gd name="connsiteY4" fmla="*/ 795988 h 3249070"/>
              <a:gd name="connsiteX5" fmla="*/ 5784973 w 5843554"/>
              <a:gd name="connsiteY5" fmla="*/ 795988 h 3249070"/>
              <a:gd name="connsiteX6" fmla="*/ 5503770 w 5843554"/>
              <a:gd name="connsiteY6" fmla="*/ 931557 h 3249070"/>
              <a:gd name="connsiteX7" fmla="*/ 4616903 w 5843554"/>
              <a:gd name="connsiteY7" fmla="*/ 1315674 h 3249070"/>
              <a:gd name="connsiteX8" fmla="*/ 2237504 w 5843554"/>
              <a:gd name="connsiteY8" fmla="*/ 2377644 h 3249070"/>
              <a:gd name="connsiteX9" fmla="*/ 244540 w 5843554"/>
              <a:gd name="connsiteY9" fmla="*/ 3249070 h 3249070"/>
              <a:gd name="connsiteX10" fmla="*/ 207894 w 5843554"/>
              <a:gd name="connsiteY10" fmla="*/ 2778335 h 3249070"/>
              <a:gd name="connsiteX11" fmla="*/ 169150 w 5843554"/>
              <a:gd name="connsiteY11" fmla="*/ 2310921 h 3249070"/>
              <a:gd name="connsiteX12" fmla="*/ 47740 w 5843554"/>
              <a:gd name="connsiteY12" fmla="*/ 2265097 h 3249070"/>
              <a:gd name="connsiteX13" fmla="*/ 24985 w 5843554"/>
              <a:gd name="connsiteY13" fmla="*/ 2216964 h 3249070"/>
              <a:gd name="connsiteX0" fmla="*/ 24985 w 5843554"/>
              <a:gd name="connsiteY0" fmla="*/ 2207594 h 3239700"/>
              <a:gd name="connsiteX1" fmla="*/ 646412 w 5843554"/>
              <a:gd name="connsiteY1" fmla="*/ 1949308 h 3239700"/>
              <a:gd name="connsiteX2" fmla="*/ 5627395 w 5843554"/>
              <a:gd name="connsiteY2" fmla="*/ 208 h 3239700"/>
              <a:gd name="connsiteX3" fmla="*/ 5827549 w 5843554"/>
              <a:gd name="connsiteY3" fmla="*/ 777731 h 3239700"/>
              <a:gd name="connsiteX4" fmla="*/ 5828233 w 5843554"/>
              <a:gd name="connsiteY4" fmla="*/ 786618 h 3239700"/>
              <a:gd name="connsiteX5" fmla="*/ 5784973 w 5843554"/>
              <a:gd name="connsiteY5" fmla="*/ 786618 h 3239700"/>
              <a:gd name="connsiteX6" fmla="*/ 5503770 w 5843554"/>
              <a:gd name="connsiteY6" fmla="*/ 922187 h 3239700"/>
              <a:gd name="connsiteX7" fmla="*/ 4616903 w 5843554"/>
              <a:gd name="connsiteY7" fmla="*/ 1306304 h 3239700"/>
              <a:gd name="connsiteX8" fmla="*/ 2237504 w 5843554"/>
              <a:gd name="connsiteY8" fmla="*/ 2368274 h 3239700"/>
              <a:gd name="connsiteX9" fmla="*/ 244540 w 5843554"/>
              <a:gd name="connsiteY9" fmla="*/ 3239700 h 3239700"/>
              <a:gd name="connsiteX10" fmla="*/ 207894 w 5843554"/>
              <a:gd name="connsiteY10" fmla="*/ 2768965 h 3239700"/>
              <a:gd name="connsiteX11" fmla="*/ 169150 w 5843554"/>
              <a:gd name="connsiteY11" fmla="*/ 2301551 h 3239700"/>
              <a:gd name="connsiteX12" fmla="*/ 47740 w 5843554"/>
              <a:gd name="connsiteY12" fmla="*/ 2255727 h 3239700"/>
              <a:gd name="connsiteX13" fmla="*/ 24985 w 5843554"/>
              <a:gd name="connsiteY13" fmla="*/ 2207594 h 3239700"/>
              <a:gd name="connsiteX0" fmla="*/ 24985 w 5843554"/>
              <a:gd name="connsiteY0" fmla="*/ 2207386 h 3239492"/>
              <a:gd name="connsiteX1" fmla="*/ 646412 w 5843554"/>
              <a:gd name="connsiteY1" fmla="*/ 1949100 h 3239492"/>
              <a:gd name="connsiteX2" fmla="*/ 5627395 w 5843554"/>
              <a:gd name="connsiteY2" fmla="*/ 0 h 3239492"/>
              <a:gd name="connsiteX3" fmla="*/ 5827549 w 5843554"/>
              <a:gd name="connsiteY3" fmla="*/ 777523 h 3239492"/>
              <a:gd name="connsiteX4" fmla="*/ 5828233 w 5843554"/>
              <a:gd name="connsiteY4" fmla="*/ 786410 h 3239492"/>
              <a:gd name="connsiteX5" fmla="*/ 5784973 w 5843554"/>
              <a:gd name="connsiteY5" fmla="*/ 786410 h 3239492"/>
              <a:gd name="connsiteX6" fmla="*/ 5503770 w 5843554"/>
              <a:gd name="connsiteY6" fmla="*/ 921979 h 3239492"/>
              <a:gd name="connsiteX7" fmla="*/ 4616903 w 5843554"/>
              <a:gd name="connsiteY7" fmla="*/ 1306096 h 3239492"/>
              <a:gd name="connsiteX8" fmla="*/ 2237504 w 5843554"/>
              <a:gd name="connsiteY8" fmla="*/ 2368066 h 3239492"/>
              <a:gd name="connsiteX9" fmla="*/ 244540 w 5843554"/>
              <a:gd name="connsiteY9" fmla="*/ 3239492 h 3239492"/>
              <a:gd name="connsiteX10" fmla="*/ 207894 w 5843554"/>
              <a:gd name="connsiteY10" fmla="*/ 2768757 h 3239492"/>
              <a:gd name="connsiteX11" fmla="*/ 169150 w 5843554"/>
              <a:gd name="connsiteY11" fmla="*/ 2301343 h 3239492"/>
              <a:gd name="connsiteX12" fmla="*/ 47740 w 5843554"/>
              <a:gd name="connsiteY12" fmla="*/ 2255519 h 3239492"/>
              <a:gd name="connsiteX13" fmla="*/ 24985 w 5843554"/>
              <a:gd name="connsiteY13" fmla="*/ 2207386 h 3239492"/>
              <a:gd name="connsiteX0" fmla="*/ 24985 w 5843554"/>
              <a:gd name="connsiteY0" fmla="*/ 2208025 h 3240131"/>
              <a:gd name="connsiteX1" fmla="*/ 646412 w 5843554"/>
              <a:gd name="connsiteY1" fmla="*/ 1949739 h 3240131"/>
              <a:gd name="connsiteX2" fmla="*/ 5627395 w 5843554"/>
              <a:gd name="connsiteY2" fmla="*/ 639 h 3240131"/>
              <a:gd name="connsiteX3" fmla="*/ 5827549 w 5843554"/>
              <a:gd name="connsiteY3" fmla="*/ 778162 h 3240131"/>
              <a:gd name="connsiteX4" fmla="*/ 5828233 w 5843554"/>
              <a:gd name="connsiteY4" fmla="*/ 787049 h 3240131"/>
              <a:gd name="connsiteX5" fmla="*/ 5784973 w 5843554"/>
              <a:gd name="connsiteY5" fmla="*/ 787049 h 3240131"/>
              <a:gd name="connsiteX6" fmla="*/ 5503770 w 5843554"/>
              <a:gd name="connsiteY6" fmla="*/ 922618 h 3240131"/>
              <a:gd name="connsiteX7" fmla="*/ 4616903 w 5843554"/>
              <a:gd name="connsiteY7" fmla="*/ 1306735 h 3240131"/>
              <a:gd name="connsiteX8" fmla="*/ 2237504 w 5843554"/>
              <a:gd name="connsiteY8" fmla="*/ 2368705 h 3240131"/>
              <a:gd name="connsiteX9" fmla="*/ 244540 w 5843554"/>
              <a:gd name="connsiteY9" fmla="*/ 3240131 h 3240131"/>
              <a:gd name="connsiteX10" fmla="*/ 207894 w 5843554"/>
              <a:gd name="connsiteY10" fmla="*/ 2769396 h 3240131"/>
              <a:gd name="connsiteX11" fmla="*/ 169150 w 5843554"/>
              <a:gd name="connsiteY11" fmla="*/ 2301982 h 3240131"/>
              <a:gd name="connsiteX12" fmla="*/ 47740 w 5843554"/>
              <a:gd name="connsiteY12" fmla="*/ 2256158 h 3240131"/>
              <a:gd name="connsiteX13" fmla="*/ 24985 w 5843554"/>
              <a:gd name="connsiteY13" fmla="*/ 2208025 h 3240131"/>
              <a:gd name="connsiteX0" fmla="*/ 24985 w 5832597"/>
              <a:gd name="connsiteY0" fmla="*/ 2208025 h 3240131"/>
              <a:gd name="connsiteX1" fmla="*/ 646412 w 5832597"/>
              <a:gd name="connsiteY1" fmla="*/ 1949739 h 3240131"/>
              <a:gd name="connsiteX2" fmla="*/ 5627395 w 5832597"/>
              <a:gd name="connsiteY2" fmla="*/ 639 h 3240131"/>
              <a:gd name="connsiteX3" fmla="*/ 5827549 w 5832597"/>
              <a:gd name="connsiteY3" fmla="*/ 778162 h 3240131"/>
              <a:gd name="connsiteX4" fmla="*/ 5828233 w 5832597"/>
              <a:gd name="connsiteY4" fmla="*/ 787049 h 3240131"/>
              <a:gd name="connsiteX5" fmla="*/ 5784973 w 5832597"/>
              <a:gd name="connsiteY5" fmla="*/ 787049 h 3240131"/>
              <a:gd name="connsiteX6" fmla="*/ 5503770 w 5832597"/>
              <a:gd name="connsiteY6" fmla="*/ 922618 h 3240131"/>
              <a:gd name="connsiteX7" fmla="*/ 4616903 w 5832597"/>
              <a:gd name="connsiteY7" fmla="*/ 1306735 h 3240131"/>
              <a:gd name="connsiteX8" fmla="*/ 2237504 w 5832597"/>
              <a:gd name="connsiteY8" fmla="*/ 2368705 h 3240131"/>
              <a:gd name="connsiteX9" fmla="*/ 244540 w 5832597"/>
              <a:gd name="connsiteY9" fmla="*/ 3240131 h 3240131"/>
              <a:gd name="connsiteX10" fmla="*/ 207894 w 5832597"/>
              <a:gd name="connsiteY10" fmla="*/ 2769396 h 3240131"/>
              <a:gd name="connsiteX11" fmla="*/ 169150 w 5832597"/>
              <a:gd name="connsiteY11" fmla="*/ 2301982 h 3240131"/>
              <a:gd name="connsiteX12" fmla="*/ 47740 w 5832597"/>
              <a:gd name="connsiteY12" fmla="*/ 2256158 h 3240131"/>
              <a:gd name="connsiteX13" fmla="*/ 24985 w 5832597"/>
              <a:gd name="connsiteY13" fmla="*/ 2208025 h 3240131"/>
              <a:gd name="connsiteX0" fmla="*/ 24985 w 5828449"/>
              <a:gd name="connsiteY0" fmla="*/ 2208025 h 3240131"/>
              <a:gd name="connsiteX1" fmla="*/ 646412 w 5828449"/>
              <a:gd name="connsiteY1" fmla="*/ 1949739 h 3240131"/>
              <a:gd name="connsiteX2" fmla="*/ 5627395 w 5828449"/>
              <a:gd name="connsiteY2" fmla="*/ 639 h 3240131"/>
              <a:gd name="connsiteX3" fmla="*/ 5827549 w 5828449"/>
              <a:gd name="connsiteY3" fmla="*/ 778162 h 3240131"/>
              <a:gd name="connsiteX4" fmla="*/ 5828233 w 5828449"/>
              <a:gd name="connsiteY4" fmla="*/ 787049 h 3240131"/>
              <a:gd name="connsiteX5" fmla="*/ 5784973 w 5828449"/>
              <a:gd name="connsiteY5" fmla="*/ 787049 h 3240131"/>
              <a:gd name="connsiteX6" fmla="*/ 5503770 w 5828449"/>
              <a:gd name="connsiteY6" fmla="*/ 922618 h 3240131"/>
              <a:gd name="connsiteX7" fmla="*/ 4616903 w 5828449"/>
              <a:gd name="connsiteY7" fmla="*/ 1306735 h 3240131"/>
              <a:gd name="connsiteX8" fmla="*/ 2237504 w 5828449"/>
              <a:gd name="connsiteY8" fmla="*/ 2368705 h 3240131"/>
              <a:gd name="connsiteX9" fmla="*/ 244540 w 5828449"/>
              <a:gd name="connsiteY9" fmla="*/ 3240131 h 3240131"/>
              <a:gd name="connsiteX10" fmla="*/ 207894 w 5828449"/>
              <a:gd name="connsiteY10" fmla="*/ 2769396 h 3240131"/>
              <a:gd name="connsiteX11" fmla="*/ 169150 w 5828449"/>
              <a:gd name="connsiteY11" fmla="*/ 2301982 h 3240131"/>
              <a:gd name="connsiteX12" fmla="*/ 47740 w 5828449"/>
              <a:gd name="connsiteY12" fmla="*/ 2256158 h 3240131"/>
              <a:gd name="connsiteX13" fmla="*/ 24985 w 5828449"/>
              <a:gd name="connsiteY13" fmla="*/ 2208025 h 3240131"/>
              <a:gd name="connsiteX0" fmla="*/ 24985 w 5828449"/>
              <a:gd name="connsiteY0" fmla="*/ 2224217 h 3256323"/>
              <a:gd name="connsiteX1" fmla="*/ 646412 w 5828449"/>
              <a:gd name="connsiteY1" fmla="*/ 1965931 h 3256323"/>
              <a:gd name="connsiteX2" fmla="*/ 5627395 w 5828449"/>
              <a:gd name="connsiteY2" fmla="*/ 16831 h 3256323"/>
              <a:gd name="connsiteX3" fmla="*/ 5827549 w 5828449"/>
              <a:gd name="connsiteY3" fmla="*/ 794354 h 3256323"/>
              <a:gd name="connsiteX4" fmla="*/ 5828233 w 5828449"/>
              <a:gd name="connsiteY4" fmla="*/ 803241 h 3256323"/>
              <a:gd name="connsiteX5" fmla="*/ 5784973 w 5828449"/>
              <a:gd name="connsiteY5" fmla="*/ 803241 h 3256323"/>
              <a:gd name="connsiteX6" fmla="*/ 5503770 w 5828449"/>
              <a:gd name="connsiteY6" fmla="*/ 938810 h 3256323"/>
              <a:gd name="connsiteX7" fmla="*/ 4616903 w 5828449"/>
              <a:gd name="connsiteY7" fmla="*/ 1322927 h 3256323"/>
              <a:gd name="connsiteX8" fmla="*/ 2237504 w 5828449"/>
              <a:gd name="connsiteY8" fmla="*/ 2384897 h 3256323"/>
              <a:gd name="connsiteX9" fmla="*/ 244540 w 5828449"/>
              <a:gd name="connsiteY9" fmla="*/ 3256323 h 3256323"/>
              <a:gd name="connsiteX10" fmla="*/ 207894 w 5828449"/>
              <a:gd name="connsiteY10" fmla="*/ 2785588 h 3256323"/>
              <a:gd name="connsiteX11" fmla="*/ 169150 w 5828449"/>
              <a:gd name="connsiteY11" fmla="*/ 2318174 h 3256323"/>
              <a:gd name="connsiteX12" fmla="*/ 47740 w 5828449"/>
              <a:gd name="connsiteY12" fmla="*/ 2272350 h 3256323"/>
              <a:gd name="connsiteX13" fmla="*/ 24985 w 5828449"/>
              <a:gd name="connsiteY13" fmla="*/ 2224217 h 3256323"/>
              <a:gd name="connsiteX0" fmla="*/ 24985 w 5828449"/>
              <a:gd name="connsiteY0" fmla="*/ 2235290 h 3267396"/>
              <a:gd name="connsiteX1" fmla="*/ 646412 w 5828449"/>
              <a:gd name="connsiteY1" fmla="*/ 1977004 h 3267396"/>
              <a:gd name="connsiteX2" fmla="*/ 5584134 w 5828449"/>
              <a:gd name="connsiteY2" fmla="*/ 16606 h 3267396"/>
              <a:gd name="connsiteX3" fmla="*/ 5827549 w 5828449"/>
              <a:gd name="connsiteY3" fmla="*/ 805427 h 3267396"/>
              <a:gd name="connsiteX4" fmla="*/ 5828233 w 5828449"/>
              <a:gd name="connsiteY4" fmla="*/ 814314 h 3267396"/>
              <a:gd name="connsiteX5" fmla="*/ 5784973 w 5828449"/>
              <a:gd name="connsiteY5" fmla="*/ 814314 h 3267396"/>
              <a:gd name="connsiteX6" fmla="*/ 5503770 w 5828449"/>
              <a:gd name="connsiteY6" fmla="*/ 949883 h 3267396"/>
              <a:gd name="connsiteX7" fmla="*/ 4616903 w 5828449"/>
              <a:gd name="connsiteY7" fmla="*/ 1334000 h 3267396"/>
              <a:gd name="connsiteX8" fmla="*/ 2237504 w 5828449"/>
              <a:gd name="connsiteY8" fmla="*/ 2395970 h 3267396"/>
              <a:gd name="connsiteX9" fmla="*/ 244540 w 5828449"/>
              <a:gd name="connsiteY9" fmla="*/ 3267396 h 3267396"/>
              <a:gd name="connsiteX10" fmla="*/ 207894 w 5828449"/>
              <a:gd name="connsiteY10" fmla="*/ 2796661 h 3267396"/>
              <a:gd name="connsiteX11" fmla="*/ 169150 w 5828449"/>
              <a:gd name="connsiteY11" fmla="*/ 2329247 h 3267396"/>
              <a:gd name="connsiteX12" fmla="*/ 47740 w 5828449"/>
              <a:gd name="connsiteY12" fmla="*/ 2283423 h 3267396"/>
              <a:gd name="connsiteX13" fmla="*/ 24985 w 5828449"/>
              <a:gd name="connsiteY13" fmla="*/ 2235290 h 3267396"/>
              <a:gd name="connsiteX0" fmla="*/ 24985 w 5828449"/>
              <a:gd name="connsiteY0" fmla="*/ 2235290 h 3301520"/>
              <a:gd name="connsiteX1" fmla="*/ 646412 w 5828449"/>
              <a:gd name="connsiteY1" fmla="*/ 1977004 h 3301520"/>
              <a:gd name="connsiteX2" fmla="*/ 5584134 w 5828449"/>
              <a:gd name="connsiteY2" fmla="*/ 16606 h 3301520"/>
              <a:gd name="connsiteX3" fmla="*/ 5827549 w 5828449"/>
              <a:gd name="connsiteY3" fmla="*/ 805427 h 3301520"/>
              <a:gd name="connsiteX4" fmla="*/ 5828233 w 5828449"/>
              <a:gd name="connsiteY4" fmla="*/ 814314 h 3301520"/>
              <a:gd name="connsiteX5" fmla="*/ 5784973 w 5828449"/>
              <a:gd name="connsiteY5" fmla="*/ 814314 h 3301520"/>
              <a:gd name="connsiteX6" fmla="*/ 5503770 w 5828449"/>
              <a:gd name="connsiteY6" fmla="*/ 949883 h 3301520"/>
              <a:gd name="connsiteX7" fmla="*/ 4616903 w 5828449"/>
              <a:gd name="connsiteY7" fmla="*/ 1334000 h 3301520"/>
              <a:gd name="connsiteX8" fmla="*/ 2237504 w 5828449"/>
              <a:gd name="connsiteY8" fmla="*/ 2395970 h 3301520"/>
              <a:gd name="connsiteX9" fmla="*/ 244540 w 5828449"/>
              <a:gd name="connsiteY9" fmla="*/ 3301520 h 3301520"/>
              <a:gd name="connsiteX10" fmla="*/ 207894 w 5828449"/>
              <a:gd name="connsiteY10" fmla="*/ 2796661 h 3301520"/>
              <a:gd name="connsiteX11" fmla="*/ 169150 w 5828449"/>
              <a:gd name="connsiteY11" fmla="*/ 2329247 h 3301520"/>
              <a:gd name="connsiteX12" fmla="*/ 47740 w 5828449"/>
              <a:gd name="connsiteY12" fmla="*/ 2283423 h 3301520"/>
              <a:gd name="connsiteX13" fmla="*/ 24985 w 5828449"/>
              <a:gd name="connsiteY13" fmla="*/ 2235290 h 3301520"/>
              <a:gd name="connsiteX0" fmla="*/ 24985 w 5828449"/>
              <a:gd name="connsiteY0" fmla="*/ 2235290 h 3301520"/>
              <a:gd name="connsiteX1" fmla="*/ 646412 w 5828449"/>
              <a:gd name="connsiteY1" fmla="*/ 1977004 h 3301520"/>
              <a:gd name="connsiteX2" fmla="*/ 5584134 w 5828449"/>
              <a:gd name="connsiteY2" fmla="*/ 16606 h 3301520"/>
              <a:gd name="connsiteX3" fmla="*/ 5827549 w 5828449"/>
              <a:gd name="connsiteY3" fmla="*/ 805427 h 3301520"/>
              <a:gd name="connsiteX4" fmla="*/ 5828233 w 5828449"/>
              <a:gd name="connsiteY4" fmla="*/ 814314 h 3301520"/>
              <a:gd name="connsiteX5" fmla="*/ 5784973 w 5828449"/>
              <a:gd name="connsiteY5" fmla="*/ 814314 h 3301520"/>
              <a:gd name="connsiteX6" fmla="*/ 5503770 w 5828449"/>
              <a:gd name="connsiteY6" fmla="*/ 949883 h 3301520"/>
              <a:gd name="connsiteX7" fmla="*/ 4616903 w 5828449"/>
              <a:gd name="connsiteY7" fmla="*/ 1334000 h 3301520"/>
              <a:gd name="connsiteX8" fmla="*/ 2237504 w 5828449"/>
              <a:gd name="connsiteY8" fmla="*/ 2395970 h 3301520"/>
              <a:gd name="connsiteX9" fmla="*/ 244540 w 5828449"/>
              <a:gd name="connsiteY9" fmla="*/ 3301520 h 3301520"/>
              <a:gd name="connsiteX10" fmla="*/ 207894 w 5828449"/>
              <a:gd name="connsiteY10" fmla="*/ 2796661 h 3301520"/>
              <a:gd name="connsiteX11" fmla="*/ 169150 w 5828449"/>
              <a:gd name="connsiteY11" fmla="*/ 2329247 h 3301520"/>
              <a:gd name="connsiteX12" fmla="*/ 47740 w 5828449"/>
              <a:gd name="connsiteY12" fmla="*/ 2283423 h 3301520"/>
              <a:gd name="connsiteX13" fmla="*/ 24985 w 5828449"/>
              <a:gd name="connsiteY13" fmla="*/ 2235290 h 3301520"/>
              <a:gd name="connsiteX0" fmla="*/ 24985 w 5828449"/>
              <a:gd name="connsiteY0" fmla="*/ 2235290 h 3301520"/>
              <a:gd name="connsiteX1" fmla="*/ 646412 w 5828449"/>
              <a:gd name="connsiteY1" fmla="*/ 1977004 h 3301520"/>
              <a:gd name="connsiteX2" fmla="*/ 5584134 w 5828449"/>
              <a:gd name="connsiteY2" fmla="*/ 16606 h 3301520"/>
              <a:gd name="connsiteX3" fmla="*/ 5827549 w 5828449"/>
              <a:gd name="connsiteY3" fmla="*/ 805427 h 3301520"/>
              <a:gd name="connsiteX4" fmla="*/ 5828233 w 5828449"/>
              <a:gd name="connsiteY4" fmla="*/ 814314 h 3301520"/>
              <a:gd name="connsiteX5" fmla="*/ 5742046 w 5828449"/>
              <a:gd name="connsiteY5" fmla="*/ 802939 h 3301520"/>
              <a:gd name="connsiteX6" fmla="*/ 5503770 w 5828449"/>
              <a:gd name="connsiteY6" fmla="*/ 949883 h 3301520"/>
              <a:gd name="connsiteX7" fmla="*/ 4616903 w 5828449"/>
              <a:gd name="connsiteY7" fmla="*/ 1334000 h 3301520"/>
              <a:gd name="connsiteX8" fmla="*/ 2237504 w 5828449"/>
              <a:gd name="connsiteY8" fmla="*/ 2395970 h 3301520"/>
              <a:gd name="connsiteX9" fmla="*/ 244540 w 5828449"/>
              <a:gd name="connsiteY9" fmla="*/ 3301520 h 3301520"/>
              <a:gd name="connsiteX10" fmla="*/ 207894 w 5828449"/>
              <a:gd name="connsiteY10" fmla="*/ 2796661 h 3301520"/>
              <a:gd name="connsiteX11" fmla="*/ 169150 w 5828449"/>
              <a:gd name="connsiteY11" fmla="*/ 2329247 h 3301520"/>
              <a:gd name="connsiteX12" fmla="*/ 47740 w 5828449"/>
              <a:gd name="connsiteY12" fmla="*/ 2283423 h 3301520"/>
              <a:gd name="connsiteX13" fmla="*/ 24985 w 5828449"/>
              <a:gd name="connsiteY13" fmla="*/ 2235290 h 3301520"/>
              <a:gd name="connsiteX0" fmla="*/ 24985 w 5828449"/>
              <a:gd name="connsiteY0" fmla="*/ 2213000 h 3279230"/>
              <a:gd name="connsiteX1" fmla="*/ 646412 w 5828449"/>
              <a:gd name="connsiteY1" fmla="*/ 1954714 h 3279230"/>
              <a:gd name="connsiteX2" fmla="*/ 5498282 w 5828449"/>
              <a:gd name="connsiteY2" fmla="*/ 17066 h 3279230"/>
              <a:gd name="connsiteX3" fmla="*/ 5827549 w 5828449"/>
              <a:gd name="connsiteY3" fmla="*/ 783137 h 3279230"/>
              <a:gd name="connsiteX4" fmla="*/ 5828233 w 5828449"/>
              <a:gd name="connsiteY4" fmla="*/ 792024 h 3279230"/>
              <a:gd name="connsiteX5" fmla="*/ 5742046 w 5828449"/>
              <a:gd name="connsiteY5" fmla="*/ 780649 h 3279230"/>
              <a:gd name="connsiteX6" fmla="*/ 5503770 w 5828449"/>
              <a:gd name="connsiteY6" fmla="*/ 927593 h 3279230"/>
              <a:gd name="connsiteX7" fmla="*/ 4616903 w 5828449"/>
              <a:gd name="connsiteY7" fmla="*/ 1311710 h 3279230"/>
              <a:gd name="connsiteX8" fmla="*/ 2237504 w 5828449"/>
              <a:gd name="connsiteY8" fmla="*/ 2373680 h 3279230"/>
              <a:gd name="connsiteX9" fmla="*/ 244540 w 5828449"/>
              <a:gd name="connsiteY9" fmla="*/ 3279230 h 3279230"/>
              <a:gd name="connsiteX10" fmla="*/ 207894 w 5828449"/>
              <a:gd name="connsiteY10" fmla="*/ 2774371 h 3279230"/>
              <a:gd name="connsiteX11" fmla="*/ 169150 w 5828449"/>
              <a:gd name="connsiteY11" fmla="*/ 2306957 h 3279230"/>
              <a:gd name="connsiteX12" fmla="*/ 47740 w 5828449"/>
              <a:gd name="connsiteY12" fmla="*/ 2261133 h 3279230"/>
              <a:gd name="connsiteX13" fmla="*/ 24985 w 5828449"/>
              <a:gd name="connsiteY13" fmla="*/ 2213000 h 3279230"/>
              <a:gd name="connsiteX0" fmla="*/ 24985 w 5828449"/>
              <a:gd name="connsiteY0" fmla="*/ 2195934 h 3262164"/>
              <a:gd name="connsiteX1" fmla="*/ 646412 w 5828449"/>
              <a:gd name="connsiteY1" fmla="*/ 1937648 h 3262164"/>
              <a:gd name="connsiteX2" fmla="*/ 5498282 w 5828449"/>
              <a:gd name="connsiteY2" fmla="*/ 0 h 3262164"/>
              <a:gd name="connsiteX3" fmla="*/ 5827549 w 5828449"/>
              <a:gd name="connsiteY3" fmla="*/ 766071 h 3262164"/>
              <a:gd name="connsiteX4" fmla="*/ 5828233 w 5828449"/>
              <a:gd name="connsiteY4" fmla="*/ 774958 h 3262164"/>
              <a:gd name="connsiteX5" fmla="*/ 5742046 w 5828449"/>
              <a:gd name="connsiteY5" fmla="*/ 763583 h 3262164"/>
              <a:gd name="connsiteX6" fmla="*/ 5503770 w 5828449"/>
              <a:gd name="connsiteY6" fmla="*/ 910527 h 3262164"/>
              <a:gd name="connsiteX7" fmla="*/ 4616903 w 5828449"/>
              <a:gd name="connsiteY7" fmla="*/ 1294644 h 3262164"/>
              <a:gd name="connsiteX8" fmla="*/ 2237504 w 5828449"/>
              <a:gd name="connsiteY8" fmla="*/ 2356614 h 3262164"/>
              <a:gd name="connsiteX9" fmla="*/ 244540 w 5828449"/>
              <a:gd name="connsiteY9" fmla="*/ 3262164 h 3262164"/>
              <a:gd name="connsiteX10" fmla="*/ 207894 w 5828449"/>
              <a:gd name="connsiteY10" fmla="*/ 2757305 h 3262164"/>
              <a:gd name="connsiteX11" fmla="*/ 169150 w 5828449"/>
              <a:gd name="connsiteY11" fmla="*/ 2289891 h 3262164"/>
              <a:gd name="connsiteX12" fmla="*/ 47740 w 5828449"/>
              <a:gd name="connsiteY12" fmla="*/ 2244067 h 3262164"/>
              <a:gd name="connsiteX13" fmla="*/ 24985 w 5828449"/>
              <a:gd name="connsiteY13" fmla="*/ 2195934 h 3262164"/>
              <a:gd name="connsiteX0" fmla="*/ 24985 w 5828449"/>
              <a:gd name="connsiteY0" fmla="*/ 2195934 h 3262164"/>
              <a:gd name="connsiteX1" fmla="*/ 646412 w 5828449"/>
              <a:gd name="connsiteY1" fmla="*/ 1937648 h 3262164"/>
              <a:gd name="connsiteX2" fmla="*/ 5498282 w 5828449"/>
              <a:gd name="connsiteY2" fmla="*/ 0 h 3262164"/>
              <a:gd name="connsiteX3" fmla="*/ 5827549 w 5828449"/>
              <a:gd name="connsiteY3" fmla="*/ 766071 h 3262164"/>
              <a:gd name="connsiteX4" fmla="*/ 5828233 w 5828449"/>
              <a:gd name="connsiteY4" fmla="*/ 774958 h 3262164"/>
              <a:gd name="connsiteX5" fmla="*/ 5742046 w 5828449"/>
              <a:gd name="connsiteY5" fmla="*/ 763583 h 3262164"/>
              <a:gd name="connsiteX6" fmla="*/ 5503770 w 5828449"/>
              <a:gd name="connsiteY6" fmla="*/ 910527 h 3262164"/>
              <a:gd name="connsiteX7" fmla="*/ 4616903 w 5828449"/>
              <a:gd name="connsiteY7" fmla="*/ 1294644 h 3262164"/>
              <a:gd name="connsiteX8" fmla="*/ 2237504 w 5828449"/>
              <a:gd name="connsiteY8" fmla="*/ 2356614 h 3262164"/>
              <a:gd name="connsiteX9" fmla="*/ 244540 w 5828449"/>
              <a:gd name="connsiteY9" fmla="*/ 3262164 h 3262164"/>
              <a:gd name="connsiteX10" fmla="*/ 207894 w 5828449"/>
              <a:gd name="connsiteY10" fmla="*/ 2757305 h 3262164"/>
              <a:gd name="connsiteX11" fmla="*/ 169150 w 5828449"/>
              <a:gd name="connsiteY11" fmla="*/ 2289891 h 3262164"/>
              <a:gd name="connsiteX12" fmla="*/ 47740 w 5828449"/>
              <a:gd name="connsiteY12" fmla="*/ 2244067 h 3262164"/>
              <a:gd name="connsiteX13" fmla="*/ 24985 w 5828449"/>
              <a:gd name="connsiteY13" fmla="*/ 2195934 h 3262164"/>
              <a:gd name="connsiteX0" fmla="*/ 24985 w 5828449"/>
              <a:gd name="connsiteY0" fmla="*/ 2195934 h 3262164"/>
              <a:gd name="connsiteX1" fmla="*/ 646412 w 5828449"/>
              <a:gd name="connsiteY1" fmla="*/ 1937648 h 3262164"/>
              <a:gd name="connsiteX2" fmla="*/ 5498282 w 5828449"/>
              <a:gd name="connsiteY2" fmla="*/ 0 h 3262164"/>
              <a:gd name="connsiteX3" fmla="*/ 5827549 w 5828449"/>
              <a:gd name="connsiteY3" fmla="*/ 766071 h 3262164"/>
              <a:gd name="connsiteX4" fmla="*/ 5828233 w 5828449"/>
              <a:gd name="connsiteY4" fmla="*/ 729460 h 3262164"/>
              <a:gd name="connsiteX5" fmla="*/ 5742046 w 5828449"/>
              <a:gd name="connsiteY5" fmla="*/ 763583 h 3262164"/>
              <a:gd name="connsiteX6" fmla="*/ 5503770 w 5828449"/>
              <a:gd name="connsiteY6" fmla="*/ 910527 h 3262164"/>
              <a:gd name="connsiteX7" fmla="*/ 4616903 w 5828449"/>
              <a:gd name="connsiteY7" fmla="*/ 1294644 h 3262164"/>
              <a:gd name="connsiteX8" fmla="*/ 2237504 w 5828449"/>
              <a:gd name="connsiteY8" fmla="*/ 2356614 h 3262164"/>
              <a:gd name="connsiteX9" fmla="*/ 244540 w 5828449"/>
              <a:gd name="connsiteY9" fmla="*/ 3262164 h 3262164"/>
              <a:gd name="connsiteX10" fmla="*/ 207894 w 5828449"/>
              <a:gd name="connsiteY10" fmla="*/ 2757305 h 3262164"/>
              <a:gd name="connsiteX11" fmla="*/ 169150 w 5828449"/>
              <a:gd name="connsiteY11" fmla="*/ 2289891 h 3262164"/>
              <a:gd name="connsiteX12" fmla="*/ 47740 w 5828449"/>
              <a:gd name="connsiteY12" fmla="*/ 2244067 h 3262164"/>
              <a:gd name="connsiteX13" fmla="*/ 24985 w 5828449"/>
              <a:gd name="connsiteY13" fmla="*/ 2195934 h 3262164"/>
              <a:gd name="connsiteX0" fmla="*/ 24985 w 5828449"/>
              <a:gd name="connsiteY0" fmla="*/ 2195934 h 3262164"/>
              <a:gd name="connsiteX1" fmla="*/ 646412 w 5828449"/>
              <a:gd name="connsiteY1" fmla="*/ 1937648 h 3262164"/>
              <a:gd name="connsiteX2" fmla="*/ 5498282 w 5828449"/>
              <a:gd name="connsiteY2" fmla="*/ 0 h 3262164"/>
              <a:gd name="connsiteX3" fmla="*/ 5827549 w 5828449"/>
              <a:gd name="connsiteY3" fmla="*/ 766071 h 3262164"/>
              <a:gd name="connsiteX4" fmla="*/ 5828233 w 5828449"/>
              <a:gd name="connsiteY4" fmla="*/ 729460 h 3262164"/>
              <a:gd name="connsiteX5" fmla="*/ 5742046 w 5828449"/>
              <a:gd name="connsiteY5" fmla="*/ 809082 h 3262164"/>
              <a:gd name="connsiteX6" fmla="*/ 5503770 w 5828449"/>
              <a:gd name="connsiteY6" fmla="*/ 910527 h 3262164"/>
              <a:gd name="connsiteX7" fmla="*/ 4616903 w 5828449"/>
              <a:gd name="connsiteY7" fmla="*/ 1294644 h 3262164"/>
              <a:gd name="connsiteX8" fmla="*/ 2237504 w 5828449"/>
              <a:gd name="connsiteY8" fmla="*/ 2356614 h 3262164"/>
              <a:gd name="connsiteX9" fmla="*/ 244540 w 5828449"/>
              <a:gd name="connsiteY9" fmla="*/ 3262164 h 3262164"/>
              <a:gd name="connsiteX10" fmla="*/ 207894 w 5828449"/>
              <a:gd name="connsiteY10" fmla="*/ 2757305 h 3262164"/>
              <a:gd name="connsiteX11" fmla="*/ 169150 w 5828449"/>
              <a:gd name="connsiteY11" fmla="*/ 2289891 h 3262164"/>
              <a:gd name="connsiteX12" fmla="*/ 47740 w 5828449"/>
              <a:gd name="connsiteY12" fmla="*/ 2244067 h 3262164"/>
              <a:gd name="connsiteX13" fmla="*/ 24985 w 5828449"/>
              <a:gd name="connsiteY13" fmla="*/ 2195934 h 3262164"/>
              <a:gd name="connsiteX0" fmla="*/ 24985 w 5827549"/>
              <a:gd name="connsiteY0" fmla="*/ 2195934 h 3262164"/>
              <a:gd name="connsiteX1" fmla="*/ 646412 w 5827549"/>
              <a:gd name="connsiteY1" fmla="*/ 1937648 h 3262164"/>
              <a:gd name="connsiteX2" fmla="*/ 5498282 w 5827549"/>
              <a:gd name="connsiteY2" fmla="*/ 0 h 3262164"/>
              <a:gd name="connsiteX3" fmla="*/ 5827549 w 5827549"/>
              <a:gd name="connsiteY3" fmla="*/ 766071 h 3262164"/>
              <a:gd name="connsiteX4" fmla="*/ 5774576 w 5827549"/>
              <a:gd name="connsiteY4" fmla="*/ 729460 h 3262164"/>
              <a:gd name="connsiteX5" fmla="*/ 5742046 w 5827549"/>
              <a:gd name="connsiteY5" fmla="*/ 809082 h 3262164"/>
              <a:gd name="connsiteX6" fmla="*/ 5503770 w 5827549"/>
              <a:gd name="connsiteY6" fmla="*/ 910527 h 3262164"/>
              <a:gd name="connsiteX7" fmla="*/ 4616903 w 5827549"/>
              <a:gd name="connsiteY7" fmla="*/ 1294644 h 3262164"/>
              <a:gd name="connsiteX8" fmla="*/ 2237504 w 5827549"/>
              <a:gd name="connsiteY8" fmla="*/ 2356614 h 3262164"/>
              <a:gd name="connsiteX9" fmla="*/ 244540 w 5827549"/>
              <a:gd name="connsiteY9" fmla="*/ 3262164 h 3262164"/>
              <a:gd name="connsiteX10" fmla="*/ 207894 w 5827549"/>
              <a:gd name="connsiteY10" fmla="*/ 2757305 h 3262164"/>
              <a:gd name="connsiteX11" fmla="*/ 169150 w 5827549"/>
              <a:gd name="connsiteY11" fmla="*/ 2289891 h 3262164"/>
              <a:gd name="connsiteX12" fmla="*/ 47740 w 5827549"/>
              <a:gd name="connsiteY12" fmla="*/ 2244067 h 3262164"/>
              <a:gd name="connsiteX13" fmla="*/ 24985 w 5827549"/>
              <a:gd name="connsiteY13" fmla="*/ 2195934 h 3262164"/>
              <a:gd name="connsiteX0" fmla="*/ 24985 w 5827549"/>
              <a:gd name="connsiteY0" fmla="*/ 2196617 h 3262847"/>
              <a:gd name="connsiteX1" fmla="*/ 646412 w 5827549"/>
              <a:gd name="connsiteY1" fmla="*/ 1938331 h 3262847"/>
              <a:gd name="connsiteX2" fmla="*/ 5498282 w 5827549"/>
              <a:gd name="connsiteY2" fmla="*/ 683 h 3262847"/>
              <a:gd name="connsiteX3" fmla="*/ 5827549 w 5827549"/>
              <a:gd name="connsiteY3" fmla="*/ 766754 h 3262847"/>
              <a:gd name="connsiteX4" fmla="*/ 5774576 w 5827549"/>
              <a:gd name="connsiteY4" fmla="*/ 730143 h 3262847"/>
              <a:gd name="connsiteX5" fmla="*/ 5742046 w 5827549"/>
              <a:gd name="connsiteY5" fmla="*/ 809765 h 3262847"/>
              <a:gd name="connsiteX6" fmla="*/ 5503770 w 5827549"/>
              <a:gd name="connsiteY6" fmla="*/ 911210 h 3262847"/>
              <a:gd name="connsiteX7" fmla="*/ 4616903 w 5827549"/>
              <a:gd name="connsiteY7" fmla="*/ 1295327 h 3262847"/>
              <a:gd name="connsiteX8" fmla="*/ 2237504 w 5827549"/>
              <a:gd name="connsiteY8" fmla="*/ 2357297 h 3262847"/>
              <a:gd name="connsiteX9" fmla="*/ 244540 w 5827549"/>
              <a:gd name="connsiteY9" fmla="*/ 3262847 h 3262847"/>
              <a:gd name="connsiteX10" fmla="*/ 207894 w 5827549"/>
              <a:gd name="connsiteY10" fmla="*/ 2757988 h 3262847"/>
              <a:gd name="connsiteX11" fmla="*/ 169150 w 5827549"/>
              <a:gd name="connsiteY11" fmla="*/ 2290574 h 3262847"/>
              <a:gd name="connsiteX12" fmla="*/ 47740 w 5827549"/>
              <a:gd name="connsiteY12" fmla="*/ 2244750 h 3262847"/>
              <a:gd name="connsiteX13" fmla="*/ 24985 w 5827549"/>
              <a:gd name="connsiteY13" fmla="*/ 2196617 h 3262847"/>
              <a:gd name="connsiteX0" fmla="*/ 24985 w 5827549"/>
              <a:gd name="connsiteY0" fmla="*/ 2196617 h 3262847"/>
              <a:gd name="connsiteX1" fmla="*/ 646412 w 5827549"/>
              <a:gd name="connsiteY1" fmla="*/ 1938331 h 3262847"/>
              <a:gd name="connsiteX2" fmla="*/ 5498282 w 5827549"/>
              <a:gd name="connsiteY2" fmla="*/ 683 h 3262847"/>
              <a:gd name="connsiteX3" fmla="*/ 5827549 w 5827549"/>
              <a:gd name="connsiteY3" fmla="*/ 766754 h 3262847"/>
              <a:gd name="connsiteX4" fmla="*/ 5688724 w 5827549"/>
              <a:gd name="connsiteY4" fmla="*/ 752891 h 3262847"/>
              <a:gd name="connsiteX5" fmla="*/ 5742046 w 5827549"/>
              <a:gd name="connsiteY5" fmla="*/ 809765 h 3262847"/>
              <a:gd name="connsiteX6" fmla="*/ 5503770 w 5827549"/>
              <a:gd name="connsiteY6" fmla="*/ 911210 h 3262847"/>
              <a:gd name="connsiteX7" fmla="*/ 4616903 w 5827549"/>
              <a:gd name="connsiteY7" fmla="*/ 1295327 h 3262847"/>
              <a:gd name="connsiteX8" fmla="*/ 2237504 w 5827549"/>
              <a:gd name="connsiteY8" fmla="*/ 2357297 h 3262847"/>
              <a:gd name="connsiteX9" fmla="*/ 244540 w 5827549"/>
              <a:gd name="connsiteY9" fmla="*/ 3262847 h 3262847"/>
              <a:gd name="connsiteX10" fmla="*/ 207894 w 5827549"/>
              <a:gd name="connsiteY10" fmla="*/ 2757988 h 3262847"/>
              <a:gd name="connsiteX11" fmla="*/ 169150 w 5827549"/>
              <a:gd name="connsiteY11" fmla="*/ 2290574 h 3262847"/>
              <a:gd name="connsiteX12" fmla="*/ 47740 w 5827549"/>
              <a:gd name="connsiteY12" fmla="*/ 2244750 h 3262847"/>
              <a:gd name="connsiteX13" fmla="*/ 24985 w 5827549"/>
              <a:gd name="connsiteY13" fmla="*/ 2196617 h 3262847"/>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809096 h 3262178"/>
              <a:gd name="connsiteX6" fmla="*/ 5503770 w 5757971"/>
              <a:gd name="connsiteY6" fmla="*/ 91054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809096 h 3262178"/>
              <a:gd name="connsiteX6" fmla="*/ 5503770 w 5757971"/>
              <a:gd name="connsiteY6" fmla="*/ 91054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809096 h 3262178"/>
              <a:gd name="connsiteX6" fmla="*/ 5503770 w 5757971"/>
              <a:gd name="connsiteY6" fmla="*/ 88779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797722 h 3262178"/>
              <a:gd name="connsiteX6" fmla="*/ 5503770 w 5757971"/>
              <a:gd name="connsiteY6" fmla="*/ 88779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797722 h 3262178"/>
              <a:gd name="connsiteX6" fmla="*/ 5503770 w 5757971"/>
              <a:gd name="connsiteY6" fmla="*/ 88779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18451 w 5794362"/>
              <a:gd name="connsiteY0" fmla="*/ 2230072 h 3262178"/>
              <a:gd name="connsiteX1" fmla="*/ 682803 w 5794362"/>
              <a:gd name="connsiteY1" fmla="*/ 1937662 h 3262178"/>
              <a:gd name="connsiteX2" fmla="*/ 5534673 w 5794362"/>
              <a:gd name="connsiteY2" fmla="*/ 14 h 3262178"/>
              <a:gd name="connsiteX3" fmla="*/ 5778088 w 5794362"/>
              <a:gd name="connsiteY3" fmla="*/ 800209 h 3262178"/>
              <a:gd name="connsiteX4" fmla="*/ 5725115 w 5794362"/>
              <a:gd name="connsiteY4" fmla="*/ 752222 h 3262178"/>
              <a:gd name="connsiteX5" fmla="*/ 5778437 w 5794362"/>
              <a:gd name="connsiteY5" fmla="*/ 797722 h 3262178"/>
              <a:gd name="connsiteX6" fmla="*/ 5540161 w 5794362"/>
              <a:gd name="connsiteY6" fmla="*/ 887791 h 3262178"/>
              <a:gd name="connsiteX7" fmla="*/ 4653294 w 5794362"/>
              <a:gd name="connsiteY7" fmla="*/ 1294658 h 3262178"/>
              <a:gd name="connsiteX8" fmla="*/ 2273895 w 5794362"/>
              <a:gd name="connsiteY8" fmla="*/ 2356628 h 3262178"/>
              <a:gd name="connsiteX9" fmla="*/ 280931 w 5794362"/>
              <a:gd name="connsiteY9" fmla="*/ 3262178 h 3262178"/>
              <a:gd name="connsiteX10" fmla="*/ 244285 w 5794362"/>
              <a:gd name="connsiteY10" fmla="*/ 2757319 h 3262178"/>
              <a:gd name="connsiteX11" fmla="*/ 205541 w 5794362"/>
              <a:gd name="connsiteY11" fmla="*/ 2289905 h 3262178"/>
              <a:gd name="connsiteX12" fmla="*/ 84131 w 5794362"/>
              <a:gd name="connsiteY12" fmla="*/ 2244081 h 3262178"/>
              <a:gd name="connsiteX13" fmla="*/ 18451 w 5794362"/>
              <a:gd name="connsiteY13" fmla="*/ 2230072 h 3262178"/>
              <a:gd name="connsiteX0" fmla="*/ 19751 w 5784932"/>
              <a:gd name="connsiteY0" fmla="*/ 2355194 h 3262178"/>
              <a:gd name="connsiteX1" fmla="*/ 673373 w 5784932"/>
              <a:gd name="connsiteY1" fmla="*/ 1937662 h 3262178"/>
              <a:gd name="connsiteX2" fmla="*/ 5525243 w 5784932"/>
              <a:gd name="connsiteY2" fmla="*/ 14 h 3262178"/>
              <a:gd name="connsiteX3" fmla="*/ 5768658 w 5784932"/>
              <a:gd name="connsiteY3" fmla="*/ 800209 h 3262178"/>
              <a:gd name="connsiteX4" fmla="*/ 5715685 w 5784932"/>
              <a:gd name="connsiteY4" fmla="*/ 752222 h 3262178"/>
              <a:gd name="connsiteX5" fmla="*/ 5769007 w 5784932"/>
              <a:gd name="connsiteY5" fmla="*/ 797722 h 3262178"/>
              <a:gd name="connsiteX6" fmla="*/ 5530731 w 5784932"/>
              <a:gd name="connsiteY6" fmla="*/ 887791 h 3262178"/>
              <a:gd name="connsiteX7" fmla="*/ 4643864 w 5784932"/>
              <a:gd name="connsiteY7" fmla="*/ 1294658 h 3262178"/>
              <a:gd name="connsiteX8" fmla="*/ 2264465 w 5784932"/>
              <a:gd name="connsiteY8" fmla="*/ 2356628 h 3262178"/>
              <a:gd name="connsiteX9" fmla="*/ 271501 w 5784932"/>
              <a:gd name="connsiteY9" fmla="*/ 3262178 h 3262178"/>
              <a:gd name="connsiteX10" fmla="*/ 234855 w 5784932"/>
              <a:gd name="connsiteY10" fmla="*/ 2757319 h 3262178"/>
              <a:gd name="connsiteX11" fmla="*/ 196111 w 5784932"/>
              <a:gd name="connsiteY11" fmla="*/ 2289905 h 3262178"/>
              <a:gd name="connsiteX12" fmla="*/ 74701 w 5784932"/>
              <a:gd name="connsiteY12" fmla="*/ 2244081 h 3262178"/>
              <a:gd name="connsiteX13" fmla="*/ 19751 w 5784932"/>
              <a:gd name="connsiteY13" fmla="*/ 2355194 h 3262178"/>
              <a:gd name="connsiteX0" fmla="*/ 16300 w 5813676"/>
              <a:gd name="connsiteY0" fmla="*/ 2241447 h 3262178"/>
              <a:gd name="connsiteX1" fmla="*/ 702117 w 5813676"/>
              <a:gd name="connsiteY1" fmla="*/ 1937662 h 3262178"/>
              <a:gd name="connsiteX2" fmla="*/ 5553987 w 5813676"/>
              <a:gd name="connsiteY2" fmla="*/ 14 h 3262178"/>
              <a:gd name="connsiteX3" fmla="*/ 5797402 w 5813676"/>
              <a:gd name="connsiteY3" fmla="*/ 800209 h 3262178"/>
              <a:gd name="connsiteX4" fmla="*/ 5744429 w 5813676"/>
              <a:gd name="connsiteY4" fmla="*/ 752222 h 3262178"/>
              <a:gd name="connsiteX5" fmla="*/ 5797751 w 5813676"/>
              <a:gd name="connsiteY5" fmla="*/ 797722 h 3262178"/>
              <a:gd name="connsiteX6" fmla="*/ 5559475 w 5813676"/>
              <a:gd name="connsiteY6" fmla="*/ 887791 h 3262178"/>
              <a:gd name="connsiteX7" fmla="*/ 4672608 w 5813676"/>
              <a:gd name="connsiteY7" fmla="*/ 1294658 h 3262178"/>
              <a:gd name="connsiteX8" fmla="*/ 2293209 w 5813676"/>
              <a:gd name="connsiteY8" fmla="*/ 2356628 h 3262178"/>
              <a:gd name="connsiteX9" fmla="*/ 300245 w 5813676"/>
              <a:gd name="connsiteY9" fmla="*/ 3262178 h 3262178"/>
              <a:gd name="connsiteX10" fmla="*/ 263599 w 5813676"/>
              <a:gd name="connsiteY10" fmla="*/ 2757319 h 3262178"/>
              <a:gd name="connsiteX11" fmla="*/ 224855 w 5813676"/>
              <a:gd name="connsiteY11" fmla="*/ 2289905 h 3262178"/>
              <a:gd name="connsiteX12" fmla="*/ 103445 w 5813676"/>
              <a:gd name="connsiteY12" fmla="*/ 2244081 h 3262178"/>
              <a:gd name="connsiteX13" fmla="*/ 16300 w 5813676"/>
              <a:gd name="connsiteY13" fmla="*/ 2241447 h 3262178"/>
              <a:gd name="connsiteX0" fmla="*/ 30589 w 5827965"/>
              <a:gd name="connsiteY0" fmla="*/ 2241447 h 3262178"/>
              <a:gd name="connsiteX1" fmla="*/ 716406 w 5827965"/>
              <a:gd name="connsiteY1" fmla="*/ 1937662 h 3262178"/>
              <a:gd name="connsiteX2" fmla="*/ 5568276 w 5827965"/>
              <a:gd name="connsiteY2" fmla="*/ 14 h 3262178"/>
              <a:gd name="connsiteX3" fmla="*/ 5811691 w 5827965"/>
              <a:gd name="connsiteY3" fmla="*/ 800209 h 3262178"/>
              <a:gd name="connsiteX4" fmla="*/ 5758718 w 5827965"/>
              <a:gd name="connsiteY4" fmla="*/ 752222 h 3262178"/>
              <a:gd name="connsiteX5" fmla="*/ 5812040 w 5827965"/>
              <a:gd name="connsiteY5" fmla="*/ 797722 h 3262178"/>
              <a:gd name="connsiteX6" fmla="*/ 5573764 w 5827965"/>
              <a:gd name="connsiteY6" fmla="*/ 887791 h 3262178"/>
              <a:gd name="connsiteX7" fmla="*/ 4686897 w 5827965"/>
              <a:gd name="connsiteY7" fmla="*/ 1294658 h 3262178"/>
              <a:gd name="connsiteX8" fmla="*/ 2307498 w 5827965"/>
              <a:gd name="connsiteY8" fmla="*/ 2356628 h 3262178"/>
              <a:gd name="connsiteX9" fmla="*/ 314534 w 5827965"/>
              <a:gd name="connsiteY9" fmla="*/ 3262178 h 3262178"/>
              <a:gd name="connsiteX10" fmla="*/ 277888 w 5827965"/>
              <a:gd name="connsiteY10" fmla="*/ 2757319 h 3262178"/>
              <a:gd name="connsiteX11" fmla="*/ 239144 w 5827965"/>
              <a:gd name="connsiteY11" fmla="*/ 2289905 h 3262178"/>
              <a:gd name="connsiteX12" fmla="*/ 42614 w 5827965"/>
              <a:gd name="connsiteY12" fmla="*/ 2266830 h 3262178"/>
              <a:gd name="connsiteX13" fmla="*/ 30589 w 5827965"/>
              <a:gd name="connsiteY13" fmla="*/ 2241447 h 326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27965" h="3262178">
                <a:moveTo>
                  <a:pt x="30589" y="2241447"/>
                </a:moveTo>
                <a:lnTo>
                  <a:pt x="716406" y="1937662"/>
                </a:lnTo>
                <a:cubicBezTo>
                  <a:pt x="776647" y="1982972"/>
                  <a:pt x="5422422" y="10195"/>
                  <a:pt x="5568276" y="14"/>
                </a:cubicBezTo>
                <a:cubicBezTo>
                  <a:pt x="5852698" y="286"/>
                  <a:pt x="5727414" y="-20596"/>
                  <a:pt x="5811691" y="800209"/>
                </a:cubicBezTo>
                <a:cubicBezTo>
                  <a:pt x="5648683" y="861609"/>
                  <a:pt x="5765814" y="750741"/>
                  <a:pt x="5758718" y="752222"/>
                </a:cubicBezTo>
                <a:cubicBezTo>
                  <a:pt x="5751622" y="753703"/>
                  <a:pt x="5869722" y="784542"/>
                  <a:pt x="5812040" y="797722"/>
                </a:cubicBezTo>
                <a:cubicBezTo>
                  <a:pt x="5754358" y="810902"/>
                  <a:pt x="5768442" y="810591"/>
                  <a:pt x="5573764" y="887791"/>
                </a:cubicBezTo>
                <a:cubicBezTo>
                  <a:pt x="5379086" y="953617"/>
                  <a:pt x="5231274" y="1053644"/>
                  <a:pt x="4686897" y="1294658"/>
                </a:cubicBezTo>
                <a:cubicBezTo>
                  <a:pt x="4142520" y="1524375"/>
                  <a:pt x="3034422" y="2032512"/>
                  <a:pt x="2307498" y="2356628"/>
                </a:cubicBezTo>
                <a:lnTo>
                  <a:pt x="314534" y="3262178"/>
                </a:lnTo>
                <a:cubicBezTo>
                  <a:pt x="242886" y="3200409"/>
                  <a:pt x="290453" y="2919365"/>
                  <a:pt x="277888" y="2757319"/>
                </a:cubicBezTo>
                <a:cubicBezTo>
                  <a:pt x="265323" y="2595274"/>
                  <a:pt x="262956" y="2386742"/>
                  <a:pt x="239144" y="2289905"/>
                </a:cubicBezTo>
                <a:cubicBezTo>
                  <a:pt x="215332" y="2193068"/>
                  <a:pt x="77373" y="2274906"/>
                  <a:pt x="42614" y="2266830"/>
                </a:cubicBezTo>
                <a:cubicBezTo>
                  <a:pt x="7855" y="2258754"/>
                  <a:pt x="-26772" y="2296282"/>
                  <a:pt x="30589" y="2241447"/>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76" name="Retângulo 2">
            <a:extLst>
              <a:ext uri="{FF2B5EF4-FFF2-40B4-BE49-F238E27FC236}">
                <a16:creationId xmlns="" xmlns:a16="http://schemas.microsoft.com/office/drawing/2014/main" id="{69C60A8F-F72E-4306-85BC-97683CDAB4FE}"/>
              </a:ext>
            </a:extLst>
          </p:cNvPr>
          <p:cNvSpPr/>
          <p:nvPr/>
        </p:nvSpPr>
        <p:spPr>
          <a:xfrm>
            <a:off x="4076289" y="1153484"/>
            <a:ext cx="4489450" cy="3370262"/>
          </a:xfrm>
          <a:custGeom>
            <a:avLst/>
            <a:gdLst>
              <a:gd name="connsiteX0" fmla="*/ 0 w 781702"/>
              <a:gd name="connsiteY0" fmla="*/ 0 h 1366044"/>
              <a:gd name="connsiteX1" fmla="*/ 781702 w 781702"/>
              <a:gd name="connsiteY1" fmla="*/ 0 h 1366044"/>
              <a:gd name="connsiteX2" fmla="*/ 781702 w 781702"/>
              <a:gd name="connsiteY2" fmla="*/ 1366044 h 1366044"/>
              <a:gd name="connsiteX3" fmla="*/ 0 w 781702"/>
              <a:gd name="connsiteY3" fmla="*/ 1366044 h 1366044"/>
              <a:gd name="connsiteX4" fmla="*/ 0 w 781702"/>
              <a:gd name="connsiteY4" fmla="*/ 0 h 1366044"/>
              <a:gd name="connsiteX0" fmla="*/ 0 w 781702"/>
              <a:gd name="connsiteY0" fmla="*/ 0 h 1366044"/>
              <a:gd name="connsiteX1" fmla="*/ 781702 w 781702"/>
              <a:gd name="connsiteY1" fmla="*/ 0 h 1366044"/>
              <a:gd name="connsiteX2" fmla="*/ 747835 w 781702"/>
              <a:gd name="connsiteY2" fmla="*/ 1016088 h 1366044"/>
              <a:gd name="connsiteX3" fmla="*/ 0 w 781702"/>
              <a:gd name="connsiteY3" fmla="*/ 1366044 h 1366044"/>
              <a:gd name="connsiteX4" fmla="*/ 0 w 781702"/>
              <a:gd name="connsiteY4" fmla="*/ 0 h 1366044"/>
              <a:gd name="connsiteX0" fmla="*/ 0 w 815568"/>
              <a:gd name="connsiteY0" fmla="*/ 361244 h 1366044"/>
              <a:gd name="connsiteX1" fmla="*/ 815568 w 815568"/>
              <a:gd name="connsiteY1" fmla="*/ 0 h 1366044"/>
              <a:gd name="connsiteX2" fmla="*/ 781701 w 815568"/>
              <a:gd name="connsiteY2" fmla="*/ 1016088 h 1366044"/>
              <a:gd name="connsiteX3" fmla="*/ 33866 w 815568"/>
              <a:gd name="connsiteY3" fmla="*/ 1366044 h 1366044"/>
              <a:gd name="connsiteX4" fmla="*/ 0 w 815568"/>
              <a:gd name="connsiteY4" fmla="*/ 361244 h 1366044"/>
              <a:gd name="connsiteX0" fmla="*/ 0 w 781701"/>
              <a:gd name="connsiteY0" fmla="*/ 417689 h 1422489"/>
              <a:gd name="connsiteX1" fmla="*/ 759123 w 781701"/>
              <a:gd name="connsiteY1" fmla="*/ 0 h 1422489"/>
              <a:gd name="connsiteX2" fmla="*/ 781701 w 781701"/>
              <a:gd name="connsiteY2" fmla="*/ 1072533 h 1422489"/>
              <a:gd name="connsiteX3" fmla="*/ 33866 w 781701"/>
              <a:gd name="connsiteY3" fmla="*/ 1422489 h 1422489"/>
              <a:gd name="connsiteX4" fmla="*/ 0 w 781701"/>
              <a:gd name="connsiteY4" fmla="*/ 417689 h 1422489"/>
              <a:gd name="connsiteX0" fmla="*/ 0 w 772154"/>
              <a:gd name="connsiteY0" fmla="*/ 580225 h 1422489"/>
              <a:gd name="connsiteX1" fmla="*/ 749576 w 772154"/>
              <a:gd name="connsiteY1" fmla="*/ 0 h 1422489"/>
              <a:gd name="connsiteX2" fmla="*/ 772154 w 772154"/>
              <a:gd name="connsiteY2" fmla="*/ 1072533 h 1422489"/>
              <a:gd name="connsiteX3" fmla="*/ 24319 w 772154"/>
              <a:gd name="connsiteY3" fmla="*/ 1422489 h 1422489"/>
              <a:gd name="connsiteX4" fmla="*/ 0 w 772154"/>
              <a:gd name="connsiteY4" fmla="*/ 580225 h 1422489"/>
              <a:gd name="connsiteX0" fmla="*/ 0 w 772154"/>
              <a:gd name="connsiteY0" fmla="*/ 417689 h 1259953"/>
              <a:gd name="connsiteX1" fmla="*/ 740030 w 772154"/>
              <a:gd name="connsiteY1" fmla="*/ 0 h 1259953"/>
              <a:gd name="connsiteX2" fmla="*/ 772154 w 772154"/>
              <a:gd name="connsiteY2" fmla="*/ 909997 h 1259953"/>
              <a:gd name="connsiteX3" fmla="*/ 24319 w 772154"/>
              <a:gd name="connsiteY3" fmla="*/ 1259953 h 1259953"/>
              <a:gd name="connsiteX4" fmla="*/ 0 w 772154"/>
              <a:gd name="connsiteY4" fmla="*/ 417689 h 1259953"/>
              <a:gd name="connsiteX0" fmla="*/ 0 w 3814206"/>
              <a:gd name="connsiteY0" fmla="*/ 2023928 h 2866192"/>
              <a:gd name="connsiteX1" fmla="*/ 3814206 w 3814206"/>
              <a:gd name="connsiteY1" fmla="*/ 0 h 2866192"/>
              <a:gd name="connsiteX2" fmla="*/ 772154 w 3814206"/>
              <a:gd name="connsiteY2" fmla="*/ 2516236 h 2866192"/>
              <a:gd name="connsiteX3" fmla="*/ 24319 w 3814206"/>
              <a:gd name="connsiteY3" fmla="*/ 2866192 h 2866192"/>
              <a:gd name="connsiteX4" fmla="*/ 0 w 3814206"/>
              <a:gd name="connsiteY4" fmla="*/ 2023928 h 2866192"/>
              <a:gd name="connsiteX0" fmla="*/ 0 w 3814206"/>
              <a:gd name="connsiteY0" fmla="*/ 2023928 h 2866192"/>
              <a:gd name="connsiteX1" fmla="*/ 3814206 w 3814206"/>
              <a:gd name="connsiteY1" fmla="*/ 0 h 2866192"/>
              <a:gd name="connsiteX2" fmla="*/ 772154 w 3814206"/>
              <a:gd name="connsiteY2" fmla="*/ 2516236 h 2866192"/>
              <a:gd name="connsiteX3" fmla="*/ 24319 w 3814206"/>
              <a:gd name="connsiteY3" fmla="*/ 2866192 h 2866192"/>
              <a:gd name="connsiteX4" fmla="*/ 0 w 3814206"/>
              <a:gd name="connsiteY4" fmla="*/ 2023928 h 2866192"/>
              <a:gd name="connsiteX0" fmla="*/ 0 w 4106164"/>
              <a:gd name="connsiteY0" fmla="*/ 2023928 h 2866192"/>
              <a:gd name="connsiteX1" fmla="*/ 3814206 w 4106164"/>
              <a:gd name="connsiteY1" fmla="*/ 0 h 2866192"/>
              <a:gd name="connsiteX2" fmla="*/ 3636294 w 4106164"/>
              <a:gd name="connsiteY2" fmla="*/ 890876 h 2866192"/>
              <a:gd name="connsiteX3" fmla="*/ 24319 w 4106164"/>
              <a:gd name="connsiteY3" fmla="*/ 2866192 h 2866192"/>
              <a:gd name="connsiteX4" fmla="*/ 0 w 4106164"/>
              <a:gd name="connsiteY4" fmla="*/ 2023928 h 2866192"/>
              <a:gd name="connsiteX0" fmla="*/ 0 w 3814206"/>
              <a:gd name="connsiteY0" fmla="*/ 2023928 h 2866192"/>
              <a:gd name="connsiteX1" fmla="*/ 3814206 w 3814206"/>
              <a:gd name="connsiteY1" fmla="*/ 0 h 2866192"/>
              <a:gd name="connsiteX2" fmla="*/ 3636294 w 3814206"/>
              <a:gd name="connsiteY2" fmla="*/ 890876 h 2866192"/>
              <a:gd name="connsiteX3" fmla="*/ 24319 w 3814206"/>
              <a:gd name="connsiteY3" fmla="*/ 2866192 h 2866192"/>
              <a:gd name="connsiteX4" fmla="*/ 0 w 3814206"/>
              <a:gd name="connsiteY4" fmla="*/ 2023928 h 2866192"/>
              <a:gd name="connsiteX0" fmla="*/ 0 w 3814206"/>
              <a:gd name="connsiteY0" fmla="*/ 2023928 h 2866192"/>
              <a:gd name="connsiteX1" fmla="*/ 3814206 w 3814206"/>
              <a:gd name="connsiteY1" fmla="*/ 0 h 2866192"/>
              <a:gd name="connsiteX2" fmla="*/ 3636294 w 3814206"/>
              <a:gd name="connsiteY2" fmla="*/ 890876 h 2866192"/>
              <a:gd name="connsiteX3" fmla="*/ 24319 w 3814206"/>
              <a:gd name="connsiteY3" fmla="*/ 2866192 h 2866192"/>
              <a:gd name="connsiteX4" fmla="*/ 38144 w 3814206"/>
              <a:gd name="connsiteY4" fmla="*/ 2340935 h 2866192"/>
              <a:gd name="connsiteX5" fmla="*/ 0 w 3814206"/>
              <a:gd name="connsiteY5" fmla="*/ 2023928 h 2866192"/>
              <a:gd name="connsiteX0" fmla="*/ 0 w 3814206"/>
              <a:gd name="connsiteY0" fmla="*/ 2023928 h 2866192"/>
              <a:gd name="connsiteX1" fmla="*/ 3814206 w 3814206"/>
              <a:gd name="connsiteY1" fmla="*/ 0 h 2866192"/>
              <a:gd name="connsiteX2" fmla="*/ 3636294 w 3814206"/>
              <a:gd name="connsiteY2" fmla="*/ 890876 h 2866192"/>
              <a:gd name="connsiteX3" fmla="*/ 24319 w 3814206"/>
              <a:gd name="connsiteY3" fmla="*/ 2866192 h 2866192"/>
              <a:gd name="connsiteX4" fmla="*/ 38144 w 3814206"/>
              <a:gd name="connsiteY4" fmla="*/ 2340935 h 2866192"/>
              <a:gd name="connsiteX5" fmla="*/ 0 w 3814206"/>
              <a:gd name="connsiteY5" fmla="*/ 2023928 h 2866192"/>
              <a:gd name="connsiteX0" fmla="*/ 0 w 3814206"/>
              <a:gd name="connsiteY0" fmla="*/ 2023928 h 2866192"/>
              <a:gd name="connsiteX1" fmla="*/ 3814206 w 3814206"/>
              <a:gd name="connsiteY1" fmla="*/ 0 h 2866192"/>
              <a:gd name="connsiteX2" fmla="*/ 3636294 w 3814206"/>
              <a:gd name="connsiteY2" fmla="*/ 890876 h 2866192"/>
              <a:gd name="connsiteX3" fmla="*/ 24319 w 3814206"/>
              <a:gd name="connsiteY3" fmla="*/ 2866192 h 2866192"/>
              <a:gd name="connsiteX4" fmla="*/ 67277 w 3814206"/>
              <a:gd name="connsiteY4" fmla="*/ 2350802 h 2866192"/>
              <a:gd name="connsiteX5" fmla="*/ 0 w 3814206"/>
              <a:gd name="connsiteY5" fmla="*/ 2023928 h 2866192"/>
              <a:gd name="connsiteX0" fmla="*/ 14730 w 3828936"/>
              <a:gd name="connsiteY0" fmla="*/ 2023928 h 2945133"/>
              <a:gd name="connsiteX1" fmla="*/ 3828936 w 3828936"/>
              <a:gd name="connsiteY1" fmla="*/ 0 h 2945133"/>
              <a:gd name="connsiteX2" fmla="*/ 3651024 w 3828936"/>
              <a:gd name="connsiteY2" fmla="*/ 890876 h 2945133"/>
              <a:gd name="connsiteX3" fmla="*/ 204 w 3828936"/>
              <a:gd name="connsiteY3" fmla="*/ 2945133 h 2945133"/>
              <a:gd name="connsiteX4" fmla="*/ 82007 w 3828936"/>
              <a:gd name="connsiteY4" fmla="*/ 2350802 h 2945133"/>
              <a:gd name="connsiteX5" fmla="*/ 14730 w 3828936"/>
              <a:gd name="connsiteY5" fmla="*/ 2023928 h 2945133"/>
              <a:gd name="connsiteX0" fmla="*/ 14754 w 3828960"/>
              <a:gd name="connsiteY0" fmla="*/ 2023928 h 2945133"/>
              <a:gd name="connsiteX1" fmla="*/ 3828960 w 3828960"/>
              <a:gd name="connsiteY1" fmla="*/ 0 h 2945133"/>
              <a:gd name="connsiteX2" fmla="*/ 3651048 w 3828960"/>
              <a:gd name="connsiteY2" fmla="*/ 890876 h 2945133"/>
              <a:gd name="connsiteX3" fmla="*/ 228 w 3828960"/>
              <a:gd name="connsiteY3" fmla="*/ 2945133 h 2945133"/>
              <a:gd name="connsiteX4" fmla="*/ 72321 w 3828960"/>
              <a:gd name="connsiteY4" fmla="*/ 2350802 h 2945133"/>
              <a:gd name="connsiteX5" fmla="*/ 14754 w 3828960"/>
              <a:gd name="connsiteY5" fmla="*/ 2023928 h 2945133"/>
              <a:gd name="connsiteX0" fmla="*/ 0 w 3862762"/>
              <a:gd name="connsiteY0" fmla="*/ 2053532 h 2945133"/>
              <a:gd name="connsiteX1" fmla="*/ 3862762 w 3862762"/>
              <a:gd name="connsiteY1" fmla="*/ 0 h 2945133"/>
              <a:gd name="connsiteX2" fmla="*/ 3684850 w 3862762"/>
              <a:gd name="connsiteY2" fmla="*/ 890876 h 2945133"/>
              <a:gd name="connsiteX3" fmla="*/ 34030 w 3862762"/>
              <a:gd name="connsiteY3" fmla="*/ 2945133 h 2945133"/>
              <a:gd name="connsiteX4" fmla="*/ 106123 w 3862762"/>
              <a:gd name="connsiteY4" fmla="*/ 2350802 h 2945133"/>
              <a:gd name="connsiteX5" fmla="*/ 0 w 3862762"/>
              <a:gd name="connsiteY5" fmla="*/ 2053532 h 294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2762" h="2945133">
                <a:moveTo>
                  <a:pt x="0" y="2053532"/>
                </a:moveTo>
                <a:lnTo>
                  <a:pt x="3862762" y="0"/>
                </a:lnTo>
                <a:cubicBezTo>
                  <a:pt x="3736629" y="896110"/>
                  <a:pt x="3858719" y="23448"/>
                  <a:pt x="3684850" y="890876"/>
                </a:cubicBezTo>
                <a:lnTo>
                  <a:pt x="34030" y="2945133"/>
                </a:lnTo>
                <a:cubicBezTo>
                  <a:pt x="28927" y="2789783"/>
                  <a:pt x="111226" y="2506152"/>
                  <a:pt x="106123" y="2350802"/>
                </a:cubicBezTo>
                <a:cubicBezTo>
                  <a:pt x="112831" y="2176059"/>
                  <a:pt x="12715" y="2159201"/>
                  <a:pt x="0" y="2053532"/>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cxnSp>
        <p:nvCxnSpPr>
          <p:cNvPr id="77" name="Conector reto 76">
            <a:extLst>
              <a:ext uri="{FF2B5EF4-FFF2-40B4-BE49-F238E27FC236}">
                <a16:creationId xmlns="" xmlns:a16="http://schemas.microsoft.com/office/drawing/2014/main" id="{5BF5A7B5-1A65-4ED4-A7E0-25229FD17AA3}"/>
              </a:ext>
            </a:extLst>
          </p:cNvPr>
          <p:cNvCxnSpPr/>
          <p:nvPr/>
        </p:nvCxnSpPr>
        <p:spPr>
          <a:xfrm flipV="1">
            <a:off x="3119026" y="2993396"/>
            <a:ext cx="3944938" cy="232410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Conector reto 77">
            <a:extLst>
              <a:ext uri="{FF2B5EF4-FFF2-40B4-BE49-F238E27FC236}">
                <a16:creationId xmlns="" xmlns:a16="http://schemas.microsoft.com/office/drawing/2014/main" id="{B80969DE-8CCD-4DC0-A420-C2A37FEE0395}"/>
              </a:ext>
            </a:extLst>
          </p:cNvPr>
          <p:cNvCxnSpPr/>
          <p:nvPr/>
        </p:nvCxnSpPr>
        <p:spPr>
          <a:xfrm flipH="1" flipV="1">
            <a:off x="4250914" y="4506284"/>
            <a:ext cx="176212"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Conector reto 78">
            <a:extLst>
              <a:ext uri="{FF2B5EF4-FFF2-40B4-BE49-F238E27FC236}">
                <a16:creationId xmlns="" xmlns:a16="http://schemas.microsoft.com/office/drawing/2014/main" id="{9A2C0ED9-81D7-4EC5-B2D2-FA49D1FF2C09}"/>
              </a:ext>
            </a:extLst>
          </p:cNvPr>
          <p:cNvCxnSpPr>
            <a:endCxn id="68" idx="3"/>
          </p:cNvCxnSpPr>
          <p:nvPr/>
        </p:nvCxnSpPr>
        <p:spPr>
          <a:xfrm flipH="1" flipV="1">
            <a:off x="666339" y="4395159"/>
            <a:ext cx="2268537" cy="89535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0" name="Triângulo isósceles 79">
            <a:extLst>
              <a:ext uri="{FF2B5EF4-FFF2-40B4-BE49-F238E27FC236}">
                <a16:creationId xmlns="" xmlns:a16="http://schemas.microsoft.com/office/drawing/2014/main" id="{EFC8073A-D252-48CB-9873-7B3436974442}"/>
              </a:ext>
            </a:extLst>
          </p:cNvPr>
          <p:cNvSpPr/>
          <p:nvPr/>
        </p:nvSpPr>
        <p:spPr>
          <a:xfrm rot="1360554">
            <a:off x="4258851" y="4380871"/>
            <a:ext cx="187325" cy="146050"/>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81" name="Fluxograma: Operação manual 116">
            <a:extLst>
              <a:ext uri="{FF2B5EF4-FFF2-40B4-BE49-F238E27FC236}">
                <a16:creationId xmlns="" xmlns:a16="http://schemas.microsoft.com/office/drawing/2014/main" id="{4D7964AA-0306-4369-893A-1859E7E50AB7}"/>
              </a:ext>
            </a:extLst>
          </p:cNvPr>
          <p:cNvSpPr/>
          <p:nvPr/>
        </p:nvSpPr>
        <p:spPr>
          <a:xfrm rot="4811022">
            <a:off x="4620801" y="1750384"/>
            <a:ext cx="1900238" cy="310991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8" h="16904">
                <a:moveTo>
                  <a:pt x="0" y="0"/>
                </a:moveTo>
                <a:cubicBezTo>
                  <a:pt x="3601" y="882"/>
                  <a:pt x="951" y="254"/>
                  <a:pt x="4683" y="1161"/>
                </a:cubicBezTo>
                <a:lnTo>
                  <a:pt x="10298" y="16904"/>
                </a:lnTo>
                <a:lnTo>
                  <a:pt x="4625" y="15214"/>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82" name="Conector reto 81">
            <a:extLst>
              <a:ext uri="{FF2B5EF4-FFF2-40B4-BE49-F238E27FC236}">
                <a16:creationId xmlns="" xmlns:a16="http://schemas.microsoft.com/office/drawing/2014/main" id="{3D05FC4C-1292-4073-AF2D-6237E332214A}"/>
              </a:ext>
            </a:extLst>
          </p:cNvPr>
          <p:cNvCxnSpPr/>
          <p:nvPr/>
        </p:nvCxnSpPr>
        <p:spPr>
          <a:xfrm flipH="1" flipV="1">
            <a:off x="593314" y="3449009"/>
            <a:ext cx="76200" cy="9239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Conector reto 82">
            <a:extLst>
              <a:ext uri="{FF2B5EF4-FFF2-40B4-BE49-F238E27FC236}">
                <a16:creationId xmlns="" xmlns:a16="http://schemas.microsoft.com/office/drawing/2014/main" id="{8B58FAA7-3D46-4DCC-A258-7D06D5245EA9}"/>
              </a:ext>
            </a:extLst>
          </p:cNvPr>
          <p:cNvCxnSpPr/>
          <p:nvPr/>
        </p:nvCxnSpPr>
        <p:spPr>
          <a:xfrm flipH="1" flipV="1">
            <a:off x="506001" y="4350709"/>
            <a:ext cx="176213"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4" name="Fluxograma: Operação manual 116">
            <a:extLst>
              <a:ext uri="{FF2B5EF4-FFF2-40B4-BE49-F238E27FC236}">
                <a16:creationId xmlns="" xmlns:a16="http://schemas.microsoft.com/office/drawing/2014/main" id="{8BFEA41A-1353-4FDE-BC3A-1173AEA1F496}"/>
              </a:ext>
            </a:extLst>
          </p:cNvPr>
          <p:cNvSpPr/>
          <p:nvPr/>
        </p:nvSpPr>
        <p:spPr>
          <a:xfrm rot="4767524">
            <a:off x="5237545" y="1238415"/>
            <a:ext cx="950913" cy="2987675"/>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953 w 10298"/>
              <a:gd name="connsiteY3" fmla="*/ 15998 h 16904"/>
              <a:gd name="connsiteX4" fmla="*/ 0 w 10298"/>
              <a:gd name="connsiteY4" fmla="*/ 0 h 16904"/>
              <a:gd name="connsiteX0" fmla="*/ 0 w 5653"/>
              <a:gd name="connsiteY0" fmla="*/ 0 h 16068"/>
              <a:gd name="connsiteX1" fmla="*/ 4683 w 5653"/>
              <a:gd name="connsiteY1" fmla="*/ 1161 h 16068"/>
              <a:gd name="connsiteX2" fmla="*/ 5653 w 5653"/>
              <a:gd name="connsiteY2" fmla="*/ 16068 h 16068"/>
              <a:gd name="connsiteX3" fmla="*/ 4953 w 5653"/>
              <a:gd name="connsiteY3" fmla="*/ 15998 h 16068"/>
              <a:gd name="connsiteX4" fmla="*/ 0 w 5653"/>
              <a:gd name="connsiteY4" fmla="*/ 0 h 16068"/>
              <a:gd name="connsiteX0" fmla="*/ 0 w 10000"/>
              <a:gd name="connsiteY0" fmla="*/ 0 h 10000"/>
              <a:gd name="connsiteX1" fmla="*/ 1363 w 10000"/>
              <a:gd name="connsiteY1" fmla="*/ 110 h 10000"/>
              <a:gd name="connsiteX2" fmla="*/ 10000 w 10000"/>
              <a:gd name="connsiteY2" fmla="*/ 10000 h 10000"/>
              <a:gd name="connsiteX3" fmla="*/ 8762 w 10000"/>
              <a:gd name="connsiteY3" fmla="*/ 9956 h 10000"/>
              <a:gd name="connsiteX4" fmla="*/ 0 w 10000"/>
              <a:gd name="connsiteY4" fmla="*/ 0 h 10000"/>
              <a:gd name="connsiteX0" fmla="*/ 0 w 10000"/>
              <a:gd name="connsiteY0" fmla="*/ 0 h 10000"/>
              <a:gd name="connsiteX1" fmla="*/ 1363 w 10000"/>
              <a:gd name="connsiteY1" fmla="*/ 110 h 10000"/>
              <a:gd name="connsiteX2" fmla="*/ 10000 w 10000"/>
              <a:gd name="connsiteY2" fmla="*/ 10000 h 10000"/>
              <a:gd name="connsiteX3" fmla="*/ 8762 w 10000"/>
              <a:gd name="connsiteY3" fmla="*/ 9956 h 10000"/>
              <a:gd name="connsiteX4" fmla="*/ 0 w 10000"/>
              <a:gd name="connsiteY4" fmla="*/ 0 h 10000"/>
              <a:gd name="connsiteX0" fmla="*/ 0 w 10000"/>
              <a:gd name="connsiteY0" fmla="*/ 0 h 10000"/>
              <a:gd name="connsiteX1" fmla="*/ 1363 w 10000"/>
              <a:gd name="connsiteY1" fmla="*/ 110 h 10000"/>
              <a:gd name="connsiteX2" fmla="*/ 6881 w 10000"/>
              <a:gd name="connsiteY2" fmla="*/ 6361 h 10000"/>
              <a:gd name="connsiteX3" fmla="*/ 10000 w 10000"/>
              <a:gd name="connsiteY3" fmla="*/ 10000 h 10000"/>
              <a:gd name="connsiteX4" fmla="*/ 8762 w 10000"/>
              <a:gd name="connsiteY4" fmla="*/ 9956 h 10000"/>
              <a:gd name="connsiteX5" fmla="*/ 0 w 10000"/>
              <a:gd name="connsiteY5" fmla="*/ 0 h 10000"/>
              <a:gd name="connsiteX0" fmla="*/ 0 w 10017"/>
              <a:gd name="connsiteY0" fmla="*/ 0 h 10000"/>
              <a:gd name="connsiteX1" fmla="*/ 1363 w 10017"/>
              <a:gd name="connsiteY1" fmla="*/ 110 h 10000"/>
              <a:gd name="connsiteX2" fmla="*/ 6881 w 10017"/>
              <a:gd name="connsiteY2" fmla="*/ 6361 h 10000"/>
              <a:gd name="connsiteX3" fmla="*/ 9308 w 10017"/>
              <a:gd name="connsiteY3" fmla="*/ 9070 h 10000"/>
              <a:gd name="connsiteX4" fmla="*/ 10000 w 10017"/>
              <a:gd name="connsiteY4" fmla="*/ 10000 h 10000"/>
              <a:gd name="connsiteX5" fmla="*/ 8762 w 10017"/>
              <a:gd name="connsiteY5" fmla="*/ 9956 h 10000"/>
              <a:gd name="connsiteX6" fmla="*/ 0 w 10017"/>
              <a:gd name="connsiteY6" fmla="*/ 0 h 10000"/>
              <a:gd name="connsiteX0" fmla="*/ 0 w 9598"/>
              <a:gd name="connsiteY0" fmla="*/ 367 h 9890"/>
              <a:gd name="connsiteX1" fmla="*/ 944 w 9598"/>
              <a:gd name="connsiteY1" fmla="*/ 0 h 9890"/>
              <a:gd name="connsiteX2" fmla="*/ 6462 w 9598"/>
              <a:gd name="connsiteY2" fmla="*/ 6251 h 9890"/>
              <a:gd name="connsiteX3" fmla="*/ 8889 w 9598"/>
              <a:gd name="connsiteY3" fmla="*/ 8960 h 9890"/>
              <a:gd name="connsiteX4" fmla="*/ 9581 w 9598"/>
              <a:gd name="connsiteY4" fmla="*/ 9890 h 9890"/>
              <a:gd name="connsiteX5" fmla="*/ 8343 w 9598"/>
              <a:gd name="connsiteY5" fmla="*/ 9846 h 9890"/>
              <a:gd name="connsiteX6" fmla="*/ 0 w 9598"/>
              <a:gd name="connsiteY6" fmla="*/ 367 h 9890"/>
              <a:gd name="connsiteX0" fmla="*/ 0 w 9439"/>
              <a:gd name="connsiteY0" fmla="*/ 619 h 10000"/>
              <a:gd name="connsiteX1" fmla="*/ 423 w 9439"/>
              <a:gd name="connsiteY1" fmla="*/ 0 h 10000"/>
              <a:gd name="connsiteX2" fmla="*/ 6172 w 9439"/>
              <a:gd name="connsiteY2" fmla="*/ 6321 h 10000"/>
              <a:gd name="connsiteX3" fmla="*/ 8700 w 9439"/>
              <a:gd name="connsiteY3" fmla="*/ 9060 h 10000"/>
              <a:gd name="connsiteX4" fmla="*/ 9421 w 9439"/>
              <a:gd name="connsiteY4" fmla="*/ 10000 h 10000"/>
              <a:gd name="connsiteX5" fmla="*/ 8131 w 9439"/>
              <a:gd name="connsiteY5" fmla="*/ 9956 h 10000"/>
              <a:gd name="connsiteX6" fmla="*/ 0 w 9439"/>
              <a:gd name="connsiteY6" fmla="*/ 619 h 10000"/>
              <a:gd name="connsiteX0" fmla="*/ 0 w 10000"/>
              <a:gd name="connsiteY0" fmla="*/ 619 h 10684"/>
              <a:gd name="connsiteX1" fmla="*/ 448 w 10000"/>
              <a:gd name="connsiteY1" fmla="*/ 0 h 10684"/>
              <a:gd name="connsiteX2" fmla="*/ 6539 w 10000"/>
              <a:gd name="connsiteY2" fmla="*/ 6321 h 10684"/>
              <a:gd name="connsiteX3" fmla="*/ 9217 w 10000"/>
              <a:gd name="connsiteY3" fmla="*/ 9060 h 10684"/>
              <a:gd name="connsiteX4" fmla="*/ 9981 w 10000"/>
              <a:gd name="connsiteY4" fmla="*/ 10000 h 10684"/>
              <a:gd name="connsiteX5" fmla="*/ 9122 w 10000"/>
              <a:gd name="connsiteY5" fmla="*/ 10684 h 10684"/>
              <a:gd name="connsiteX6" fmla="*/ 0 w 10000"/>
              <a:gd name="connsiteY6" fmla="*/ 619 h 10684"/>
              <a:gd name="connsiteX0" fmla="*/ 0 w 10000"/>
              <a:gd name="connsiteY0" fmla="*/ 189 h 10254"/>
              <a:gd name="connsiteX1" fmla="*/ 1032 w 10000"/>
              <a:gd name="connsiteY1" fmla="*/ 0 h 10254"/>
              <a:gd name="connsiteX2" fmla="*/ 6539 w 10000"/>
              <a:gd name="connsiteY2" fmla="*/ 5891 h 10254"/>
              <a:gd name="connsiteX3" fmla="*/ 9217 w 10000"/>
              <a:gd name="connsiteY3" fmla="*/ 8630 h 10254"/>
              <a:gd name="connsiteX4" fmla="*/ 9981 w 10000"/>
              <a:gd name="connsiteY4" fmla="*/ 9570 h 10254"/>
              <a:gd name="connsiteX5" fmla="*/ 9122 w 10000"/>
              <a:gd name="connsiteY5" fmla="*/ 10254 h 10254"/>
              <a:gd name="connsiteX6" fmla="*/ 0 w 10000"/>
              <a:gd name="connsiteY6" fmla="*/ 189 h 10254"/>
              <a:gd name="connsiteX0" fmla="*/ 0 w 10000"/>
              <a:gd name="connsiteY0" fmla="*/ 357 h 10422"/>
              <a:gd name="connsiteX1" fmla="*/ 760 w 10000"/>
              <a:gd name="connsiteY1" fmla="*/ 0 h 10422"/>
              <a:gd name="connsiteX2" fmla="*/ 6539 w 10000"/>
              <a:gd name="connsiteY2" fmla="*/ 6059 h 10422"/>
              <a:gd name="connsiteX3" fmla="*/ 9217 w 10000"/>
              <a:gd name="connsiteY3" fmla="*/ 8798 h 10422"/>
              <a:gd name="connsiteX4" fmla="*/ 9981 w 10000"/>
              <a:gd name="connsiteY4" fmla="*/ 9738 h 10422"/>
              <a:gd name="connsiteX5" fmla="*/ 9122 w 10000"/>
              <a:gd name="connsiteY5" fmla="*/ 10422 h 10422"/>
              <a:gd name="connsiteX6" fmla="*/ 0 w 10000"/>
              <a:gd name="connsiteY6" fmla="*/ 357 h 10422"/>
              <a:gd name="connsiteX0" fmla="*/ 0 w 10000"/>
              <a:gd name="connsiteY0" fmla="*/ 357 h 10422"/>
              <a:gd name="connsiteX1" fmla="*/ 760 w 10000"/>
              <a:gd name="connsiteY1" fmla="*/ 0 h 10422"/>
              <a:gd name="connsiteX2" fmla="*/ 6539 w 10000"/>
              <a:gd name="connsiteY2" fmla="*/ 6059 h 10422"/>
              <a:gd name="connsiteX3" fmla="*/ 9217 w 10000"/>
              <a:gd name="connsiteY3" fmla="*/ 8798 h 10422"/>
              <a:gd name="connsiteX4" fmla="*/ 9981 w 10000"/>
              <a:gd name="connsiteY4" fmla="*/ 9738 h 10422"/>
              <a:gd name="connsiteX5" fmla="*/ 9122 w 10000"/>
              <a:gd name="connsiteY5" fmla="*/ 10422 h 10422"/>
              <a:gd name="connsiteX6" fmla="*/ 0 w 10000"/>
              <a:gd name="connsiteY6" fmla="*/ 357 h 10422"/>
              <a:gd name="connsiteX0" fmla="*/ 0 w 9961"/>
              <a:gd name="connsiteY0" fmla="*/ 450 h 10422"/>
              <a:gd name="connsiteX1" fmla="*/ 721 w 9961"/>
              <a:gd name="connsiteY1" fmla="*/ 0 h 10422"/>
              <a:gd name="connsiteX2" fmla="*/ 6500 w 9961"/>
              <a:gd name="connsiteY2" fmla="*/ 6059 h 10422"/>
              <a:gd name="connsiteX3" fmla="*/ 9178 w 9961"/>
              <a:gd name="connsiteY3" fmla="*/ 8798 h 10422"/>
              <a:gd name="connsiteX4" fmla="*/ 9942 w 9961"/>
              <a:gd name="connsiteY4" fmla="*/ 9738 h 10422"/>
              <a:gd name="connsiteX5" fmla="*/ 9083 w 9961"/>
              <a:gd name="connsiteY5" fmla="*/ 10422 h 10422"/>
              <a:gd name="connsiteX6" fmla="*/ 0 w 9961"/>
              <a:gd name="connsiteY6" fmla="*/ 450 h 10422"/>
              <a:gd name="connsiteX0" fmla="*/ 0 w 10000"/>
              <a:gd name="connsiteY0" fmla="*/ 661 h 10229"/>
              <a:gd name="connsiteX1" fmla="*/ 947 w 10000"/>
              <a:gd name="connsiteY1" fmla="*/ 0 h 10229"/>
              <a:gd name="connsiteX2" fmla="*/ 6525 w 10000"/>
              <a:gd name="connsiteY2" fmla="*/ 6043 h 10229"/>
              <a:gd name="connsiteX3" fmla="*/ 9214 w 10000"/>
              <a:gd name="connsiteY3" fmla="*/ 8671 h 10229"/>
              <a:gd name="connsiteX4" fmla="*/ 9981 w 10000"/>
              <a:gd name="connsiteY4" fmla="*/ 9573 h 10229"/>
              <a:gd name="connsiteX5" fmla="*/ 9119 w 10000"/>
              <a:gd name="connsiteY5" fmla="*/ 10229 h 10229"/>
              <a:gd name="connsiteX6" fmla="*/ 0 w 10000"/>
              <a:gd name="connsiteY6" fmla="*/ 661 h 10229"/>
              <a:gd name="connsiteX0" fmla="*/ 0 w 9937"/>
              <a:gd name="connsiteY0" fmla="*/ 661 h 10229"/>
              <a:gd name="connsiteX1" fmla="*/ 947 w 9937"/>
              <a:gd name="connsiteY1" fmla="*/ 0 h 10229"/>
              <a:gd name="connsiteX2" fmla="*/ 6525 w 9937"/>
              <a:gd name="connsiteY2" fmla="*/ 6043 h 10229"/>
              <a:gd name="connsiteX3" fmla="*/ 9214 w 9937"/>
              <a:gd name="connsiteY3" fmla="*/ 8671 h 10229"/>
              <a:gd name="connsiteX4" fmla="*/ 9914 w 9937"/>
              <a:gd name="connsiteY4" fmla="*/ 9690 h 10229"/>
              <a:gd name="connsiteX5" fmla="*/ 9119 w 9937"/>
              <a:gd name="connsiteY5" fmla="*/ 10229 h 10229"/>
              <a:gd name="connsiteX6" fmla="*/ 0 w 9937"/>
              <a:gd name="connsiteY6" fmla="*/ 661 h 10229"/>
              <a:gd name="connsiteX0" fmla="*/ 0 w 9997"/>
              <a:gd name="connsiteY0" fmla="*/ 646 h 10000"/>
              <a:gd name="connsiteX1" fmla="*/ 953 w 9997"/>
              <a:gd name="connsiteY1" fmla="*/ 0 h 10000"/>
              <a:gd name="connsiteX2" fmla="*/ 6566 w 9997"/>
              <a:gd name="connsiteY2" fmla="*/ 5908 h 10000"/>
              <a:gd name="connsiteX3" fmla="*/ 9222 w 9997"/>
              <a:gd name="connsiteY3" fmla="*/ 8563 h 10000"/>
              <a:gd name="connsiteX4" fmla="*/ 9977 w 9997"/>
              <a:gd name="connsiteY4" fmla="*/ 9473 h 10000"/>
              <a:gd name="connsiteX5" fmla="*/ 9177 w 9997"/>
              <a:gd name="connsiteY5" fmla="*/ 10000 h 10000"/>
              <a:gd name="connsiteX6" fmla="*/ 0 w 9997"/>
              <a:gd name="connsiteY6" fmla="*/ 64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7" h="10000">
                <a:moveTo>
                  <a:pt x="0" y="646"/>
                </a:moveTo>
                <a:lnTo>
                  <a:pt x="953" y="0"/>
                </a:lnTo>
                <a:cubicBezTo>
                  <a:pt x="2097" y="998"/>
                  <a:pt x="4961" y="4344"/>
                  <a:pt x="6566" y="5908"/>
                </a:cubicBezTo>
                <a:cubicBezTo>
                  <a:pt x="8043" y="7323"/>
                  <a:pt x="8644" y="7987"/>
                  <a:pt x="9222" y="8563"/>
                </a:cubicBezTo>
                <a:cubicBezTo>
                  <a:pt x="9802" y="9138"/>
                  <a:pt x="10078" y="9332"/>
                  <a:pt x="9977" y="9473"/>
                </a:cubicBezTo>
                <a:lnTo>
                  <a:pt x="9177" y="10000"/>
                </a:lnTo>
                <a:lnTo>
                  <a:pt x="0" y="64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85" name="Conector reto 84">
            <a:extLst>
              <a:ext uri="{FF2B5EF4-FFF2-40B4-BE49-F238E27FC236}">
                <a16:creationId xmlns="" xmlns:a16="http://schemas.microsoft.com/office/drawing/2014/main" id="{C104F7DC-6C3D-472F-9905-7BB63C1B23BD}"/>
              </a:ext>
            </a:extLst>
          </p:cNvPr>
          <p:cNvCxnSpPr/>
          <p:nvPr/>
        </p:nvCxnSpPr>
        <p:spPr>
          <a:xfrm flipV="1">
            <a:off x="6882989" y="2036134"/>
            <a:ext cx="68262" cy="9239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 name="Conector reto 85">
            <a:extLst>
              <a:ext uri="{FF2B5EF4-FFF2-40B4-BE49-F238E27FC236}">
                <a16:creationId xmlns="" xmlns:a16="http://schemas.microsoft.com/office/drawing/2014/main" id="{0338FA17-2553-43E4-BC88-7AE7C5DAEC76}"/>
              </a:ext>
            </a:extLst>
          </p:cNvPr>
          <p:cNvCxnSpPr/>
          <p:nvPr/>
        </p:nvCxnSpPr>
        <p:spPr>
          <a:xfrm flipV="1">
            <a:off x="2966626" y="2939421"/>
            <a:ext cx="3944938" cy="2322513"/>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Conector reto 86">
            <a:extLst>
              <a:ext uri="{FF2B5EF4-FFF2-40B4-BE49-F238E27FC236}">
                <a16:creationId xmlns="" xmlns:a16="http://schemas.microsoft.com/office/drawing/2014/main" id="{DC02A332-E834-4DF7-AB0B-C60E3AD90D60}"/>
              </a:ext>
            </a:extLst>
          </p:cNvPr>
          <p:cNvCxnSpPr/>
          <p:nvPr/>
        </p:nvCxnSpPr>
        <p:spPr>
          <a:xfrm flipV="1">
            <a:off x="7035389" y="2091696"/>
            <a:ext cx="68262" cy="9239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8" name="Conector reto 87">
            <a:extLst>
              <a:ext uri="{FF2B5EF4-FFF2-40B4-BE49-F238E27FC236}">
                <a16:creationId xmlns="" xmlns:a16="http://schemas.microsoft.com/office/drawing/2014/main" id="{CB3152DD-C84E-442D-8B56-44DD820C4D63}"/>
              </a:ext>
            </a:extLst>
          </p:cNvPr>
          <p:cNvCxnSpPr/>
          <p:nvPr/>
        </p:nvCxnSpPr>
        <p:spPr>
          <a:xfrm flipH="1" flipV="1">
            <a:off x="2957101" y="5298446"/>
            <a:ext cx="176213"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9" name="Conector reto 88">
            <a:extLst>
              <a:ext uri="{FF2B5EF4-FFF2-40B4-BE49-F238E27FC236}">
                <a16:creationId xmlns="" xmlns:a16="http://schemas.microsoft.com/office/drawing/2014/main" id="{AA691A3D-E152-48F3-9F2B-33F2226F576A}"/>
              </a:ext>
            </a:extLst>
          </p:cNvPr>
          <p:cNvCxnSpPr/>
          <p:nvPr/>
        </p:nvCxnSpPr>
        <p:spPr>
          <a:xfrm flipH="1" flipV="1">
            <a:off x="2957101" y="4134809"/>
            <a:ext cx="176213"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Conector reto 89">
            <a:extLst>
              <a:ext uri="{FF2B5EF4-FFF2-40B4-BE49-F238E27FC236}">
                <a16:creationId xmlns="" xmlns:a16="http://schemas.microsoft.com/office/drawing/2014/main" id="{AA07D700-4459-478C-B9C6-2EE2F5C36D77}"/>
              </a:ext>
            </a:extLst>
          </p:cNvPr>
          <p:cNvCxnSpPr/>
          <p:nvPr/>
        </p:nvCxnSpPr>
        <p:spPr>
          <a:xfrm flipH="1" flipV="1">
            <a:off x="6878226" y="2910846"/>
            <a:ext cx="176213"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91" name="Retângulo 204">
            <a:extLst>
              <a:ext uri="{FF2B5EF4-FFF2-40B4-BE49-F238E27FC236}">
                <a16:creationId xmlns="" xmlns:a16="http://schemas.microsoft.com/office/drawing/2014/main" id="{E7EB508D-D4CC-4F89-BC9F-B43228CB3508}"/>
              </a:ext>
            </a:extLst>
          </p:cNvPr>
          <p:cNvSpPr/>
          <p:nvPr/>
        </p:nvSpPr>
        <p:spPr>
          <a:xfrm rot="19952696">
            <a:off x="4088989" y="2223459"/>
            <a:ext cx="5019675" cy="133350"/>
          </a:xfrm>
          <a:custGeom>
            <a:avLst/>
            <a:gdLst>
              <a:gd name="connsiteX0" fmla="*/ 0 w 2923902"/>
              <a:gd name="connsiteY0" fmla="*/ 0 h 131687"/>
              <a:gd name="connsiteX1" fmla="*/ 2923902 w 2923902"/>
              <a:gd name="connsiteY1" fmla="*/ 0 h 131687"/>
              <a:gd name="connsiteX2" fmla="*/ 2923902 w 2923902"/>
              <a:gd name="connsiteY2" fmla="*/ 131687 h 131687"/>
              <a:gd name="connsiteX3" fmla="*/ 0 w 2923902"/>
              <a:gd name="connsiteY3" fmla="*/ 131687 h 131687"/>
              <a:gd name="connsiteX4" fmla="*/ 0 w 2923902"/>
              <a:gd name="connsiteY4" fmla="*/ 0 h 131687"/>
              <a:gd name="connsiteX0" fmla="*/ 0 w 2923902"/>
              <a:gd name="connsiteY0" fmla="*/ 0 h 141231"/>
              <a:gd name="connsiteX1" fmla="*/ 2923902 w 2923902"/>
              <a:gd name="connsiteY1" fmla="*/ 0 h 141231"/>
              <a:gd name="connsiteX2" fmla="*/ 2923902 w 2923902"/>
              <a:gd name="connsiteY2" fmla="*/ 131687 h 141231"/>
              <a:gd name="connsiteX3" fmla="*/ 112808 w 2923902"/>
              <a:gd name="connsiteY3" fmla="*/ 141231 h 141231"/>
              <a:gd name="connsiteX4" fmla="*/ 0 w 2923902"/>
              <a:gd name="connsiteY4" fmla="*/ 0 h 141231"/>
              <a:gd name="connsiteX0" fmla="*/ 0 w 3064211"/>
              <a:gd name="connsiteY0" fmla="*/ 0 h 141231"/>
              <a:gd name="connsiteX1" fmla="*/ 2923902 w 3064211"/>
              <a:gd name="connsiteY1" fmla="*/ 0 h 141231"/>
              <a:gd name="connsiteX2" fmla="*/ 3064211 w 3064211"/>
              <a:gd name="connsiteY2" fmla="*/ 126077 h 141231"/>
              <a:gd name="connsiteX3" fmla="*/ 112808 w 3064211"/>
              <a:gd name="connsiteY3" fmla="*/ 141231 h 141231"/>
              <a:gd name="connsiteX4" fmla="*/ 0 w 3064211"/>
              <a:gd name="connsiteY4" fmla="*/ 0 h 141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4211" h="141231">
                <a:moveTo>
                  <a:pt x="0" y="0"/>
                </a:moveTo>
                <a:lnTo>
                  <a:pt x="2923902" y="0"/>
                </a:lnTo>
                <a:lnTo>
                  <a:pt x="3064211" y="126077"/>
                </a:lnTo>
                <a:lnTo>
                  <a:pt x="112808" y="141231"/>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92" name="Fluxograma: Operação manual 116">
            <a:extLst>
              <a:ext uri="{FF2B5EF4-FFF2-40B4-BE49-F238E27FC236}">
                <a16:creationId xmlns="" xmlns:a16="http://schemas.microsoft.com/office/drawing/2014/main" id="{B3A1BD5E-F467-443A-9603-7717BB3C8E4A}"/>
              </a:ext>
            </a:extLst>
          </p:cNvPr>
          <p:cNvSpPr/>
          <p:nvPr/>
        </p:nvSpPr>
        <p:spPr>
          <a:xfrm rot="4354582">
            <a:off x="5615370" y="230353"/>
            <a:ext cx="1939925" cy="534193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8" h="16904">
                <a:moveTo>
                  <a:pt x="0" y="0"/>
                </a:moveTo>
                <a:cubicBezTo>
                  <a:pt x="3601" y="882"/>
                  <a:pt x="951" y="254"/>
                  <a:pt x="4683" y="1161"/>
                </a:cubicBezTo>
                <a:lnTo>
                  <a:pt x="10298" y="16904"/>
                </a:lnTo>
                <a:lnTo>
                  <a:pt x="4625" y="15214"/>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93" name="CaixaDeTexto 184">
            <a:extLst>
              <a:ext uri="{FF2B5EF4-FFF2-40B4-BE49-F238E27FC236}">
                <a16:creationId xmlns="" xmlns:a16="http://schemas.microsoft.com/office/drawing/2014/main" id="{393E0A68-53F6-4664-9BB2-9A96FBA6C1F2}"/>
              </a:ext>
            </a:extLst>
          </p:cNvPr>
          <p:cNvSpPr txBox="1">
            <a:spLocks noChangeArrowheads="1"/>
          </p:cNvSpPr>
          <p:nvPr/>
        </p:nvSpPr>
        <p:spPr bwMode="auto">
          <a:xfrm>
            <a:off x="622546" y="2056052"/>
            <a:ext cx="2514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sz="1400" dirty="0">
                <a:latin typeface="Verdana" panose="020B0604030504040204" pitchFamily="34" charset="0"/>
                <a:ea typeface="Verdana" panose="020B0604030504040204" pitchFamily="34" charset="0"/>
              </a:rPr>
              <a:t>Lona até o </a:t>
            </a:r>
            <a:r>
              <a:rPr lang="es-ES" sz="1400" dirty="0" err="1">
                <a:latin typeface="Verdana" panose="020B0604030504040204" pitchFamily="34" charset="0"/>
                <a:ea typeface="Verdana" panose="020B0604030504040204" pitchFamily="34" charset="0"/>
              </a:rPr>
              <a:t>chão</a:t>
            </a:r>
            <a:endParaRPr lang="es-ES" sz="1400" dirty="0">
              <a:latin typeface="Verdana" panose="020B0604030504040204" pitchFamily="34" charset="0"/>
              <a:ea typeface="Verdana" panose="020B0604030504040204" pitchFamily="34" charset="0"/>
            </a:endParaRPr>
          </a:p>
        </p:txBody>
      </p:sp>
      <p:cxnSp>
        <p:nvCxnSpPr>
          <p:cNvPr id="94" name="Conector de seta reta 34">
            <a:extLst>
              <a:ext uri="{FF2B5EF4-FFF2-40B4-BE49-F238E27FC236}">
                <a16:creationId xmlns="" xmlns:a16="http://schemas.microsoft.com/office/drawing/2014/main" id="{D0B9195E-509D-4973-B37B-BE52BDEE06F9}"/>
              </a:ext>
            </a:extLst>
          </p:cNvPr>
          <p:cNvCxnSpPr/>
          <p:nvPr/>
        </p:nvCxnSpPr>
        <p:spPr>
          <a:xfrm flipH="1" flipV="1">
            <a:off x="1999839" y="2371096"/>
            <a:ext cx="1419225" cy="539750"/>
          </a:xfrm>
          <a:prstGeom prst="straightConnector1">
            <a:avLst/>
          </a:prstGeom>
          <a:ln w="127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95" name="Retângulo 14">
            <a:extLst>
              <a:ext uri="{FF2B5EF4-FFF2-40B4-BE49-F238E27FC236}">
                <a16:creationId xmlns="" xmlns:a16="http://schemas.microsoft.com/office/drawing/2014/main" id="{8F53D273-26B0-4533-B2BE-F210BC206A48}"/>
              </a:ext>
            </a:extLst>
          </p:cNvPr>
          <p:cNvSpPr/>
          <p:nvPr/>
        </p:nvSpPr>
        <p:spPr>
          <a:xfrm>
            <a:off x="432976" y="3418846"/>
            <a:ext cx="244475" cy="1016000"/>
          </a:xfrm>
          <a:custGeom>
            <a:avLst/>
            <a:gdLst>
              <a:gd name="connsiteX0" fmla="*/ 0 w 259010"/>
              <a:gd name="connsiteY0" fmla="*/ 0 h 1005330"/>
              <a:gd name="connsiteX1" fmla="*/ 259010 w 259010"/>
              <a:gd name="connsiteY1" fmla="*/ 0 h 1005330"/>
              <a:gd name="connsiteX2" fmla="*/ 259010 w 259010"/>
              <a:gd name="connsiteY2" fmla="*/ 1005330 h 1005330"/>
              <a:gd name="connsiteX3" fmla="*/ 0 w 259010"/>
              <a:gd name="connsiteY3" fmla="*/ 1005330 h 1005330"/>
              <a:gd name="connsiteX4" fmla="*/ 0 w 259010"/>
              <a:gd name="connsiteY4" fmla="*/ 0 h 1005330"/>
              <a:gd name="connsiteX0" fmla="*/ 47625 w 259010"/>
              <a:gd name="connsiteY0" fmla="*/ 38100 h 1005330"/>
              <a:gd name="connsiteX1" fmla="*/ 259010 w 259010"/>
              <a:gd name="connsiteY1" fmla="*/ 0 h 1005330"/>
              <a:gd name="connsiteX2" fmla="*/ 259010 w 259010"/>
              <a:gd name="connsiteY2" fmla="*/ 1005330 h 1005330"/>
              <a:gd name="connsiteX3" fmla="*/ 0 w 259010"/>
              <a:gd name="connsiteY3" fmla="*/ 1005330 h 1005330"/>
              <a:gd name="connsiteX4" fmla="*/ 47625 w 259010"/>
              <a:gd name="connsiteY4" fmla="*/ 38100 h 1005330"/>
              <a:gd name="connsiteX0" fmla="*/ 47625 w 259010"/>
              <a:gd name="connsiteY0" fmla="*/ 9525 h 976755"/>
              <a:gd name="connsiteX1" fmla="*/ 259010 w 259010"/>
              <a:gd name="connsiteY1" fmla="*/ 0 h 976755"/>
              <a:gd name="connsiteX2" fmla="*/ 259010 w 259010"/>
              <a:gd name="connsiteY2" fmla="*/ 976755 h 976755"/>
              <a:gd name="connsiteX3" fmla="*/ 0 w 259010"/>
              <a:gd name="connsiteY3" fmla="*/ 976755 h 976755"/>
              <a:gd name="connsiteX4" fmla="*/ 47625 w 259010"/>
              <a:gd name="connsiteY4" fmla="*/ 9525 h 976755"/>
              <a:gd name="connsiteX0" fmla="*/ 0 w 211385"/>
              <a:gd name="connsiteY0" fmla="*/ 9525 h 976755"/>
              <a:gd name="connsiteX1" fmla="*/ 211385 w 211385"/>
              <a:gd name="connsiteY1" fmla="*/ 0 h 976755"/>
              <a:gd name="connsiteX2" fmla="*/ 211385 w 211385"/>
              <a:gd name="connsiteY2" fmla="*/ 976755 h 976755"/>
              <a:gd name="connsiteX3" fmla="*/ 85725 w 211385"/>
              <a:gd name="connsiteY3" fmla="*/ 910080 h 976755"/>
              <a:gd name="connsiteX4" fmla="*/ 0 w 211385"/>
              <a:gd name="connsiteY4" fmla="*/ 9525 h 976755"/>
              <a:gd name="connsiteX0" fmla="*/ 0 w 249485"/>
              <a:gd name="connsiteY0" fmla="*/ 19050 h 976755"/>
              <a:gd name="connsiteX1" fmla="*/ 249485 w 249485"/>
              <a:gd name="connsiteY1" fmla="*/ 0 h 976755"/>
              <a:gd name="connsiteX2" fmla="*/ 249485 w 249485"/>
              <a:gd name="connsiteY2" fmla="*/ 976755 h 976755"/>
              <a:gd name="connsiteX3" fmla="*/ 123825 w 249485"/>
              <a:gd name="connsiteY3" fmla="*/ 910080 h 976755"/>
              <a:gd name="connsiteX4" fmla="*/ 0 w 249485"/>
              <a:gd name="connsiteY4" fmla="*/ 19050 h 976755"/>
              <a:gd name="connsiteX0" fmla="*/ 0 w 182810"/>
              <a:gd name="connsiteY0" fmla="*/ 0 h 976755"/>
              <a:gd name="connsiteX1" fmla="*/ 182810 w 182810"/>
              <a:gd name="connsiteY1" fmla="*/ 0 h 976755"/>
              <a:gd name="connsiteX2" fmla="*/ 182810 w 182810"/>
              <a:gd name="connsiteY2" fmla="*/ 976755 h 976755"/>
              <a:gd name="connsiteX3" fmla="*/ 57150 w 182810"/>
              <a:gd name="connsiteY3" fmla="*/ 910080 h 976755"/>
              <a:gd name="connsiteX4" fmla="*/ 0 w 182810"/>
              <a:gd name="connsiteY4" fmla="*/ 0 h 976755"/>
              <a:gd name="connsiteX0" fmla="*/ 0 w 145422"/>
              <a:gd name="connsiteY0" fmla="*/ 0 h 986256"/>
              <a:gd name="connsiteX1" fmla="*/ 145422 w 145422"/>
              <a:gd name="connsiteY1" fmla="*/ 9501 h 986256"/>
              <a:gd name="connsiteX2" fmla="*/ 145422 w 145422"/>
              <a:gd name="connsiteY2" fmla="*/ 986256 h 986256"/>
              <a:gd name="connsiteX3" fmla="*/ 19762 w 145422"/>
              <a:gd name="connsiteY3" fmla="*/ 919581 h 986256"/>
              <a:gd name="connsiteX4" fmla="*/ 0 w 145422"/>
              <a:gd name="connsiteY4" fmla="*/ 0 h 986256"/>
              <a:gd name="connsiteX0" fmla="*/ 0 w 145422"/>
              <a:gd name="connsiteY0" fmla="*/ 0 h 948253"/>
              <a:gd name="connsiteX1" fmla="*/ 145422 w 145422"/>
              <a:gd name="connsiteY1" fmla="*/ 9501 h 948253"/>
              <a:gd name="connsiteX2" fmla="*/ 145422 w 145422"/>
              <a:gd name="connsiteY2" fmla="*/ 948253 h 948253"/>
              <a:gd name="connsiteX3" fmla="*/ 19762 w 145422"/>
              <a:gd name="connsiteY3" fmla="*/ 919581 h 948253"/>
              <a:gd name="connsiteX4" fmla="*/ 0 w 145422"/>
              <a:gd name="connsiteY4" fmla="*/ 0 h 948253"/>
              <a:gd name="connsiteX0" fmla="*/ 0 w 229545"/>
              <a:gd name="connsiteY0" fmla="*/ 0 h 919751"/>
              <a:gd name="connsiteX1" fmla="*/ 145422 w 229545"/>
              <a:gd name="connsiteY1" fmla="*/ 9501 h 919751"/>
              <a:gd name="connsiteX2" fmla="*/ 229545 w 229545"/>
              <a:gd name="connsiteY2" fmla="*/ 919751 h 919751"/>
              <a:gd name="connsiteX3" fmla="*/ 19762 w 229545"/>
              <a:gd name="connsiteY3" fmla="*/ 919581 h 919751"/>
              <a:gd name="connsiteX4" fmla="*/ 0 w 229545"/>
              <a:gd name="connsiteY4" fmla="*/ 0 h 919751"/>
              <a:gd name="connsiteX0" fmla="*/ 0 w 229545"/>
              <a:gd name="connsiteY0" fmla="*/ 0 h 919751"/>
              <a:gd name="connsiteX1" fmla="*/ 145422 w 229545"/>
              <a:gd name="connsiteY1" fmla="*/ 9501 h 919751"/>
              <a:gd name="connsiteX2" fmla="*/ 229545 w 229545"/>
              <a:gd name="connsiteY2" fmla="*/ 919751 h 919751"/>
              <a:gd name="connsiteX3" fmla="*/ 75844 w 229545"/>
              <a:gd name="connsiteY3" fmla="*/ 919581 h 919751"/>
              <a:gd name="connsiteX4" fmla="*/ 0 w 229545"/>
              <a:gd name="connsiteY4" fmla="*/ 0 h 919751"/>
              <a:gd name="connsiteX0" fmla="*/ 0 w 229545"/>
              <a:gd name="connsiteY0" fmla="*/ 0 h 986255"/>
              <a:gd name="connsiteX1" fmla="*/ 145422 w 229545"/>
              <a:gd name="connsiteY1" fmla="*/ 9501 h 986255"/>
              <a:gd name="connsiteX2" fmla="*/ 229545 w 229545"/>
              <a:gd name="connsiteY2" fmla="*/ 986255 h 986255"/>
              <a:gd name="connsiteX3" fmla="*/ 75844 w 229545"/>
              <a:gd name="connsiteY3" fmla="*/ 919581 h 986255"/>
              <a:gd name="connsiteX4" fmla="*/ 0 w 229545"/>
              <a:gd name="connsiteY4" fmla="*/ 0 h 986255"/>
              <a:gd name="connsiteX0" fmla="*/ 0 w 238892"/>
              <a:gd name="connsiteY0" fmla="*/ 0 h 1014757"/>
              <a:gd name="connsiteX1" fmla="*/ 154769 w 238892"/>
              <a:gd name="connsiteY1" fmla="*/ 38003 h 1014757"/>
              <a:gd name="connsiteX2" fmla="*/ 238892 w 238892"/>
              <a:gd name="connsiteY2" fmla="*/ 1014757 h 1014757"/>
              <a:gd name="connsiteX3" fmla="*/ 85191 w 238892"/>
              <a:gd name="connsiteY3" fmla="*/ 948083 h 1014757"/>
              <a:gd name="connsiteX4" fmla="*/ 0 w 238892"/>
              <a:gd name="connsiteY4" fmla="*/ 0 h 101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92" h="1014757">
                <a:moveTo>
                  <a:pt x="0" y="0"/>
                </a:moveTo>
                <a:lnTo>
                  <a:pt x="154769" y="38003"/>
                </a:lnTo>
                <a:lnTo>
                  <a:pt x="238892" y="1014757"/>
                </a:lnTo>
                <a:lnTo>
                  <a:pt x="85191" y="948083"/>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96" name="Retângulo 204">
            <a:extLst>
              <a:ext uri="{FF2B5EF4-FFF2-40B4-BE49-F238E27FC236}">
                <a16:creationId xmlns="" xmlns:a16="http://schemas.microsoft.com/office/drawing/2014/main" id="{5CA377C6-215B-4CAB-BF65-E2A4521D8406}"/>
              </a:ext>
            </a:extLst>
          </p:cNvPr>
          <p:cNvSpPr/>
          <p:nvPr/>
        </p:nvSpPr>
        <p:spPr>
          <a:xfrm rot="19946337">
            <a:off x="3922301" y="2391734"/>
            <a:ext cx="5211763" cy="552450"/>
          </a:xfrm>
          <a:custGeom>
            <a:avLst/>
            <a:gdLst>
              <a:gd name="connsiteX0" fmla="*/ 0 w 2923902"/>
              <a:gd name="connsiteY0" fmla="*/ 0 h 131687"/>
              <a:gd name="connsiteX1" fmla="*/ 2923902 w 2923902"/>
              <a:gd name="connsiteY1" fmla="*/ 0 h 131687"/>
              <a:gd name="connsiteX2" fmla="*/ 2923902 w 2923902"/>
              <a:gd name="connsiteY2" fmla="*/ 131687 h 131687"/>
              <a:gd name="connsiteX3" fmla="*/ 0 w 2923902"/>
              <a:gd name="connsiteY3" fmla="*/ 131687 h 131687"/>
              <a:gd name="connsiteX4" fmla="*/ 0 w 2923902"/>
              <a:gd name="connsiteY4" fmla="*/ 0 h 131687"/>
              <a:gd name="connsiteX0" fmla="*/ 0 w 2923902"/>
              <a:gd name="connsiteY0" fmla="*/ 0 h 141231"/>
              <a:gd name="connsiteX1" fmla="*/ 2923902 w 2923902"/>
              <a:gd name="connsiteY1" fmla="*/ 0 h 141231"/>
              <a:gd name="connsiteX2" fmla="*/ 2923902 w 2923902"/>
              <a:gd name="connsiteY2" fmla="*/ 131687 h 141231"/>
              <a:gd name="connsiteX3" fmla="*/ 112808 w 2923902"/>
              <a:gd name="connsiteY3" fmla="*/ 141231 h 141231"/>
              <a:gd name="connsiteX4" fmla="*/ 0 w 2923902"/>
              <a:gd name="connsiteY4" fmla="*/ 0 h 141231"/>
              <a:gd name="connsiteX0" fmla="*/ 0 w 3064211"/>
              <a:gd name="connsiteY0" fmla="*/ 0 h 141231"/>
              <a:gd name="connsiteX1" fmla="*/ 2923902 w 3064211"/>
              <a:gd name="connsiteY1" fmla="*/ 0 h 141231"/>
              <a:gd name="connsiteX2" fmla="*/ 3064211 w 3064211"/>
              <a:gd name="connsiteY2" fmla="*/ 126077 h 141231"/>
              <a:gd name="connsiteX3" fmla="*/ 112808 w 3064211"/>
              <a:gd name="connsiteY3" fmla="*/ 141231 h 141231"/>
              <a:gd name="connsiteX4" fmla="*/ 0 w 3064211"/>
              <a:gd name="connsiteY4" fmla="*/ 0 h 141231"/>
              <a:gd name="connsiteX0" fmla="*/ 0 w 2923902"/>
              <a:gd name="connsiteY0" fmla="*/ 0 h 141231"/>
              <a:gd name="connsiteX1" fmla="*/ 2923902 w 2923902"/>
              <a:gd name="connsiteY1" fmla="*/ 0 h 141231"/>
              <a:gd name="connsiteX2" fmla="*/ 2911098 w 2923902"/>
              <a:gd name="connsiteY2" fmla="*/ 114169 h 141231"/>
              <a:gd name="connsiteX3" fmla="*/ 112808 w 2923902"/>
              <a:gd name="connsiteY3" fmla="*/ 141231 h 141231"/>
              <a:gd name="connsiteX4" fmla="*/ 0 w 2923902"/>
              <a:gd name="connsiteY4" fmla="*/ 0 h 141231"/>
              <a:gd name="connsiteX0" fmla="*/ 40305 w 2811094"/>
              <a:gd name="connsiteY0" fmla="*/ 11908 h 141231"/>
              <a:gd name="connsiteX1" fmla="*/ 2811094 w 2811094"/>
              <a:gd name="connsiteY1" fmla="*/ 0 h 141231"/>
              <a:gd name="connsiteX2" fmla="*/ 2798290 w 2811094"/>
              <a:gd name="connsiteY2" fmla="*/ 114169 h 141231"/>
              <a:gd name="connsiteX3" fmla="*/ 0 w 2811094"/>
              <a:gd name="connsiteY3" fmla="*/ 141231 h 141231"/>
              <a:gd name="connsiteX4" fmla="*/ 40305 w 2811094"/>
              <a:gd name="connsiteY4" fmla="*/ 11908 h 141231"/>
              <a:gd name="connsiteX0" fmla="*/ 83707 w 2854496"/>
              <a:gd name="connsiteY0" fmla="*/ 11908 h 140504"/>
              <a:gd name="connsiteX1" fmla="*/ 2854496 w 2854496"/>
              <a:gd name="connsiteY1" fmla="*/ 0 h 140504"/>
              <a:gd name="connsiteX2" fmla="*/ 2841692 w 2854496"/>
              <a:gd name="connsiteY2" fmla="*/ 114169 h 140504"/>
              <a:gd name="connsiteX3" fmla="*/ 0 w 2854496"/>
              <a:gd name="connsiteY3" fmla="*/ 140504 h 140504"/>
              <a:gd name="connsiteX4" fmla="*/ 83707 w 2854496"/>
              <a:gd name="connsiteY4" fmla="*/ 11908 h 140504"/>
              <a:gd name="connsiteX0" fmla="*/ 83707 w 2866851"/>
              <a:gd name="connsiteY0" fmla="*/ 42065 h 170661"/>
              <a:gd name="connsiteX1" fmla="*/ 2866851 w 2866851"/>
              <a:gd name="connsiteY1" fmla="*/ 0 h 170661"/>
              <a:gd name="connsiteX2" fmla="*/ 2841692 w 2866851"/>
              <a:gd name="connsiteY2" fmla="*/ 144326 h 170661"/>
              <a:gd name="connsiteX3" fmla="*/ 0 w 2866851"/>
              <a:gd name="connsiteY3" fmla="*/ 170661 h 170661"/>
              <a:gd name="connsiteX4" fmla="*/ 83707 w 2866851"/>
              <a:gd name="connsiteY4" fmla="*/ 42065 h 170661"/>
              <a:gd name="connsiteX0" fmla="*/ 83707 w 2866851"/>
              <a:gd name="connsiteY0" fmla="*/ 42065 h 170661"/>
              <a:gd name="connsiteX1" fmla="*/ 2866851 w 2866851"/>
              <a:gd name="connsiteY1" fmla="*/ 0 h 170661"/>
              <a:gd name="connsiteX2" fmla="*/ 2723541 w 2866851"/>
              <a:gd name="connsiteY2" fmla="*/ 123661 h 170661"/>
              <a:gd name="connsiteX3" fmla="*/ 0 w 2866851"/>
              <a:gd name="connsiteY3" fmla="*/ 170661 h 170661"/>
              <a:gd name="connsiteX4" fmla="*/ 83707 w 2866851"/>
              <a:gd name="connsiteY4" fmla="*/ 42065 h 170661"/>
              <a:gd name="connsiteX0" fmla="*/ 83707 w 2866851"/>
              <a:gd name="connsiteY0" fmla="*/ 42065 h 170661"/>
              <a:gd name="connsiteX1" fmla="*/ 2866851 w 2866851"/>
              <a:gd name="connsiteY1" fmla="*/ 0 h 170661"/>
              <a:gd name="connsiteX2" fmla="*/ 2624382 w 2866851"/>
              <a:gd name="connsiteY2" fmla="*/ 152364 h 170661"/>
              <a:gd name="connsiteX3" fmla="*/ 0 w 2866851"/>
              <a:gd name="connsiteY3" fmla="*/ 170661 h 170661"/>
              <a:gd name="connsiteX4" fmla="*/ 83707 w 2866851"/>
              <a:gd name="connsiteY4" fmla="*/ 42065 h 170661"/>
              <a:gd name="connsiteX0" fmla="*/ 96963 w 2880107"/>
              <a:gd name="connsiteY0" fmla="*/ 42065 h 235839"/>
              <a:gd name="connsiteX1" fmla="*/ 2880107 w 2880107"/>
              <a:gd name="connsiteY1" fmla="*/ 0 h 235839"/>
              <a:gd name="connsiteX2" fmla="*/ 2637638 w 2880107"/>
              <a:gd name="connsiteY2" fmla="*/ 152364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603577 w 2880107"/>
              <a:gd name="connsiteY2" fmla="*/ 126101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603577 w 2880107"/>
              <a:gd name="connsiteY2" fmla="*/ 126101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729791 w 2880107"/>
              <a:gd name="connsiteY2" fmla="*/ 179254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729791 w 2880107"/>
              <a:gd name="connsiteY2" fmla="*/ 179254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790659 w 2880107"/>
              <a:gd name="connsiteY2" fmla="*/ 175436 h 235839"/>
              <a:gd name="connsiteX3" fmla="*/ 0 w 2880107"/>
              <a:gd name="connsiteY3" fmla="*/ 235839 h 235839"/>
              <a:gd name="connsiteX4" fmla="*/ 96963 w 2880107"/>
              <a:gd name="connsiteY4" fmla="*/ 42065 h 235839"/>
              <a:gd name="connsiteX0" fmla="*/ 96963 w 2867627"/>
              <a:gd name="connsiteY0" fmla="*/ 200 h 193974"/>
              <a:gd name="connsiteX1" fmla="*/ 2867627 w 2867627"/>
              <a:gd name="connsiteY1" fmla="*/ 0 h 193974"/>
              <a:gd name="connsiteX2" fmla="*/ 2790659 w 2867627"/>
              <a:gd name="connsiteY2" fmla="*/ 133571 h 193974"/>
              <a:gd name="connsiteX3" fmla="*/ 0 w 2867627"/>
              <a:gd name="connsiteY3" fmla="*/ 193974 h 193974"/>
              <a:gd name="connsiteX4" fmla="*/ 96963 w 2867627"/>
              <a:gd name="connsiteY4" fmla="*/ 200 h 193974"/>
              <a:gd name="connsiteX0" fmla="*/ 96963 w 2867627"/>
              <a:gd name="connsiteY0" fmla="*/ 200 h 193974"/>
              <a:gd name="connsiteX1" fmla="*/ 2867627 w 2867627"/>
              <a:gd name="connsiteY1" fmla="*/ 0 h 193974"/>
              <a:gd name="connsiteX2" fmla="*/ 2790659 w 2867627"/>
              <a:gd name="connsiteY2" fmla="*/ 133571 h 193974"/>
              <a:gd name="connsiteX3" fmla="*/ 0 w 2867627"/>
              <a:gd name="connsiteY3" fmla="*/ 193974 h 193974"/>
              <a:gd name="connsiteX4" fmla="*/ 96963 w 2867627"/>
              <a:gd name="connsiteY4" fmla="*/ 200 h 193974"/>
              <a:gd name="connsiteX0" fmla="*/ 96963 w 2867627"/>
              <a:gd name="connsiteY0" fmla="*/ 200 h 193974"/>
              <a:gd name="connsiteX1" fmla="*/ 2867627 w 2867627"/>
              <a:gd name="connsiteY1" fmla="*/ 0 h 193974"/>
              <a:gd name="connsiteX2" fmla="*/ 2756237 w 2867627"/>
              <a:gd name="connsiteY2" fmla="*/ 119074 h 193974"/>
              <a:gd name="connsiteX3" fmla="*/ 0 w 2867627"/>
              <a:gd name="connsiteY3" fmla="*/ 193974 h 193974"/>
              <a:gd name="connsiteX4" fmla="*/ 96963 w 2867627"/>
              <a:gd name="connsiteY4" fmla="*/ 200 h 193974"/>
              <a:gd name="connsiteX0" fmla="*/ 96963 w 2826965"/>
              <a:gd name="connsiteY0" fmla="*/ 0 h 193774"/>
              <a:gd name="connsiteX1" fmla="*/ 2826965 w 2826965"/>
              <a:gd name="connsiteY1" fmla="*/ 6236 h 193774"/>
              <a:gd name="connsiteX2" fmla="*/ 2756237 w 2826965"/>
              <a:gd name="connsiteY2" fmla="*/ 118874 h 193774"/>
              <a:gd name="connsiteX3" fmla="*/ 0 w 2826965"/>
              <a:gd name="connsiteY3" fmla="*/ 193774 h 193774"/>
              <a:gd name="connsiteX4" fmla="*/ 96963 w 2826965"/>
              <a:gd name="connsiteY4" fmla="*/ 0 h 193774"/>
              <a:gd name="connsiteX0" fmla="*/ 96963 w 2826965"/>
              <a:gd name="connsiteY0" fmla="*/ 0 h 193774"/>
              <a:gd name="connsiteX1" fmla="*/ 2826965 w 2826965"/>
              <a:gd name="connsiteY1" fmla="*/ 6236 h 193774"/>
              <a:gd name="connsiteX2" fmla="*/ 2756237 w 2826965"/>
              <a:gd name="connsiteY2" fmla="*/ 118874 h 193774"/>
              <a:gd name="connsiteX3" fmla="*/ 0 w 2826965"/>
              <a:gd name="connsiteY3" fmla="*/ 193774 h 193774"/>
              <a:gd name="connsiteX4" fmla="*/ 96963 w 2826965"/>
              <a:gd name="connsiteY4" fmla="*/ 0 h 193774"/>
              <a:gd name="connsiteX0" fmla="*/ 96963 w 2917021"/>
              <a:gd name="connsiteY0" fmla="*/ 8850 h 202624"/>
              <a:gd name="connsiteX1" fmla="*/ 2917021 w 2917021"/>
              <a:gd name="connsiteY1" fmla="*/ 0 h 202624"/>
              <a:gd name="connsiteX2" fmla="*/ 2756237 w 2917021"/>
              <a:gd name="connsiteY2" fmla="*/ 127724 h 202624"/>
              <a:gd name="connsiteX3" fmla="*/ 0 w 2917021"/>
              <a:gd name="connsiteY3" fmla="*/ 202624 h 202624"/>
              <a:gd name="connsiteX4" fmla="*/ 96963 w 2917021"/>
              <a:gd name="connsiteY4" fmla="*/ 8850 h 202624"/>
              <a:gd name="connsiteX0" fmla="*/ 96963 w 2917021"/>
              <a:gd name="connsiteY0" fmla="*/ 8850 h 202624"/>
              <a:gd name="connsiteX1" fmla="*/ 2917021 w 2917021"/>
              <a:gd name="connsiteY1" fmla="*/ 0 h 202624"/>
              <a:gd name="connsiteX2" fmla="*/ 2722570 w 2917021"/>
              <a:gd name="connsiteY2" fmla="*/ 78205 h 202624"/>
              <a:gd name="connsiteX3" fmla="*/ 0 w 2917021"/>
              <a:gd name="connsiteY3" fmla="*/ 202624 h 202624"/>
              <a:gd name="connsiteX4" fmla="*/ 96963 w 2917021"/>
              <a:gd name="connsiteY4" fmla="*/ 8850 h 202624"/>
              <a:gd name="connsiteX0" fmla="*/ 96963 w 2917021"/>
              <a:gd name="connsiteY0" fmla="*/ 8850 h 202624"/>
              <a:gd name="connsiteX1" fmla="*/ 2917021 w 2917021"/>
              <a:gd name="connsiteY1" fmla="*/ 0 h 202624"/>
              <a:gd name="connsiteX2" fmla="*/ 2722570 w 2917021"/>
              <a:gd name="connsiteY2" fmla="*/ 78205 h 202624"/>
              <a:gd name="connsiteX3" fmla="*/ 0 w 2917021"/>
              <a:gd name="connsiteY3" fmla="*/ 202624 h 202624"/>
              <a:gd name="connsiteX4" fmla="*/ 96963 w 2917021"/>
              <a:gd name="connsiteY4" fmla="*/ 8850 h 202624"/>
              <a:gd name="connsiteX0" fmla="*/ 71020 w 2891078"/>
              <a:gd name="connsiteY0" fmla="*/ 8850 h 207659"/>
              <a:gd name="connsiteX1" fmla="*/ 2891078 w 2891078"/>
              <a:gd name="connsiteY1" fmla="*/ 0 h 207659"/>
              <a:gd name="connsiteX2" fmla="*/ 2696627 w 2891078"/>
              <a:gd name="connsiteY2" fmla="*/ 78205 h 207659"/>
              <a:gd name="connsiteX3" fmla="*/ 0 w 2891078"/>
              <a:gd name="connsiteY3" fmla="*/ 207659 h 207659"/>
              <a:gd name="connsiteX4" fmla="*/ 71020 w 2891078"/>
              <a:gd name="connsiteY4" fmla="*/ 8850 h 207659"/>
              <a:gd name="connsiteX0" fmla="*/ 169304 w 2891078"/>
              <a:gd name="connsiteY0" fmla="*/ 14900 h 207659"/>
              <a:gd name="connsiteX1" fmla="*/ 2891078 w 2891078"/>
              <a:gd name="connsiteY1" fmla="*/ 0 h 207659"/>
              <a:gd name="connsiteX2" fmla="*/ 2696627 w 2891078"/>
              <a:gd name="connsiteY2" fmla="*/ 78205 h 207659"/>
              <a:gd name="connsiteX3" fmla="*/ 0 w 2891078"/>
              <a:gd name="connsiteY3" fmla="*/ 207659 h 207659"/>
              <a:gd name="connsiteX4" fmla="*/ 169304 w 2891078"/>
              <a:gd name="connsiteY4" fmla="*/ 14900 h 207659"/>
              <a:gd name="connsiteX0" fmla="*/ 70517 w 2891078"/>
              <a:gd name="connsiteY0" fmla="*/ 32199 h 207659"/>
              <a:gd name="connsiteX1" fmla="*/ 2891078 w 2891078"/>
              <a:gd name="connsiteY1" fmla="*/ 0 h 207659"/>
              <a:gd name="connsiteX2" fmla="*/ 2696627 w 2891078"/>
              <a:gd name="connsiteY2" fmla="*/ 78205 h 207659"/>
              <a:gd name="connsiteX3" fmla="*/ 0 w 2891078"/>
              <a:gd name="connsiteY3" fmla="*/ 207659 h 207659"/>
              <a:gd name="connsiteX4" fmla="*/ 70517 w 2891078"/>
              <a:gd name="connsiteY4" fmla="*/ 32199 h 207659"/>
              <a:gd name="connsiteX0" fmla="*/ 70517 w 2891078"/>
              <a:gd name="connsiteY0" fmla="*/ 32199 h 207659"/>
              <a:gd name="connsiteX1" fmla="*/ 2891078 w 2891078"/>
              <a:gd name="connsiteY1" fmla="*/ 0 h 207659"/>
              <a:gd name="connsiteX2" fmla="*/ 2696627 w 2891078"/>
              <a:gd name="connsiteY2" fmla="*/ 78205 h 207659"/>
              <a:gd name="connsiteX3" fmla="*/ 0 w 2891078"/>
              <a:gd name="connsiteY3" fmla="*/ 207659 h 207659"/>
              <a:gd name="connsiteX4" fmla="*/ 70517 w 2891078"/>
              <a:gd name="connsiteY4" fmla="*/ 32199 h 207659"/>
              <a:gd name="connsiteX0" fmla="*/ 167064 w 2987625"/>
              <a:gd name="connsiteY0" fmla="*/ 32199 h 255352"/>
              <a:gd name="connsiteX1" fmla="*/ 2987625 w 2987625"/>
              <a:gd name="connsiteY1" fmla="*/ 0 h 255352"/>
              <a:gd name="connsiteX2" fmla="*/ 2793174 w 2987625"/>
              <a:gd name="connsiteY2" fmla="*/ 78205 h 255352"/>
              <a:gd name="connsiteX3" fmla="*/ 0 w 2987625"/>
              <a:gd name="connsiteY3" fmla="*/ 255352 h 255352"/>
              <a:gd name="connsiteX4" fmla="*/ 167064 w 2987625"/>
              <a:gd name="connsiteY4" fmla="*/ 32199 h 255352"/>
              <a:gd name="connsiteX0" fmla="*/ 167064 w 2987625"/>
              <a:gd name="connsiteY0" fmla="*/ 32199 h 255352"/>
              <a:gd name="connsiteX1" fmla="*/ 2987625 w 2987625"/>
              <a:gd name="connsiteY1" fmla="*/ 0 h 255352"/>
              <a:gd name="connsiteX2" fmla="*/ 2791917 w 2987625"/>
              <a:gd name="connsiteY2" fmla="*/ 136576 h 255352"/>
              <a:gd name="connsiteX3" fmla="*/ 0 w 2987625"/>
              <a:gd name="connsiteY3" fmla="*/ 255352 h 255352"/>
              <a:gd name="connsiteX4" fmla="*/ 167064 w 2987625"/>
              <a:gd name="connsiteY4" fmla="*/ 32199 h 255352"/>
              <a:gd name="connsiteX0" fmla="*/ 167064 w 2987625"/>
              <a:gd name="connsiteY0" fmla="*/ 32199 h 255352"/>
              <a:gd name="connsiteX1" fmla="*/ 2987625 w 2987625"/>
              <a:gd name="connsiteY1" fmla="*/ 0 h 255352"/>
              <a:gd name="connsiteX2" fmla="*/ 2791917 w 2987625"/>
              <a:gd name="connsiteY2" fmla="*/ 136576 h 255352"/>
              <a:gd name="connsiteX3" fmla="*/ 0 w 2987625"/>
              <a:gd name="connsiteY3" fmla="*/ 255352 h 255352"/>
              <a:gd name="connsiteX4" fmla="*/ 167064 w 2987625"/>
              <a:gd name="connsiteY4" fmla="*/ 32199 h 255352"/>
              <a:gd name="connsiteX0" fmla="*/ 167064 w 2987625"/>
              <a:gd name="connsiteY0" fmla="*/ 32199 h 255352"/>
              <a:gd name="connsiteX1" fmla="*/ 2987625 w 2987625"/>
              <a:gd name="connsiteY1" fmla="*/ 0 h 255352"/>
              <a:gd name="connsiteX2" fmla="*/ 2793654 w 2987625"/>
              <a:gd name="connsiteY2" fmla="*/ 190319 h 255352"/>
              <a:gd name="connsiteX3" fmla="*/ 0 w 2987625"/>
              <a:gd name="connsiteY3" fmla="*/ 255352 h 255352"/>
              <a:gd name="connsiteX4" fmla="*/ 167064 w 2987625"/>
              <a:gd name="connsiteY4" fmla="*/ 32199 h 255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625" h="255352">
                <a:moveTo>
                  <a:pt x="167064" y="32199"/>
                </a:moveTo>
                <a:lnTo>
                  <a:pt x="2987625" y="0"/>
                </a:lnTo>
                <a:cubicBezTo>
                  <a:pt x="2949740" y="74716"/>
                  <a:pt x="2870692" y="179214"/>
                  <a:pt x="2793654" y="190319"/>
                </a:cubicBezTo>
                <a:lnTo>
                  <a:pt x="0" y="255352"/>
                </a:lnTo>
                <a:cubicBezTo>
                  <a:pt x="23506" y="196865"/>
                  <a:pt x="201431" y="91498"/>
                  <a:pt x="167064" y="3219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97" name="Conector reto 96">
            <a:extLst>
              <a:ext uri="{FF2B5EF4-FFF2-40B4-BE49-F238E27FC236}">
                <a16:creationId xmlns="" xmlns:a16="http://schemas.microsoft.com/office/drawing/2014/main" id="{5429CD70-4FD1-493C-AE21-566D90C5551C}"/>
              </a:ext>
            </a:extLst>
          </p:cNvPr>
          <p:cNvCxnSpPr>
            <a:endCxn id="101" idx="4"/>
          </p:cNvCxnSpPr>
          <p:nvPr/>
        </p:nvCxnSpPr>
        <p:spPr>
          <a:xfrm flipV="1">
            <a:off x="3106326" y="3525209"/>
            <a:ext cx="1274763" cy="661987"/>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8" name="Conector reto 97">
            <a:extLst>
              <a:ext uri="{FF2B5EF4-FFF2-40B4-BE49-F238E27FC236}">
                <a16:creationId xmlns="" xmlns:a16="http://schemas.microsoft.com/office/drawing/2014/main" id="{5242CBC4-49D9-4DEF-AC49-EEEE9F1F1AF5}"/>
              </a:ext>
            </a:extLst>
          </p:cNvPr>
          <p:cNvCxnSpPr/>
          <p:nvPr/>
        </p:nvCxnSpPr>
        <p:spPr>
          <a:xfrm flipV="1">
            <a:off x="3106326" y="4187196"/>
            <a:ext cx="19050" cy="117157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9" name="Conector reto 98">
            <a:extLst>
              <a:ext uri="{FF2B5EF4-FFF2-40B4-BE49-F238E27FC236}">
                <a16:creationId xmlns="" xmlns:a16="http://schemas.microsoft.com/office/drawing/2014/main" id="{C8043CA5-350A-4DCF-98AF-B8A5B53C9404}"/>
              </a:ext>
            </a:extLst>
          </p:cNvPr>
          <p:cNvCxnSpPr/>
          <p:nvPr/>
        </p:nvCxnSpPr>
        <p:spPr>
          <a:xfrm flipV="1">
            <a:off x="2953926" y="4131634"/>
            <a:ext cx="19050" cy="117316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Conector reto 99">
            <a:extLst>
              <a:ext uri="{FF2B5EF4-FFF2-40B4-BE49-F238E27FC236}">
                <a16:creationId xmlns="" xmlns:a16="http://schemas.microsoft.com/office/drawing/2014/main" id="{FEFDBA19-D1F6-4216-8C29-E5CB5435A8AD}"/>
              </a:ext>
            </a:extLst>
          </p:cNvPr>
          <p:cNvCxnSpPr/>
          <p:nvPr/>
        </p:nvCxnSpPr>
        <p:spPr>
          <a:xfrm flipV="1">
            <a:off x="2953926" y="2015496"/>
            <a:ext cx="3997325" cy="211613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1" name="Retângulo 204">
            <a:extLst>
              <a:ext uri="{FF2B5EF4-FFF2-40B4-BE49-F238E27FC236}">
                <a16:creationId xmlns="" xmlns:a16="http://schemas.microsoft.com/office/drawing/2014/main" id="{9D6D8AF2-B449-498F-BF7E-EBFC0C23B46F}"/>
              </a:ext>
            </a:extLst>
          </p:cNvPr>
          <p:cNvSpPr/>
          <p:nvPr/>
        </p:nvSpPr>
        <p:spPr>
          <a:xfrm rot="19934732">
            <a:off x="3884201" y="2256796"/>
            <a:ext cx="5070475" cy="187325"/>
          </a:xfrm>
          <a:custGeom>
            <a:avLst/>
            <a:gdLst>
              <a:gd name="connsiteX0" fmla="*/ 0 w 2923902"/>
              <a:gd name="connsiteY0" fmla="*/ 0 h 131687"/>
              <a:gd name="connsiteX1" fmla="*/ 2923902 w 2923902"/>
              <a:gd name="connsiteY1" fmla="*/ 0 h 131687"/>
              <a:gd name="connsiteX2" fmla="*/ 2923902 w 2923902"/>
              <a:gd name="connsiteY2" fmla="*/ 131687 h 131687"/>
              <a:gd name="connsiteX3" fmla="*/ 0 w 2923902"/>
              <a:gd name="connsiteY3" fmla="*/ 131687 h 131687"/>
              <a:gd name="connsiteX4" fmla="*/ 0 w 2923902"/>
              <a:gd name="connsiteY4" fmla="*/ 0 h 131687"/>
              <a:gd name="connsiteX0" fmla="*/ 0 w 2923902"/>
              <a:gd name="connsiteY0" fmla="*/ 0 h 141231"/>
              <a:gd name="connsiteX1" fmla="*/ 2923902 w 2923902"/>
              <a:gd name="connsiteY1" fmla="*/ 0 h 141231"/>
              <a:gd name="connsiteX2" fmla="*/ 2923902 w 2923902"/>
              <a:gd name="connsiteY2" fmla="*/ 131687 h 141231"/>
              <a:gd name="connsiteX3" fmla="*/ 112808 w 2923902"/>
              <a:gd name="connsiteY3" fmla="*/ 141231 h 141231"/>
              <a:gd name="connsiteX4" fmla="*/ 0 w 2923902"/>
              <a:gd name="connsiteY4" fmla="*/ 0 h 141231"/>
              <a:gd name="connsiteX0" fmla="*/ 0 w 3064211"/>
              <a:gd name="connsiteY0" fmla="*/ 0 h 141231"/>
              <a:gd name="connsiteX1" fmla="*/ 2923902 w 3064211"/>
              <a:gd name="connsiteY1" fmla="*/ 0 h 141231"/>
              <a:gd name="connsiteX2" fmla="*/ 3064211 w 3064211"/>
              <a:gd name="connsiteY2" fmla="*/ 126077 h 141231"/>
              <a:gd name="connsiteX3" fmla="*/ 112808 w 3064211"/>
              <a:gd name="connsiteY3" fmla="*/ 141231 h 141231"/>
              <a:gd name="connsiteX4" fmla="*/ 0 w 3064211"/>
              <a:gd name="connsiteY4" fmla="*/ 0 h 141231"/>
              <a:gd name="connsiteX0" fmla="*/ 0 w 2923902"/>
              <a:gd name="connsiteY0" fmla="*/ 0 h 141231"/>
              <a:gd name="connsiteX1" fmla="*/ 2923902 w 2923902"/>
              <a:gd name="connsiteY1" fmla="*/ 0 h 141231"/>
              <a:gd name="connsiteX2" fmla="*/ 2911098 w 2923902"/>
              <a:gd name="connsiteY2" fmla="*/ 114169 h 141231"/>
              <a:gd name="connsiteX3" fmla="*/ 112808 w 2923902"/>
              <a:gd name="connsiteY3" fmla="*/ 141231 h 141231"/>
              <a:gd name="connsiteX4" fmla="*/ 0 w 2923902"/>
              <a:gd name="connsiteY4" fmla="*/ 0 h 141231"/>
              <a:gd name="connsiteX0" fmla="*/ 0 w 2923902"/>
              <a:gd name="connsiteY0" fmla="*/ 0 h 141231"/>
              <a:gd name="connsiteX1" fmla="*/ 2923902 w 2923902"/>
              <a:gd name="connsiteY1" fmla="*/ 0 h 141231"/>
              <a:gd name="connsiteX2" fmla="*/ 2911098 w 2923902"/>
              <a:gd name="connsiteY2" fmla="*/ 114169 h 141231"/>
              <a:gd name="connsiteX3" fmla="*/ 691515 w 2923902"/>
              <a:gd name="connsiteY3" fmla="*/ 105001 h 141231"/>
              <a:gd name="connsiteX4" fmla="*/ 112808 w 2923902"/>
              <a:gd name="connsiteY4" fmla="*/ 141231 h 141231"/>
              <a:gd name="connsiteX5" fmla="*/ 0 w 2923902"/>
              <a:gd name="connsiteY5" fmla="*/ 0 h 141231"/>
              <a:gd name="connsiteX0" fmla="*/ 0 w 2923902"/>
              <a:gd name="connsiteY0" fmla="*/ 0 h 114169"/>
              <a:gd name="connsiteX1" fmla="*/ 2923902 w 2923902"/>
              <a:gd name="connsiteY1" fmla="*/ 0 h 114169"/>
              <a:gd name="connsiteX2" fmla="*/ 2911098 w 2923902"/>
              <a:gd name="connsiteY2" fmla="*/ 114169 h 114169"/>
              <a:gd name="connsiteX3" fmla="*/ 691515 w 2923902"/>
              <a:gd name="connsiteY3" fmla="*/ 105001 h 114169"/>
              <a:gd name="connsiteX4" fmla="*/ 79048 w 2923902"/>
              <a:gd name="connsiteY4" fmla="*/ 103293 h 114169"/>
              <a:gd name="connsiteX5" fmla="*/ 0 w 2923902"/>
              <a:gd name="connsiteY5" fmla="*/ 0 h 114169"/>
              <a:gd name="connsiteX0" fmla="*/ 0 w 2923902"/>
              <a:gd name="connsiteY0" fmla="*/ 0 h 114169"/>
              <a:gd name="connsiteX1" fmla="*/ 2923902 w 2923902"/>
              <a:gd name="connsiteY1" fmla="*/ 0 h 114169"/>
              <a:gd name="connsiteX2" fmla="*/ 2911098 w 2923902"/>
              <a:gd name="connsiteY2" fmla="*/ 114169 h 114169"/>
              <a:gd name="connsiteX3" fmla="*/ 703570 w 2923902"/>
              <a:gd name="connsiteY3" fmla="*/ 86517 h 114169"/>
              <a:gd name="connsiteX4" fmla="*/ 79048 w 2923902"/>
              <a:gd name="connsiteY4" fmla="*/ 103293 h 114169"/>
              <a:gd name="connsiteX5" fmla="*/ 0 w 2923902"/>
              <a:gd name="connsiteY5" fmla="*/ 0 h 114169"/>
              <a:gd name="connsiteX0" fmla="*/ 0 w 2923902"/>
              <a:gd name="connsiteY0" fmla="*/ 0 h 114169"/>
              <a:gd name="connsiteX1" fmla="*/ 2923902 w 2923902"/>
              <a:gd name="connsiteY1" fmla="*/ 0 h 114169"/>
              <a:gd name="connsiteX2" fmla="*/ 2911098 w 2923902"/>
              <a:gd name="connsiteY2" fmla="*/ 114169 h 114169"/>
              <a:gd name="connsiteX3" fmla="*/ 703570 w 2923902"/>
              <a:gd name="connsiteY3" fmla="*/ 86517 h 114169"/>
              <a:gd name="connsiteX4" fmla="*/ 79347 w 2923902"/>
              <a:gd name="connsiteY4" fmla="*/ 91619 h 114169"/>
              <a:gd name="connsiteX5" fmla="*/ 0 w 2923902"/>
              <a:gd name="connsiteY5" fmla="*/ 0 h 114169"/>
              <a:gd name="connsiteX0" fmla="*/ 0 w 2923902"/>
              <a:gd name="connsiteY0" fmla="*/ 0 h 91619"/>
              <a:gd name="connsiteX1" fmla="*/ 2923902 w 2923902"/>
              <a:gd name="connsiteY1" fmla="*/ 0 h 91619"/>
              <a:gd name="connsiteX2" fmla="*/ 2842376 w 2923902"/>
              <a:gd name="connsiteY2" fmla="*/ 84989 h 91619"/>
              <a:gd name="connsiteX3" fmla="*/ 703570 w 2923902"/>
              <a:gd name="connsiteY3" fmla="*/ 86517 h 91619"/>
              <a:gd name="connsiteX4" fmla="*/ 79347 w 2923902"/>
              <a:gd name="connsiteY4" fmla="*/ 91619 h 91619"/>
              <a:gd name="connsiteX5" fmla="*/ 0 w 2923902"/>
              <a:gd name="connsiteY5" fmla="*/ 0 h 91619"/>
              <a:gd name="connsiteX0" fmla="*/ 0 w 2842376"/>
              <a:gd name="connsiteY0" fmla="*/ 0 h 91619"/>
              <a:gd name="connsiteX1" fmla="*/ 2822029 w 2842376"/>
              <a:gd name="connsiteY1" fmla="*/ 21651 h 91619"/>
              <a:gd name="connsiteX2" fmla="*/ 2842376 w 2842376"/>
              <a:gd name="connsiteY2" fmla="*/ 84989 h 91619"/>
              <a:gd name="connsiteX3" fmla="*/ 703570 w 2842376"/>
              <a:gd name="connsiteY3" fmla="*/ 86517 h 91619"/>
              <a:gd name="connsiteX4" fmla="*/ 79347 w 2842376"/>
              <a:gd name="connsiteY4" fmla="*/ 91619 h 91619"/>
              <a:gd name="connsiteX5" fmla="*/ 0 w 2842376"/>
              <a:gd name="connsiteY5" fmla="*/ 0 h 91619"/>
              <a:gd name="connsiteX0" fmla="*/ 0 w 2894518"/>
              <a:gd name="connsiteY0" fmla="*/ 0 h 91619"/>
              <a:gd name="connsiteX1" fmla="*/ 2822029 w 2894518"/>
              <a:gd name="connsiteY1" fmla="*/ 21651 h 91619"/>
              <a:gd name="connsiteX2" fmla="*/ 2894518 w 2894518"/>
              <a:gd name="connsiteY2" fmla="*/ 83526 h 91619"/>
              <a:gd name="connsiteX3" fmla="*/ 703570 w 2894518"/>
              <a:gd name="connsiteY3" fmla="*/ 86517 h 91619"/>
              <a:gd name="connsiteX4" fmla="*/ 79347 w 2894518"/>
              <a:gd name="connsiteY4" fmla="*/ 91619 h 91619"/>
              <a:gd name="connsiteX5" fmla="*/ 0 w 2894518"/>
              <a:gd name="connsiteY5" fmla="*/ 0 h 91619"/>
              <a:gd name="connsiteX0" fmla="*/ 0 w 2894518"/>
              <a:gd name="connsiteY0" fmla="*/ 0 h 92346"/>
              <a:gd name="connsiteX1" fmla="*/ 2822029 w 2894518"/>
              <a:gd name="connsiteY1" fmla="*/ 21651 h 92346"/>
              <a:gd name="connsiteX2" fmla="*/ 2894518 w 2894518"/>
              <a:gd name="connsiteY2" fmla="*/ 83526 h 92346"/>
              <a:gd name="connsiteX3" fmla="*/ 703570 w 2894518"/>
              <a:gd name="connsiteY3" fmla="*/ 86517 h 92346"/>
              <a:gd name="connsiteX4" fmla="*/ 122750 w 2894518"/>
              <a:gd name="connsiteY4" fmla="*/ 92346 h 92346"/>
              <a:gd name="connsiteX5" fmla="*/ 0 w 2894518"/>
              <a:gd name="connsiteY5" fmla="*/ 0 h 92346"/>
              <a:gd name="connsiteX0" fmla="*/ 0 w 2894518"/>
              <a:gd name="connsiteY0" fmla="*/ 0 h 92346"/>
              <a:gd name="connsiteX1" fmla="*/ 2822029 w 2894518"/>
              <a:gd name="connsiteY1" fmla="*/ 21651 h 92346"/>
              <a:gd name="connsiteX2" fmla="*/ 2894518 w 2894518"/>
              <a:gd name="connsiteY2" fmla="*/ 83526 h 92346"/>
              <a:gd name="connsiteX3" fmla="*/ 703570 w 2894518"/>
              <a:gd name="connsiteY3" fmla="*/ 86517 h 92346"/>
              <a:gd name="connsiteX4" fmla="*/ 122750 w 2894518"/>
              <a:gd name="connsiteY4" fmla="*/ 92346 h 92346"/>
              <a:gd name="connsiteX5" fmla="*/ 0 w 2894518"/>
              <a:gd name="connsiteY5" fmla="*/ 0 h 92346"/>
              <a:gd name="connsiteX0" fmla="*/ 0 w 2894518"/>
              <a:gd name="connsiteY0" fmla="*/ 0 h 86517"/>
              <a:gd name="connsiteX1" fmla="*/ 2822029 w 2894518"/>
              <a:gd name="connsiteY1" fmla="*/ 21651 h 86517"/>
              <a:gd name="connsiteX2" fmla="*/ 2894518 w 2894518"/>
              <a:gd name="connsiteY2" fmla="*/ 83526 h 86517"/>
              <a:gd name="connsiteX3" fmla="*/ 703570 w 2894518"/>
              <a:gd name="connsiteY3" fmla="*/ 86517 h 86517"/>
              <a:gd name="connsiteX4" fmla="*/ 105569 w 2894518"/>
              <a:gd name="connsiteY4" fmla="*/ 85051 h 86517"/>
              <a:gd name="connsiteX5" fmla="*/ 0 w 2894518"/>
              <a:gd name="connsiteY5" fmla="*/ 0 h 86517"/>
              <a:gd name="connsiteX0" fmla="*/ 0 w 2824895"/>
              <a:gd name="connsiteY0" fmla="*/ 0 h 89367"/>
              <a:gd name="connsiteX1" fmla="*/ 2822029 w 2824895"/>
              <a:gd name="connsiteY1" fmla="*/ 21651 h 89367"/>
              <a:gd name="connsiteX2" fmla="*/ 2824895 w 2824895"/>
              <a:gd name="connsiteY2" fmla="*/ 89367 h 89367"/>
              <a:gd name="connsiteX3" fmla="*/ 703570 w 2824895"/>
              <a:gd name="connsiteY3" fmla="*/ 86517 h 89367"/>
              <a:gd name="connsiteX4" fmla="*/ 105569 w 2824895"/>
              <a:gd name="connsiteY4" fmla="*/ 85051 h 89367"/>
              <a:gd name="connsiteX5" fmla="*/ 0 w 2824895"/>
              <a:gd name="connsiteY5" fmla="*/ 0 h 89367"/>
              <a:gd name="connsiteX0" fmla="*/ 0 w 2929181"/>
              <a:gd name="connsiteY0" fmla="*/ 0 h 86517"/>
              <a:gd name="connsiteX1" fmla="*/ 2822029 w 2929181"/>
              <a:gd name="connsiteY1" fmla="*/ 21651 h 86517"/>
              <a:gd name="connsiteX2" fmla="*/ 2929181 w 2929181"/>
              <a:gd name="connsiteY2" fmla="*/ 86442 h 86517"/>
              <a:gd name="connsiteX3" fmla="*/ 703570 w 2929181"/>
              <a:gd name="connsiteY3" fmla="*/ 86517 h 86517"/>
              <a:gd name="connsiteX4" fmla="*/ 105569 w 2929181"/>
              <a:gd name="connsiteY4" fmla="*/ 85051 h 86517"/>
              <a:gd name="connsiteX5" fmla="*/ 0 w 2929181"/>
              <a:gd name="connsiteY5" fmla="*/ 0 h 86517"/>
              <a:gd name="connsiteX0" fmla="*/ 0 w 2929181"/>
              <a:gd name="connsiteY0" fmla="*/ 0 h 86517"/>
              <a:gd name="connsiteX1" fmla="*/ 2718044 w 2929181"/>
              <a:gd name="connsiteY1" fmla="*/ 12901 h 86517"/>
              <a:gd name="connsiteX2" fmla="*/ 2929181 w 2929181"/>
              <a:gd name="connsiteY2" fmla="*/ 86442 h 86517"/>
              <a:gd name="connsiteX3" fmla="*/ 703570 w 2929181"/>
              <a:gd name="connsiteY3" fmla="*/ 86517 h 86517"/>
              <a:gd name="connsiteX4" fmla="*/ 105569 w 2929181"/>
              <a:gd name="connsiteY4" fmla="*/ 85051 h 86517"/>
              <a:gd name="connsiteX5" fmla="*/ 0 w 2929181"/>
              <a:gd name="connsiteY5" fmla="*/ 0 h 86517"/>
              <a:gd name="connsiteX0" fmla="*/ 0 w 2906273"/>
              <a:gd name="connsiteY0" fmla="*/ 0 h 86517"/>
              <a:gd name="connsiteX1" fmla="*/ 2718044 w 2906273"/>
              <a:gd name="connsiteY1" fmla="*/ 12901 h 86517"/>
              <a:gd name="connsiteX2" fmla="*/ 2906273 w 2906273"/>
              <a:gd name="connsiteY2" fmla="*/ 76715 h 86517"/>
              <a:gd name="connsiteX3" fmla="*/ 703570 w 2906273"/>
              <a:gd name="connsiteY3" fmla="*/ 86517 h 86517"/>
              <a:gd name="connsiteX4" fmla="*/ 105569 w 2906273"/>
              <a:gd name="connsiteY4" fmla="*/ 85051 h 86517"/>
              <a:gd name="connsiteX5" fmla="*/ 0 w 2906273"/>
              <a:gd name="connsiteY5" fmla="*/ 0 h 86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6273" h="86517">
                <a:moveTo>
                  <a:pt x="0" y="0"/>
                </a:moveTo>
                <a:lnTo>
                  <a:pt x="2718044" y="12901"/>
                </a:lnTo>
                <a:lnTo>
                  <a:pt x="2906273" y="76715"/>
                </a:lnTo>
                <a:lnTo>
                  <a:pt x="703570" y="86517"/>
                </a:lnTo>
                <a:lnTo>
                  <a:pt x="105569" y="85051"/>
                </a:lnTo>
                <a:cubicBezTo>
                  <a:pt x="102628" y="40891"/>
                  <a:pt x="40917" y="30782"/>
                  <a:pt x="0"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nvGrpSpPr>
          <p:cNvPr id="102" name="Grupo 3">
            <a:extLst>
              <a:ext uri="{FF2B5EF4-FFF2-40B4-BE49-F238E27FC236}">
                <a16:creationId xmlns="" xmlns:a16="http://schemas.microsoft.com/office/drawing/2014/main" id="{A8238188-4F03-4CFE-8C32-0085DE1E502B}"/>
              </a:ext>
            </a:extLst>
          </p:cNvPr>
          <p:cNvGrpSpPr>
            <a:grpSpLocks/>
          </p:cNvGrpSpPr>
          <p:nvPr/>
        </p:nvGrpSpPr>
        <p:grpSpPr bwMode="auto">
          <a:xfrm>
            <a:off x="7448539" y="3211893"/>
            <a:ext cx="1331296" cy="2151669"/>
            <a:chOff x="279053" y="3140968"/>
            <a:chExt cx="1268760" cy="2870091"/>
          </a:xfrm>
        </p:grpSpPr>
        <p:sp>
          <p:nvSpPr>
            <p:cNvPr id="103" name="CaixaDeTexto 102">
              <a:extLst>
                <a:ext uri="{FF2B5EF4-FFF2-40B4-BE49-F238E27FC236}">
                  <a16:creationId xmlns="" xmlns:a16="http://schemas.microsoft.com/office/drawing/2014/main" id="{320E8045-3341-44C3-B406-398143DE0211}"/>
                </a:ext>
              </a:extLst>
            </p:cNvPr>
            <p:cNvSpPr txBox="1"/>
            <p:nvPr/>
          </p:nvSpPr>
          <p:spPr>
            <a:xfrm>
              <a:off x="279053" y="3937831"/>
              <a:ext cx="1268760" cy="2073228"/>
            </a:xfrm>
            <a:prstGeom prst="rect">
              <a:avLst/>
            </a:prstGeom>
            <a:solidFill>
              <a:schemeClr val="bg1">
                <a:lumMod val="95000"/>
              </a:schemeClr>
            </a:solidFill>
          </p:spPr>
          <p:txBody>
            <a:bodyPr>
              <a:spAutoFit/>
            </a:bodyPr>
            <a:lstStyle/>
            <a:p>
              <a:pPr algn="r">
                <a:defRPr/>
              </a:pPr>
              <a:endParaRPr lang="es-ES" sz="2300" b="1" dirty="0">
                <a:solidFill>
                  <a:srgbClr val="005654"/>
                </a:solidFill>
                <a:latin typeface="Verdana" panose="020B0604030504040204" pitchFamily="34" charset="0"/>
                <a:ea typeface="Verdana" panose="020B0604030504040204" pitchFamily="34" charset="0"/>
              </a:endParaRPr>
            </a:p>
            <a:p>
              <a:pPr>
                <a:defRPr/>
              </a:pPr>
              <a:r>
                <a:rPr lang="es-ES" b="1" dirty="0">
                  <a:solidFill>
                    <a:srgbClr val="004C6D"/>
                  </a:solidFill>
                  <a:latin typeface="Verdana" panose="020B0604030504040204" pitchFamily="34" charset="0"/>
                  <a:ea typeface="Verdana" panose="020B0604030504040204" pitchFamily="34" charset="0"/>
                </a:rPr>
                <a:t>Lona dupla </a:t>
              </a:r>
              <a:r>
                <a:rPr lang="es-ES" b="1" dirty="0" err="1">
                  <a:solidFill>
                    <a:srgbClr val="004C6D"/>
                  </a:solidFill>
                  <a:latin typeface="Verdana" panose="020B0604030504040204" pitchFamily="34" charset="0"/>
                  <a:ea typeface="Verdana" panose="020B0604030504040204" pitchFamily="34" charset="0"/>
                </a:rPr>
                <a:t>face</a:t>
              </a:r>
              <a:r>
                <a:rPr lang="es-ES" b="1" dirty="0">
                  <a:solidFill>
                    <a:srgbClr val="004C6D"/>
                  </a:solidFill>
                  <a:latin typeface="Verdana" panose="020B0604030504040204" pitchFamily="34" charset="0"/>
                  <a:ea typeface="Verdana" panose="020B0604030504040204" pitchFamily="34" charset="0"/>
                </a:rPr>
                <a:t> </a:t>
              </a:r>
              <a:r>
                <a:rPr lang="es-ES" b="1" dirty="0" err="1">
                  <a:solidFill>
                    <a:srgbClr val="004C6D"/>
                  </a:solidFill>
                  <a:latin typeface="Verdana" panose="020B0604030504040204" pitchFamily="34" charset="0"/>
                  <a:ea typeface="Verdana" panose="020B0604030504040204" pitchFamily="34" charset="0"/>
                </a:rPr>
                <a:t>nas</a:t>
              </a:r>
              <a:r>
                <a:rPr lang="es-ES" b="1" dirty="0">
                  <a:solidFill>
                    <a:srgbClr val="004C6D"/>
                  </a:solidFill>
                  <a:latin typeface="Verdana" panose="020B0604030504040204" pitchFamily="34" charset="0"/>
                  <a:ea typeface="Verdana" panose="020B0604030504040204" pitchFamily="34" charset="0"/>
                </a:rPr>
                <a:t> paredes</a:t>
              </a:r>
            </a:p>
          </p:txBody>
        </p:sp>
        <p:sp>
          <p:nvSpPr>
            <p:cNvPr id="104" name="Fluxograma: Conector fora de página 44">
              <a:extLst>
                <a:ext uri="{FF2B5EF4-FFF2-40B4-BE49-F238E27FC236}">
                  <a16:creationId xmlns="" xmlns:a16="http://schemas.microsoft.com/office/drawing/2014/main" id="{79EE8931-C69B-4D34-88D7-423DBF428DE8}"/>
                </a:ext>
              </a:extLst>
            </p:cNvPr>
            <p:cNvSpPr/>
            <p:nvPr/>
          </p:nvSpPr>
          <p:spPr>
            <a:xfrm>
              <a:off x="279053" y="3140968"/>
              <a:ext cx="1268760" cy="1079416"/>
            </a:xfrm>
            <a:prstGeom prst="flowChartOffpageConnector">
              <a:avLst/>
            </a:prstGeom>
            <a:solidFill>
              <a:srgbClr val="004C6D"/>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s-ES" sz="3600" dirty="0">
                  <a:latin typeface="Verdana" panose="020B0604030504040204" pitchFamily="34" charset="0"/>
                  <a:ea typeface="Verdana" panose="020B0604030504040204" pitchFamily="34" charset="0"/>
                </a:rPr>
                <a:t>1</a:t>
              </a:r>
            </a:p>
          </p:txBody>
        </p:sp>
      </p:grpSp>
      <p:cxnSp>
        <p:nvCxnSpPr>
          <p:cNvPr id="105" name="Conector de seta reta 45">
            <a:extLst>
              <a:ext uri="{FF2B5EF4-FFF2-40B4-BE49-F238E27FC236}">
                <a16:creationId xmlns="" xmlns:a16="http://schemas.microsoft.com/office/drawing/2014/main" id="{1E6B4808-9245-4352-BC90-50C82FAE260A}"/>
              </a:ext>
            </a:extLst>
          </p:cNvPr>
          <p:cNvCxnSpPr/>
          <p:nvPr/>
        </p:nvCxnSpPr>
        <p:spPr>
          <a:xfrm flipV="1">
            <a:off x="278989" y="834396"/>
            <a:ext cx="6346825" cy="2446338"/>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06" name="CaixaDeTexto 184">
            <a:extLst>
              <a:ext uri="{FF2B5EF4-FFF2-40B4-BE49-F238E27FC236}">
                <a16:creationId xmlns="" xmlns:a16="http://schemas.microsoft.com/office/drawing/2014/main" id="{7078AC10-5787-4211-A0B9-C767E70BBF8C}"/>
              </a:ext>
            </a:extLst>
          </p:cNvPr>
          <p:cNvSpPr txBox="1">
            <a:spLocks noChangeArrowheads="1"/>
          </p:cNvSpPr>
          <p:nvPr/>
        </p:nvSpPr>
        <p:spPr bwMode="auto">
          <a:xfrm rot="-1189745">
            <a:off x="2663414" y="1555121"/>
            <a:ext cx="26971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sz="1200" dirty="0">
                <a:latin typeface="Verdana" panose="020B0604030504040204" pitchFamily="34" charset="0"/>
                <a:ea typeface="Verdana" panose="020B0604030504040204" pitchFamily="34" charset="0"/>
              </a:rPr>
              <a:t>  </a:t>
            </a:r>
            <a:r>
              <a:rPr lang="es-ES" sz="1200" dirty="0" err="1">
                <a:latin typeface="Verdana" panose="020B0604030504040204" pitchFamily="34" charset="0"/>
                <a:ea typeface="Verdana" panose="020B0604030504040204" pitchFamily="34" charset="0"/>
              </a:rPr>
              <a:t>Comprimento</a:t>
            </a:r>
            <a:r>
              <a:rPr lang="es-ES" sz="1200" dirty="0">
                <a:latin typeface="Verdana" panose="020B0604030504040204" pitchFamily="34" charset="0"/>
                <a:ea typeface="Verdana" panose="020B0604030504040204" pitchFamily="34" charset="0"/>
              </a:rPr>
              <a:t> do silo</a:t>
            </a:r>
          </a:p>
        </p:txBody>
      </p:sp>
      <p:cxnSp>
        <p:nvCxnSpPr>
          <p:cNvPr id="107" name="Conector de seta reta 47">
            <a:extLst>
              <a:ext uri="{FF2B5EF4-FFF2-40B4-BE49-F238E27FC236}">
                <a16:creationId xmlns="" xmlns:a16="http://schemas.microsoft.com/office/drawing/2014/main" id="{464C700B-1F77-4788-ADEC-A97033537DDA}"/>
              </a:ext>
            </a:extLst>
          </p:cNvPr>
          <p:cNvCxnSpPr/>
          <p:nvPr/>
        </p:nvCxnSpPr>
        <p:spPr>
          <a:xfrm>
            <a:off x="555214" y="4506284"/>
            <a:ext cx="2282825" cy="915987"/>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54" name="Imagem 53">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75" y="5945127"/>
            <a:ext cx="602852" cy="8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7671" y="5867942"/>
            <a:ext cx="735254" cy="686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15422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Sugestão para vedação de silos</a:t>
            </a:r>
          </a:p>
        </p:txBody>
      </p:sp>
      <p:sp>
        <p:nvSpPr>
          <p:cNvPr id="12" name="Espaço Reservado para Texto 2">
            <a:extLst>
              <a:ext uri="{FF2B5EF4-FFF2-40B4-BE49-F238E27FC236}">
                <a16:creationId xmlns="" xmlns:a16="http://schemas.microsoft.com/office/drawing/2014/main" id="{97FE79C7-DCEE-4E17-870E-6A46DAB7E563}"/>
              </a:ext>
            </a:extLst>
          </p:cNvPr>
          <p:cNvSpPr txBox="1">
            <a:spLocks/>
          </p:cNvSpPr>
          <p:nvPr/>
        </p:nvSpPr>
        <p:spPr>
          <a:xfrm>
            <a:off x="598537" y="-540805"/>
            <a:ext cx="8071224" cy="1040332"/>
          </a:xfrm>
          <a:prstGeom prst="rect">
            <a:avLst/>
          </a:prstGeom>
        </p:spPr>
        <p:txBody>
          <a:bodyPr/>
          <a:lstStyle/>
          <a:p>
            <a:pPr marL="180000" marR="0" lvl="0" indent="-180000" algn="l" defTabSz="914400" rtl="0" eaLnBrk="1" fontAlgn="auto" latinLnBrk="0" hangingPunct="1">
              <a:lnSpc>
                <a:spcPct val="100000"/>
              </a:lnSpc>
              <a:spcBef>
                <a:spcPct val="20000"/>
              </a:spcBef>
              <a:spcAft>
                <a:spcPts val="0"/>
              </a:spcAft>
              <a:buClr>
                <a:schemeClr val="accent3"/>
              </a:buClr>
              <a:buSzTx/>
              <a:tabLst/>
              <a:defRPr/>
            </a:pPr>
            <a:endParaRPr kumimoji="0" lang="pt-BR" sz="2000" b="0" i="0" u="none" strike="noStrike" kern="1200" cap="none" spc="0" normalizeH="0" baseline="0" noProof="0" dirty="0">
              <a:ln>
                <a:noFill/>
              </a:ln>
              <a:solidFill>
                <a:schemeClr val="accent1"/>
              </a:solidFill>
              <a:effectLst/>
              <a:uLnTx/>
              <a:uFillTx/>
              <a:latin typeface="Helvetica Inserat LT Std" pitchFamily="34" charset="0"/>
              <a:ea typeface="+mn-ea"/>
              <a:cs typeface="+mn-cs"/>
            </a:endParaRPr>
          </a:p>
        </p:txBody>
      </p:sp>
      <p:sp>
        <p:nvSpPr>
          <p:cNvPr id="13" name="Espaço Reservado para Texto 2">
            <a:extLst>
              <a:ext uri="{FF2B5EF4-FFF2-40B4-BE49-F238E27FC236}">
                <a16:creationId xmlns="" xmlns:a16="http://schemas.microsoft.com/office/drawing/2014/main" id="{39135423-B84E-4FFD-AEFD-1647B0C6E5C3}"/>
              </a:ext>
            </a:extLst>
          </p:cNvPr>
          <p:cNvSpPr txBox="1">
            <a:spLocks/>
          </p:cNvSpPr>
          <p:nvPr/>
        </p:nvSpPr>
        <p:spPr>
          <a:xfrm>
            <a:off x="606728" y="-480678"/>
            <a:ext cx="8071224" cy="1040332"/>
          </a:xfrm>
          <a:prstGeom prst="rect">
            <a:avLst/>
          </a:prstGeom>
        </p:spPr>
        <p:txBody>
          <a:bodyPr/>
          <a:lstStyle/>
          <a:p>
            <a:pPr marL="180000" marR="0" lvl="0" indent="-180000" algn="l" defTabSz="914400" rtl="0" eaLnBrk="1" fontAlgn="auto" latinLnBrk="0" hangingPunct="1">
              <a:lnSpc>
                <a:spcPct val="100000"/>
              </a:lnSpc>
              <a:spcBef>
                <a:spcPct val="20000"/>
              </a:spcBef>
              <a:spcAft>
                <a:spcPts val="0"/>
              </a:spcAft>
              <a:buClr>
                <a:schemeClr val="accent3"/>
              </a:buClr>
              <a:buSzTx/>
              <a:tabLst/>
              <a:defRPr/>
            </a:pPr>
            <a:endParaRPr kumimoji="0" lang="pt-BR" sz="2000" b="1" i="0" u="none" strike="noStrike" kern="1200" cap="none" spc="0" normalizeH="0" baseline="0" noProof="0" dirty="0">
              <a:ln>
                <a:noFill/>
              </a:ln>
              <a:solidFill>
                <a:srgbClr val="00B0F0"/>
              </a:solidFill>
              <a:effectLst/>
              <a:uLnTx/>
              <a:uFillTx/>
              <a:latin typeface="Helvetica Inserat LT Std" pitchFamily="34" charset="0"/>
              <a:ea typeface="+mn-ea"/>
              <a:cs typeface="+mn-cs"/>
            </a:endParaRPr>
          </a:p>
        </p:txBody>
      </p:sp>
      <p:sp>
        <p:nvSpPr>
          <p:cNvPr id="14" name="Retângulo 119">
            <a:extLst>
              <a:ext uri="{FF2B5EF4-FFF2-40B4-BE49-F238E27FC236}">
                <a16:creationId xmlns="" xmlns:a16="http://schemas.microsoft.com/office/drawing/2014/main" id="{225FA9B6-C526-400F-BBD5-10B13449CB76}"/>
              </a:ext>
            </a:extLst>
          </p:cNvPr>
          <p:cNvSpPr/>
          <p:nvPr/>
        </p:nvSpPr>
        <p:spPr>
          <a:xfrm>
            <a:off x="767264" y="1886756"/>
            <a:ext cx="7893050" cy="3524250"/>
          </a:xfrm>
          <a:custGeom>
            <a:avLst/>
            <a:gdLst>
              <a:gd name="connsiteX0" fmla="*/ 0 w 5384317"/>
              <a:gd name="connsiteY0" fmla="*/ 0 h 2564731"/>
              <a:gd name="connsiteX1" fmla="*/ 5384317 w 5384317"/>
              <a:gd name="connsiteY1" fmla="*/ 0 h 2564731"/>
              <a:gd name="connsiteX2" fmla="*/ 5384317 w 5384317"/>
              <a:gd name="connsiteY2" fmla="*/ 2564731 h 2564731"/>
              <a:gd name="connsiteX3" fmla="*/ 0 w 5384317"/>
              <a:gd name="connsiteY3" fmla="*/ 2564731 h 2564731"/>
              <a:gd name="connsiteX4" fmla="*/ 0 w 5384317"/>
              <a:gd name="connsiteY4" fmla="*/ 0 h 2564731"/>
              <a:gd name="connsiteX0" fmla="*/ 0 w 5384317"/>
              <a:gd name="connsiteY0" fmla="*/ 0 h 3453005"/>
              <a:gd name="connsiteX1" fmla="*/ 5384317 w 5384317"/>
              <a:gd name="connsiteY1" fmla="*/ 0 h 3453005"/>
              <a:gd name="connsiteX2" fmla="*/ 2257940 w 5384317"/>
              <a:gd name="connsiteY2" fmla="*/ 3453005 h 3453005"/>
              <a:gd name="connsiteX3" fmla="*/ 0 w 5384317"/>
              <a:gd name="connsiteY3" fmla="*/ 2564731 h 3453005"/>
              <a:gd name="connsiteX4" fmla="*/ 0 w 5384317"/>
              <a:gd name="connsiteY4" fmla="*/ 0 h 3453005"/>
              <a:gd name="connsiteX0" fmla="*/ 0 w 3242008"/>
              <a:gd name="connsiteY0" fmla="*/ 0 h 3453005"/>
              <a:gd name="connsiteX1" fmla="*/ 3242008 w 3242008"/>
              <a:gd name="connsiteY1" fmla="*/ 2865120 h 3453005"/>
              <a:gd name="connsiteX2" fmla="*/ 2257940 w 3242008"/>
              <a:gd name="connsiteY2" fmla="*/ 3453005 h 3453005"/>
              <a:gd name="connsiteX3" fmla="*/ 0 w 3242008"/>
              <a:gd name="connsiteY3" fmla="*/ 2564731 h 3453005"/>
              <a:gd name="connsiteX4" fmla="*/ 0 w 3242008"/>
              <a:gd name="connsiteY4" fmla="*/ 0 h 3453005"/>
              <a:gd name="connsiteX0" fmla="*/ 757645 w 3242008"/>
              <a:gd name="connsiteY0" fmla="*/ 0 h 1397782"/>
              <a:gd name="connsiteX1" fmla="*/ 3242008 w 3242008"/>
              <a:gd name="connsiteY1" fmla="*/ 809897 h 1397782"/>
              <a:gd name="connsiteX2" fmla="*/ 2257940 w 3242008"/>
              <a:gd name="connsiteY2" fmla="*/ 1397782 h 1397782"/>
              <a:gd name="connsiteX3" fmla="*/ 0 w 3242008"/>
              <a:gd name="connsiteY3" fmla="*/ 509508 h 1397782"/>
              <a:gd name="connsiteX4" fmla="*/ 757645 w 3242008"/>
              <a:gd name="connsiteY4" fmla="*/ 0 h 1397782"/>
              <a:gd name="connsiteX0" fmla="*/ 1088570 w 3242008"/>
              <a:gd name="connsiteY0" fmla="*/ 0 h 1293279"/>
              <a:gd name="connsiteX1" fmla="*/ 3242008 w 3242008"/>
              <a:gd name="connsiteY1" fmla="*/ 705394 h 1293279"/>
              <a:gd name="connsiteX2" fmla="*/ 2257940 w 3242008"/>
              <a:gd name="connsiteY2" fmla="*/ 1293279 h 1293279"/>
              <a:gd name="connsiteX3" fmla="*/ 0 w 3242008"/>
              <a:gd name="connsiteY3" fmla="*/ 405005 h 1293279"/>
              <a:gd name="connsiteX4" fmla="*/ 1088570 w 3242008"/>
              <a:gd name="connsiteY4" fmla="*/ 0 h 1293279"/>
              <a:gd name="connsiteX0" fmla="*/ 1079862 w 3242008"/>
              <a:gd name="connsiteY0" fmla="*/ 0 h 1310696"/>
              <a:gd name="connsiteX1" fmla="*/ 3242008 w 3242008"/>
              <a:gd name="connsiteY1" fmla="*/ 722811 h 1310696"/>
              <a:gd name="connsiteX2" fmla="*/ 2257940 w 3242008"/>
              <a:gd name="connsiteY2" fmla="*/ 1310696 h 1310696"/>
              <a:gd name="connsiteX3" fmla="*/ 0 w 3242008"/>
              <a:gd name="connsiteY3" fmla="*/ 422422 h 1310696"/>
              <a:gd name="connsiteX4" fmla="*/ 1079862 w 3242008"/>
              <a:gd name="connsiteY4" fmla="*/ 0 h 1310696"/>
              <a:gd name="connsiteX0" fmla="*/ 6228125 w 6228125"/>
              <a:gd name="connsiteY0" fmla="*/ 0 h 3522341"/>
              <a:gd name="connsiteX1" fmla="*/ 3242008 w 6228125"/>
              <a:gd name="connsiteY1" fmla="*/ 2934456 h 3522341"/>
              <a:gd name="connsiteX2" fmla="*/ 2257940 w 6228125"/>
              <a:gd name="connsiteY2" fmla="*/ 3522341 h 3522341"/>
              <a:gd name="connsiteX3" fmla="*/ 0 w 6228125"/>
              <a:gd name="connsiteY3" fmla="*/ 2634067 h 3522341"/>
              <a:gd name="connsiteX4" fmla="*/ 6228125 w 6228125"/>
              <a:gd name="connsiteY4" fmla="*/ 0 h 3522341"/>
              <a:gd name="connsiteX0" fmla="*/ 6228125 w 7622547"/>
              <a:gd name="connsiteY0" fmla="*/ 0 h 3522341"/>
              <a:gd name="connsiteX1" fmla="*/ 7622547 w 7622547"/>
              <a:gd name="connsiteY1" fmla="*/ 451997 h 3522341"/>
              <a:gd name="connsiteX2" fmla="*/ 2257940 w 7622547"/>
              <a:gd name="connsiteY2" fmla="*/ 3522341 h 3522341"/>
              <a:gd name="connsiteX3" fmla="*/ 0 w 7622547"/>
              <a:gd name="connsiteY3" fmla="*/ 2634067 h 3522341"/>
              <a:gd name="connsiteX4" fmla="*/ 6228125 w 7622547"/>
              <a:gd name="connsiteY4" fmla="*/ 0 h 3522341"/>
              <a:gd name="connsiteX0" fmla="*/ 6228125 w 7893508"/>
              <a:gd name="connsiteY0" fmla="*/ 0 h 3522341"/>
              <a:gd name="connsiteX1" fmla="*/ 7893508 w 7893508"/>
              <a:gd name="connsiteY1" fmla="*/ 339158 h 3522341"/>
              <a:gd name="connsiteX2" fmla="*/ 2257940 w 7893508"/>
              <a:gd name="connsiteY2" fmla="*/ 3522341 h 3522341"/>
              <a:gd name="connsiteX3" fmla="*/ 0 w 7893508"/>
              <a:gd name="connsiteY3" fmla="*/ 2634067 h 3522341"/>
              <a:gd name="connsiteX4" fmla="*/ 6228125 w 7893508"/>
              <a:gd name="connsiteY4" fmla="*/ 0 h 3522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3508" h="3522341">
                <a:moveTo>
                  <a:pt x="6228125" y="0"/>
                </a:moveTo>
                <a:lnTo>
                  <a:pt x="7893508" y="339158"/>
                </a:lnTo>
                <a:lnTo>
                  <a:pt x="2257940" y="3522341"/>
                </a:lnTo>
                <a:lnTo>
                  <a:pt x="0" y="2634067"/>
                </a:lnTo>
                <a:lnTo>
                  <a:pt x="6228125"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15" name="Conector reto 14">
            <a:extLst>
              <a:ext uri="{FF2B5EF4-FFF2-40B4-BE49-F238E27FC236}">
                <a16:creationId xmlns="" xmlns:a16="http://schemas.microsoft.com/office/drawing/2014/main" id="{6D37377A-A50F-4F01-8A1B-0BAFFBEDD349}"/>
              </a:ext>
            </a:extLst>
          </p:cNvPr>
          <p:cNvCxnSpPr/>
          <p:nvPr/>
        </p:nvCxnSpPr>
        <p:spPr>
          <a:xfrm flipV="1">
            <a:off x="645026" y="2572556"/>
            <a:ext cx="4503738" cy="188595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Fluxograma: Operação manual 116">
            <a:extLst>
              <a:ext uri="{FF2B5EF4-FFF2-40B4-BE49-F238E27FC236}">
                <a16:creationId xmlns="" xmlns:a16="http://schemas.microsoft.com/office/drawing/2014/main" id="{FEC85F17-5790-40B0-BC87-42B6D591C91C}"/>
              </a:ext>
            </a:extLst>
          </p:cNvPr>
          <p:cNvSpPr/>
          <p:nvPr/>
        </p:nvSpPr>
        <p:spPr>
          <a:xfrm rot="4767524">
            <a:off x="1215733" y="1995499"/>
            <a:ext cx="1479550" cy="292893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5456 w 10298"/>
              <a:gd name="connsiteY3" fmla="*/ 16583 h 16904"/>
              <a:gd name="connsiteX4" fmla="*/ 0 w 10298"/>
              <a:gd name="connsiteY4" fmla="*/ 0 h 16904"/>
              <a:gd name="connsiteX0" fmla="*/ 0 w 7855"/>
              <a:gd name="connsiteY0" fmla="*/ 118 h 16030"/>
              <a:gd name="connsiteX1" fmla="*/ 2240 w 7855"/>
              <a:gd name="connsiteY1" fmla="*/ 287 h 16030"/>
              <a:gd name="connsiteX2" fmla="*/ 7855 w 7855"/>
              <a:gd name="connsiteY2" fmla="*/ 16030 h 16030"/>
              <a:gd name="connsiteX3" fmla="*/ 3013 w 7855"/>
              <a:gd name="connsiteY3" fmla="*/ 15709 h 16030"/>
              <a:gd name="connsiteX4" fmla="*/ 0 w 7855"/>
              <a:gd name="connsiteY4" fmla="*/ 118 h 16030"/>
              <a:gd name="connsiteX0" fmla="*/ 0 w 10000"/>
              <a:gd name="connsiteY0" fmla="*/ 0 h 9926"/>
              <a:gd name="connsiteX1" fmla="*/ 5974 w 10000"/>
              <a:gd name="connsiteY1" fmla="*/ 692 h 9926"/>
              <a:gd name="connsiteX2" fmla="*/ 10000 w 10000"/>
              <a:gd name="connsiteY2" fmla="*/ 9926 h 9926"/>
              <a:gd name="connsiteX3" fmla="*/ 3836 w 10000"/>
              <a:gd name="connsiteY3" fmla="*/ 9726 h 9926"/>
              <a:gd name="connsiteX4" fmla="*/ 0 w 10000"/>
              <a:gd name="connsiteY4" fmla="*/ 0 h 9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926">
                <a:moveTo>
                  <a:pt x="0" y="0"/>
                </a:moveTo>
                <a:cubicBezTo>
                  <a:pt x="4584" y="550"/>
                  <a:pt x="1223" y="126"/>
                  <a:pt x="5974" y="692"/>
                </a:cubicBezTo>
                <a:lnTo>
                  <a:pt x="10000" y="9926"/>
                </a:lnTo>
                <a:lnTo>
                  <a:pt x="3836" y="9726"/>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7" name="Retângulo 204">
            <a:extLst>
              <a:ext uri="{FF2B5EF4-FFF2-40B4-BE49-F238E27FC236}">
                <a16:creationId xmlns="" xmlns:a16="http://schemas.microsoft.com/office/drawing/2014/main" id="{586DF428-069D-4B88-80DC-4747B9687BC1}"/>
              </a:ext>
            </a:extLst>
          </p:cNvPr>
          <p:cNvSpPr/>
          <p:nvPr/>
        </p:nvSpPr>
        <p:spPr>
          <a:xfrm rot="20298276">
            <a:off x="265614" y="2247118"/>
            <a:ext cx="6980237" cy="130175"/>
          </a:xfrm>
          <a:custGeom>
            <a:avLst/>
            <a:gdLst>
              <a:gd name="connsiteX0" fmla="*/ 0 w 2923902"/>
              <a:gd name="connsiteY0" fmla="*/ 0 h 131687"/>
              <a:gd name="connsiteX1" fmla="*/ 2923902 w 2923902"/>
              <a:gd name="connsiteY1" fmla="*/ 0 h 131687"/>
              <a:gd name="connsiteX2" fmla="*/ 2923902 w 2923902"/>
              <a:gd name="connsiteY2" fmla="*/ 131687 h 131687"/>
              <a:gd name="connsiteX3" fmla="*/ 0 w 2923902"/>
              <a:gd name="connsiteY3" fmla="*/ 131687 h 131687"/>
              <a:gd name="connsiteX4" fmla="*/ 0 w 2923902"/>
              <a:gd name="connsiteY4" fmla="*/ 0 h 131687"/>
              <a:gd name="connsiteX0" fmla="*/ 0 w 2923902"/>
              <a:gd name="connsiteY0" fmla="*/ 0 h 141231"/>
              <a:gd name="connsiteX1" fmla="*/ 2923902 w 2923902"/>
              <a:gd name="connsiteY1" fmla="*/ 0 h 141231"/>
              <a:gd name="connsiteX2" fmla="*/ 2923902 w 2923902"/>
              <a:gd name="connsiteY2" fmla="*/ 131687 h 141231"/>
              <a:gd name="connsiteX3" fmla="*/ 112808 w 2923902"/>
              <a:gd name="connsiteY3" fmla="*/ 141231 h 141231"/>
              <a:gd name="connsiteX4" fmla="*/ 0 w 2923902"/>
              <a:gd name="connsiteY4" fmla="*/ 0 h 141231"/>
              <a:gd name="connsiteX0" fmla="*/ 0 w 3064211"/>
              <a:gd name="connsiteY0" fmla="*/ 0 h 141231"/>
              <a:gd name="connsiteX1" fmla="*/ 2923902 w 3064211"/>
              <a:gd name="connsiteY1" fmla="*/ 0 h 141231"/>
              <a:gd name="connsiteX2" fmla="*/ 3064211 w 3064211"/>
              <a:gd name="connsiteY2" fmla="*/ 126077 h 141231"/>
              <a:gd name="connsiteX3" fmla="*/ 112808 w 3064211"/>
              <a:gd name="connsiteY3" fmla="*/ 141231 h 141231"/>
              <a:gd name="connsiteX4" fmla="*/ 0 w 3064211"/>
              <a:gd name="connsiteY4" fmla="*/ 0 h 141231"/>
              <a:gd name="connsiteX0" fmla="*/ 0 w 3080125"/>
              <a:gd name="connsiteY0" fmla="*/ 0 h 180007"/>
              <a:gd name="connsiteX1" fmla="*/ 2923902 w 3080125"/>
              <a:gd name="connsiteY1" fmla="*/ 0 h 180007"/>
              <a:gd name="connsiteX2" fmla="*/ 3080125 w 3080125"/>
              <a:gd name="connsiteY2" fmla="*/ 180007 h 180007"/>
              <a:gd name="connsiteX3" fmla="*/ 112808 w 3080125"/>
              <a:gd name="connsiteY3" fmla="*/ 141231 h 180007"/>
              <a:gd name="connsiteX4" fmla="*/ 0 w 3080125"/>
              <a:gd name="connsiteY4" fmla="*/ 0 h 180007"/>
              <a:gd name="connsiteX0" fmla="*/ 0 w 3080125"/>
              <a:gd name="connsiteY0" fmla="*/ 0 h 180007"/>
              <a:gd name="connsiteX1" fmla="*/ 3009222 w 3080125"/>
              <a:gd name="connsiteY1" fmla="*/ 42369 h 180007"/>
              <a:gd name="connsiteX2" fmla="*/ 3080125 w 3080125"/>
              <a:gd name="connsiteY2" fmla="*/ 180007 h 180007"/>
              <a:gd name="connsiteX3" fmla="*/ 112808 w 3080125"/>
              <a:gd name="connsiteY3" fmla="*/ 141231 h 180007"/>
              <a:gd name="connsiteX4" fmla="*/ 0 w 3080125"/>
              <a:gd name="connsiteY4" fmla="*/ 0 h 180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0125" h="180007">
                <a:moveTo>
                  <a:pt x="0" y="0"/>
                </a:moveTo>
                <a:lnTo>
                  <a:pt x="3009222" y="42369"/>
                </a:lnTo>
                <a:lnTo>
                  <a:pt x="3080125" y="180007"/>
                </a:lnTo>
                <a:lnTo>
                  <a:pt x="112808" y="141231"/>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8" name="Fluxograma: Operação manual 116">
            <a:extLst>
              <a:ext uri="{FF2B5EF4-FFF2-40B4-BE49-F238E27FC236}">
                <a16:creationId xmlns="" xmlns:a16="http://schemas.microsoft.com/office/drawing/2014/main" id="{B572AB3B-9BC5-46E8-9980-E129C9DA4726}"/>
              </a:ext>
            </a:extLst>
          </p:cNvPr>
          <p:cNvSpPr/>
          <p:nvPr/>
        </p:nvSpPr>
        <p:spPr>
          <a:xfrm rot="4342909">
            <a:off x="3185026" y="-686582"/>
            <a:ext cx="1409700" cy="702310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5456 w 10298"/>
              <a:gd name="connsiteY3" fmla="*/ 16583 h 16904"/>
              <a:gd name="connsiteX4" fmla="*/ 0 w 10298"/>
              <a:gd name="connsiteY4" fmla="*/ 0 h 16904"/>
              <a:gd name="connsiteX0" fmla="*/ 0 w 7855"/>
              <a:gd name="connsiteY0" fmla="*/ 118 h 16030"/>
              <a:gd name="connsiteX1" fmla="*/ 2240 w 7855"/>
              <a:gd name="connsiteY1" fmla="*/ 287 h 16030"/>
              <a:gd name="connsiteX2" fmla="*/ 7855 w 7855"/>
              <a:gd name="connsiteY2" fmla="*/ 16030 h 16030"/>
              <a:gd name="connsiteX3" fmla="*/ 3013 w 7855"/>
              <a:gd name="connsiteY3" fmla="*/ 15709 h 16030"/>
              <a:gd name="connsiteX4" fmla="*/ 0 w 7855"/>
              <a:gd name="connsiteY4" fmla="*/ 118 h 16030"/>
              <a:gd name="connsiteX0" fmla="*/ 0 w 10000"/>
              <a:gd name="connsiteY0" fmla="*/ 0 h 9926"/>
              <a:gd name="connsiteX1" fmla="*/ 5974 w 10000"/>
              <a:gd name="connsiteY1" fmla="*/ 692 h 9926"/>
              <a:gd name="connsiteX2" fmla="*/ 10000 w 10000"/>
              <a:gd name="connsiteY2" fmla="*/ 9926 h 9926"/>
              <a:gd name="connsiteX3" fmla="*/ 3836 w 10000"/>
              <a:gd name="connsiteY3" fmla="*/ 9726 h 9926"/>
              <a:gd name="connsiteX4" fmla="*/ 0 w 10000"/>
              <a:gd name="connsiteY4" fmla="*/ 0 h 9926"/>
              <a:gd name="connsiteX0" fmla="*/ 0 w 9976"/>
              <a:gd name="connsiteY0" fmla="*/ 0 h 10063"/>
              <a:gd name="connsiteX1" fmla="*/ 5974 w 9976"/>
              <a:gd name="connsiteY1" fmla="*/ 697 h 10063"/>
              <a:gd name="connsiteX2" fmla="*/ 9976 w 9976"/>
              <a:gd name="connsiteY2" fmla="*/ 10063 h 10063"/>
              <a:gd name="connsiteX3" fmla="*/ 3836 w 9976"/>
              <a:gd name="connsiteY3" fmla="*/ 9799 h 10063"/>
              <a:gd name="connsiteX4" fmla="*/ 0 w 9976"/>
              <a:gd name="connsiteY4" fmla="*/ 0 h 10063"/>
              <a:gd name="connsiteX0" fmla="*/ 0 w 10155"/>
              <a:gd name="connsiteY0" fmla="*/ 0 h 9949"/>
              <a:gd name="connsiteX1" fmla="*/ 5988 w 10155"/>
              <a:gd name="connsiteY1" fmla="*/ 693 h 9949"/>
              <a:gd name="connsiteX2" fmla="*/ 10155 w 10155"/>
              <a:gd name="connsiteY2" fmla="*/ 9949 h 9949"/>
              <a:gd name="connsiteX3" fmla="*/ 3845 w 10155"/>
              <a:gd name="connsiteY3" fmla="*/ 9738 h 9949"/>
              <a:gd name="connsiteX4" fmla="*/ 0 w 10155"/>
              <a:gd name="connsiteY4" fmla="*/ 0 h 9949"/>
              <a:gd name="connsiteX0" fmla="*/ 0 w 10000"/>
              <a:gd name="connsiteY0" fmla="*/ 0 h 10000"/>
              <a:gd name="connsiteX1" fmla="*/ 5897 w 10000"/>
              <a:gd name="connsiteY1" fmla="*/ 697 h 10000"/>
              <a:gd name="connsiteX2" fmla="*/ 10000 w 10000"/>
              <a:gd name="connsiteY2" fmla="*/ 10000 h 10000"/>
              <a:gd name="connsiteX3" fmla="*/ 3786 w 10000"/>
              <a:gd name="connsiteY3" fmla="*/ 9788 h 10000"/>
              <a:gd name="connsiteX4" fmla="*/ 0 w 10000"/>
              <a:gd name="connsiteY4" fmla="*/ 0 h 10000"/>
              <a:gd name="connsiteX0" fmla="*/ 0 w 10000"/>
              <a:gd name="connsiteY0" fmla="*/ 0 h 10000"/>
              <a:gd name="connsiteX1" fmla="*/ 5897 w 10000"/>
              <a:gd name="connsiteY1" fmla="*/ 697 h 10000"/>
              <a:gd name="connsiteX2" fmla="*/ 10000 w 10000"/>
              <a:gd name="connsiteY2" fmla="*/ 10000 h 10000"/>
              <a:gd name="connsiteX3" fmla="*/ 3211 w 10000"/>
              <a:gd name="connsiteY3" fmla="*/ 9633 h 10000"/>
              <a:gd name="connsiteX4" fmla="*/ 0 w 10000"/>
              <a:gd name="connsiteY4" fmla="*/ 0 h 10000"/>
              <a:gd name="connsiteX0" fmla="*/ 0 w 9630"/>
              <a:gd name="connsiteY0" fmla="*/ 0 h 9976"/>
              <a:gd name="connsiteX1" fmla="*/ 5897 w 9630"/>
              <a:gd name="connsiteY1" fmla="*/ 697 h 9976"/>
              <a:gd name="connsiteX2" fmla="*/ 9630 w 9630"/>
              <a:gd name="connsiteY2" fmla="*/ 9976 h 9976"/>
              <a:gd name="connsiteX3" fmla="*/ 3211 w 9630"/>
              <a:gd name="connsiteY3" fmla="*/ 9633 h 9976"/>
              <a:gd name="connsiteX4" fmla="*/ 0 w 9630"/>
              <a:gd name="connsiteY4" fmla="*/ 0 h 9976"/>
              <a:gd name="connsiteX0" fmla="*/ 0 w 10000"/>
              <a:gd name="connsiteY0" fmla="*/ 0 h 10000"/>
              <a:gd name="connsiteX1" fmla="*/ 5946 w 10000"/>
              <a:gd name="connsiteY1" fmla="*/ 705 h 10000"/>
              <a:gd name="connsiteX2" fmla="*/ 10000 w 10000"/>
              <a:gd name="connsiteY2" fmla="*/ 10000 h 10000"/>
              <a:gd name="connsiteX3" fmla="*/ 3334 w 10000"/>
              <a:gd name="connsiteY3" fmla="*/ 9656 h 10000"/>
              <a:gd name="connsiteX4" fmla="*/ 0 w 10000"/>
              <a:gd name="connsiteY4" fmla="*/ 0 h 10000"/>
              <a:gd name="connsiteX0" fmla="*/ 0 w 10049"/>
              <a:gd name="connsiteY0" fmla="*/ 0 h 9969"/>
              <a:gd name="connsiteX1" fmla="*/ 5995 w 10049"/>
              <a:gd name="connsiteY1" fmla="*/ 674 h 9969"/>
              <a:gd name="connsiteX2" fmla="*/ 10049 w 10049"/>
              <a:gd name="connsiteY2" fmla="*/ 9969 h 9969"/>
              <a:gd name="connsiteX3" fmla="*/ 3383 w 10049"/>
              <a:gd name="connsiteY3" fmla="*/ 9625 h 9969"/>
              <a:gd name="connsiteX4" fmla="*/ 0 w 10049"/>
              <a:gd name="connsiteY4" fmla="*/ 0 h 9969"/>
              <a:gd name="connsiteX0" fmla="*/ 0 w 10000"/>
              <a:gd name="connsiteY0" fmla="*/ 0 h 10000"/>
              <a:gd name="connsiteX1" fmla="*/ 5608 w 10000"/>
              <a:gd name="connsiteY1" fmla="*/ 636 h 10000"/>
              <a:gd name="connsiteX2" fmla="*/ 10000 w 10000"/>
              <a:gd name="connsiteY2" fmla="*/ 10000 h 10000"/>
              <a:gd name="connsiteX3" fmla="*/ 3367 w 10000"/>
              <a:gd name="connsiteY3" fmla="*/ 9655 h 10000"/>
              <a:gd name="connsiteX4" fmla="*/ 0 w 10000"/>
              <a:gd name="connsiteY4" fmla="*/ 0 h 10000"/>
              <a:gd name="connsiteX0" fmla="*/ 0 w 10000"/>
              <a:gd name="connsiteY0" fmla="*/ 0 h 10000"/>
              <a:gd name="connsiteX1" fmla="*/ 5288 w 10000"/>
              <a:gd name="connsiteY1" fmla="*/ 413 h 10000"/>
              <a:gd name="connsiteX2" fmla="*/ 10000 w 10000"/>
              <a:gd name="connsiteY2" fmla="*/ 10000 h 10000"/>
              <a:gd name="connsiteX3" fmla="*/ 3367 w 10000"/>
              <a:gd name="connsiteY3" fmla="*/ 9655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5288" y="413"/>
                </a:lnTo>
                <a:cubicBezTo>
                  <a:pt x="6701" y="3531"/>
                  <a:pt x="8719" y="6894"/>
                  <a:pt x="10000" y="10000"/>
                </a:cubicBezTo>
                <a:lnTo>
                  <a:pt x="3367" y="9655"/>
                </a:lnTo>
                <a:cubicBezTo>
                  <a:pt x="2063" y="6374"/>
                  <a:pt x="1304" y="3281"/>
                  <a:pt x="0" y="0"/>
                </a:cubicBez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20" name="Conector reto 19">
            <a:extLst>
              <a:ext uri="{FF2B5EF4-FFF2-40B4-BE49-F238E27FC236}">
                <a16:creationId xmlns="" xmlns:a16="http://schemas.microsoft.com/office/drawing/2014/main" id="{475850D7-694F-4786-BBDA-CADBF10690B7}"/>
              </a:ext>
            </a:extLst>
          </p:cNvPr>
          <p:cNvCxnSpPr/>
          <p:nvPr/>
        </p:nvCxnSpPr>
        <p:spPr>
          <a:xfrm flipH="1" flipV="1">
            <a:off x="514851" y="3561568"/>
            <a:ext cx="2159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Conector reto 20">
            <a:extLst>
              <a:ext uri="{FF2B5EF4-FFF2-40B4-BE49-F238E27FC236}">
                <a16:creationId xmlns="" xmlns:a16="http://schemas.microsoft.com/office/drawing/2014/main" id="{5155504C-70C1-41F1-9DE3-7F2967A29C5B}"/>
              </a:ext>
            </a:extLst>
          </p:cNvPr>
          <p:cNvCxnSpPr/>
          <p:nvPr/>
        </p:nvCxnSpPr>
        <p:spPr>
          <a:xfrm flipH="1" flipV="1">
            <a:off x="537076" y="3512356"/>
            <a:ext cx="95250" cy="922337"/>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Retângulo 5">
            <a:extLst>
              <a:ext uri="{FF2B5EF4-FFF2-40B4-BE49-F238E27FC236}">
                <a16:creationId xmlns="" xmlns:a16="http://schemas.microsoft.com/office/drawing/2014/main" id="{0872B9AF-C268-4027-A7DF-49062955C7FF}"/>
              </a:ext>
            </a:extLst>
          </p:cNvPr>
          <p:cNvSpPr/>
          <p:nvPr/>
        </p:nvSpPr>
        <p:spPr>
          <a:xfrm>
            <a:off x="806951" y="1118406"/>
            <a:ext cx="6130925" cy="3236912"/>
          </a:xfrm>
          <a:custGeom>
            <a:avLst/>
            <a:gdLst>
              <a:gd name="connsiteX0" fmla="*/ 0 w 677036"/>
              <a:gd name="connsiteY0" fmla="*/ 0 h 1261603"/>
              <a:gd name="connsiteX1" fmla="*/ 677036 w 677036"/>
              <a:gd name="connsiteY1" fmla="*/ 0 h 1261603"/>
              <a:gd name="connsiteX2" fmla="*/ 677036 w 677036"/>
              <a:gd name="connsiteY2" fmla="*/ 1261603 h 1261603"/>
              <a:gd name="connsiteX3" fmla="*/ 0 w 677036"/>
              <a:gd name="connsiteY3" fmla="*/ 1261603 h 1261603"/>
              <a:gd name="connsiteX4" fmla="*/ 0 w 677036"/>
              <a:gd name="connsiteY4" fmla="*/ 0 h 1261603"/>
              <a:gd name="connsiteX0" fmla="*/ 0 w 677036"/>
              <a:gd name="connsiteY0" fmla="*/ 219075 h 1480678"/>
              <a:gd name="connsiteX1" fmla="*/ 448436 w 677036"/>
              <a:gd name="connsiteY1" fmla="*/ 0 h 1480678"/>
              <a:gd name="connsiteX2" fmla="*/ 677036 w 677036"/>
              <a:gd name="connsiteY2" fmla="*/ 1480678 h 1480678"/>
              <a:gd name="connsiteX3" fmla="*/ 0 w 677036"/>
              <a:gd name="connsiteY3" fmla="*/ 1480678 h 1480678"/>
              <a:gd name="connsiteX4" fmla="*/ 0 w 677036"/>
              <a:gd name="connsiteY4" fmla="*/ 219075 h 1480678"/>
              <a:gd name="connsiteX0" fmla="*/ 0 w 591311"/>
              <a:gd name="connsiteY0" fmla="*/ 219075 h 1480678"/>
              <a:gd name="connsiteX1" fmla="*/ 448436 w 591311"/>
              <a:gd name="connsiteY1" fmla="*/ 0 h 1480678"/>
              <a:gd name="connsiteX2" fmla="*/ 591311 w 591311"/>
              <a:gd name="connsiteY2" fmla="*/ 956803 h 1480678"/>
              <a:gd name="connsiteX3" fmla="*/ 0 w 591311"/>
              <a:gd name="connsiteY3" fmla="*/ 1480678 h 1480678"/>
              <a:gd name="connsiteX4" fmla="*/ 0 w 591311"/>
              <a:gd name="connsiteY4" fmla="*/ 219075 h 1480678"/>
              <a:gd name="connsiteX0" fmla="*/ 0 w 591311"/>
              <a:gd name="connsiteY0" fmla="*/ 219075 h 1328278"/>
              <a:gd name="connsiteX1" fmla="*/ 448436 w 591311"/>
              <a:gd name="connsiteY1" fmla="*/ 0 h 1328278"/>
              <a:gd name="connsiteX2" fmla="*/ 591311 w 591311"/>
              <a:gd name="connsiteY2" fmla="*/ 956803 h 1328278"/>
              <a:gd name="connsiteX3" fmla="*/ 0 w 591311"/>
              <a:gd name="connsiteY3" fmla="*/ 1328278 h 1328278"/>
              <a:gd name="connsiteX4" fmla="*/ 0 w 591311"/>
              <a:gd name="connsiteY4" fmla="*/ 219075 h 1328278"/>
              <a:gd name="connsiteX0" fmla="*/ 0 w 448436"/>
              <a:gd name="connsiteY0" fmla="*/ 219075 h 1328278"/>
              <a:gd name="connsiteX1" fmla="*/ 448436 w 448436"/>
              <a:gd name="connsiteY1" fmla="*/ 0 h 1328278"/>
              <a:gd name="connsiteX2" fmla="*/ 334136 w 448436"/>
              <a:gd name="connsiteY2" fmla="*/ 1099678 h 1328278"/>
              <a:gd name="connsiteX3" fmla="*/ 0 w 448436"/>
              <a:gd name="connsiteY3" fmla="*/ 1328278 h 1328278"/>
              <a:gd name="connsiteX4" fmla="*/ 0 w 448436"/>
              <a:gd name="connsiteY4" fmla="*/ 219075 h 1328278"/>
              <a:gd name="connsiteX0" fmla="*/ 0 w 448436"/>
              <a:gd name="connsiteY0" fmla="*/ 219075 h 1328278"/>
              <a:gd name="connsiteX1" fmla="*/ 448436 w 448436"/>
              <a:gd name="connsiteY1" fmla="*/ 0 h 1328278"/>
              <a:gd name="connsiteX2" fmla="*/ 334136 w 448436"/>
              <a:gd name="connsiteY2" fmla="*/ 1099678 h 1328278"/>
              <a:gd name="connsiteX3" fmla="*/ 0 w 448436"/>
              <a:gd name="connsiteY3" fmla="*/ 1328278 h 1328278"/>
              <a:gd name="connsiteX4" fmla="*/ 0 w 448436"/>
              <a:gd name="connsiteY4" fmla="*/ 219075 h 1328278"/>
              <a:gd name="connsiteX0" fmla="*/ 0 w 477011"/>
              <a:gd name="connsiteY0" fmla="*/ 219075 h 1328278"/>
              <a:gd name="connsiteX1" fmla="*/ 448436 w 477011"/>
              <a:gd name="connsiteY1" fmla="*/ 0 h 1328278"/>
              <a:gd name="connsiteX2" fmla="*/ 477011 w 477011"/>
              <a:gd name="connsiteY2" fmla="*/ 1004428 h 1328278"/>
              <a:gd name="connsiteX3" fmla="*/ 0 w 477011"/>
              <a:gd name="connsiteY3" fmla="*/ 1328278 h 1328278"/>
              <a:gd name="connsiteX4" fmla="*/ 0 w 477011"/>
              <a:gd name="connsiteY4" fmla="*/ 219075 h 1328278"/>
              <a:gd name="connsiteX0" fmla="*/ 0 w 543686"/>
              <a:gd name="connsiteY0" fmla="*/ 114300 h 1328278"/>
              <a:gd name="connsiteX1" fmla="*/ 515111 w 543686"/>
              <a:gd name="connsiteY1" fmla="*/ 0 h 1328278"/>
              <a:gd name="connsiteX2" fmla="*/ 543686 w 543686"/>
              <a:gd name="connsiteY2" fmla="*/ 1004428 h 1328278"/>
              <a:gd name="connsiteX3" fmla="*/ 66675 w 543686"/>
              <a:gd name="connsiteY3" fmla="*/ 1328278 h 1328278"/>
              <a:gd name="connsiteX4" fmla="*/ 0 w 543686"/>
              <a:gd name="connsiteY4" fmla="*/ 114300 h 1328278"/>
              <a:gd name="connsiteX0" fmla="*/ 0 w 543686"/>
              <a:gd name="connsiteY0" fmla="*/ 114300 h 1328278"/>
              <a:gd name="connsiteX1" fmla="*/ 515111 w 543686"/>
              <a:gd name="connsiteY1" fmla="*/ 0 h 1328278"/>
              <a:gd name="connsiteX2" fmla="*/ 543686 w 543686"/>
              <a:gd name="connsiteY2" fmla="*/ 1004428 h 1328278"/>
              <a:gd name="connsiteX3" fmla="*/ 66675 w 543686"/>
              <a:gd name="connsiteY3" fmla="*/ 1328278 h 1328278"/>
              <a:gd name="connsiteX4" fmla="*/ 0 w 543686"/>
              <a:gd name="connsiteY4" fmla="*/ 114300 h 1328278"/>
              <a:gd name="connsiteX0" fmla="*/ 19132 w 562818"/>
              <a:gd name="connsiteY0" fmla="*/ 114300 h 1328278"/>
              <a:gd name="connsiteX1" fmla="*/ 534243 w 562818"/>
              <a:gd name="connsiteY1" fmla="*/ 0 h 1328278"/>
              <a:gd name="connsiteX2" fmla="*/ 562818 w 562818"/>
              <a:gd name="connsiteY2" fmla="*/ 1004428 h 1328278"/>
              <a:gd name="connsiteX3" fmla="*/ 85807 w 562818"/>
              <a:gd name="connsiteY3" fmla="*/ 1328278 h 1328278"/>
              <a:gd name="connsiteX4" fmla="*/ 123425 w 562818"/>
              <a:gd name="connsiteY4" fmla="*/ 377721 h 1328278"/>
              <a:gd name="connsiteX5" fmla="*/ 19132 w 562818"/>
              <a:gd name="connsiteY5" fmla="*/ 114300 h 1328278"/>
              <a:gd name="connsiteX0" fmla="*/ 19132 w 562818"/>
              <a:gd name="connsiteY0" fmla="*/ 190500 h 1404478"/>
              <a:gd name="connsiteX1" fmla="*/ 477093 w 562818"/>
              <a:gd name="connsiteY1" fmla="*/ 0 h 1404478"/>
              <a:gd name="connsiteX2" fmla="*/ 562818 w 562818"/>
              <a:gd name="connsiteY2" fmla="*/ 1080628 h 1404478"/>
              <a:gd name="connsiteX3" fmla="*/ 85807 w 562818"/>
              <a:gd name="connsiteY3" fmla="*/ 1404478 h 1404478"/>
              <a:gd name="connsiteX4" fmla="*/ 123425 w 562818"/>
              <a:gd name="connsiteY4" fmla="*/ 453921 h 1404478"/>
              <a:gd name="connsiteX5" fmla="*/ 19132 w 562818"/>
              <a:gd name="connsiteY5" fmla="*/ 190500 h 1404478"/>
              <a:gd name="connsiteX0" fmla="*/ 19132 w 562818"/>
              <a:gd name="connsiteY0" fmla="*/ 190500 h 1404478"/>
              <a:gd name="connsiteX1" fmla="*/ 477093 w 562818"/>
              <a:gd name="connsiteY1" fmla="*/ 0 h 1404478"/>
              <a:gd name="connsiteX2" fmla="*/ 562818 w 562818"/>
              <a:gd name="connsiteY2" fmla="*/ 1080628 h 1404478"/>
              <a:gd name="connsiteX3" fmla="*/ 85807 w 562818"/>
              <a:gd name="connsiteY3" fmla="*/ 1404478 h 1404478"/>
              <a:gd name="connsiteX4" fmla="*/ 123425 w 562818"/>
              <a:gd name="connsiteY4" fmla="*/ 453921 h 1404478"/>
              <a:gd name="connsiteX5" fmla="*/ 19132 w 562818"/>
              <a:gd name="connsiteY5" fmla="*/ 190500 h 1404478"/>
              <a:gd name="connsiteX0" fmla="*/ 19132 w 621425"/>
              <a:gd name="connsiteY0" fmla="*/ 190500 h 1404478"/>
              <a:gd name="connsiteX1" fmla="*/ 477093 w 621425"/>
              <a:gd name="connsiteY1" fmla="*/ 0 h 1404478"/>
              <a:gd name="connsiteX2" fmla="*/ 609177 w 621425"/>
              <a:gd name="connsiteY2" fmla="*/ 186138 h 1404478"/>
              <a:gd name="connsiteX3" fmla="*/ 562818 w 621425"/>
              <a:gd name="connsiteY3" fmla="*/ 1080628 h 1404478"/>
              <a:gd name="connsiteX4" fmla="*/ 85807 w 621425"/>
              <a:gd name="connsiteY4" fmla="*/ 1404478 h 1404478"/>
              <a:gd name="connsiteX5" fmla="*/ 123425 w 621425"/>
              <a:gd name="connsiteY5" fmla="*/ 453921 h 1404478"/>
              <a:gd name="connsiteX6" fmla="*/ 19132 w 621425"/>
              <a:gd name="connsiteY6" fmla="*/ 190500 h 1404478"/>
              <a:gd name="connsiteX0" fmla="*/ 19132 w 621425"/>
              <a:gd name="connsiteY0" fmla="*/ 190500 h 1404478"/>
              <a:gd name="connsiteX1" fmla="*/ 477093 w 621425"/>
              <a:gd name="connsiteY1" fmla="*/ 0 h 1404478"/>
              <a:gd name="connsiteX2" fmla="*/ 609177 w 621425"/>
              <a:gd name="connsiteY2" fmla="*/ 186138 h 1404478"/>
              <a:gd name="connsiteX3" fmla="*/ 562818 w 621425"/>
              <a:gd name="connsiteY3" fmla="*/ 1080628 h 1404478"/>
              <a:gd name="connsiteX4" fmla="*/ 85807 w 621425"/>
              <a:gd name="connsiteY4" fmla="*/ 1404478 h 1404478"/>
              <a:gd name="connsiteX5" fmla="*/ 123425 w 621425"/>
              <a:gd name="connsiteY5" fmla="*/ 453921 h 1404478"/>
              <a:gd name="connsiteX6" fmla="*/ 19132 w 621425"/>
              <a:gd name="connsiteY6" fmla="*/ 190500 h 1404478"/>
              <a:gd name="connsiteX0" fmla="*/ 19132 w 621425"/>
              <a:gd name="connsiteY0" fmla="*/ 190500 h 1404478"/>
              <a:gd name="connsiteX1" fmla="*/ 448518 w 621425"/>
              <a:gd name="connsiteY1" fmla="*/ 0 h 1404478"/>
              <a:gd name="connsiteX2" fmla="*/ 609177 w 621425"/>
              <a:gd name="connsiteY2" fmla="*/ 186138 h 1404478"/>
              <a:gd name="connsiteX3" fmla="*/ 562818 w 621425"/>
              <a:gd name="connsiteY3" fmla="*/ 1080628 h 1404478"/>
              <a:gd name="connsiteX4" fmla="*/ 85807 w 621425"/>
              <a:gd name="connsiteY4" fmla="*/ 1404478 h 1404478"/>
              <a:gd name="connsiteX5" fmla="*/ 123425 w 621425"/>
              <a:gd name="connsiteY5" fmla="*/ 453921 h 1404478"/>
              <a:gd name="connsiteX6" fmla="*/ 19132 w 621425"/>
              <a:gd name="connsiteY6" fmla="*/ 190500 h 1404478"/>
              <a:gd name="connsiteX0" fmla="*/ 19132 w 621425"/>
              <a:gd name="connsiteY0" fmla="*/ 190500 h 1404478"/>
              <a:gd name="connsiteX1" fmla="*/ 448518 w 621425"/>
              <a:gd name="connsiteY1" fmla="*/ 0 h 1404478"/>
              <a:gd name="connsiteX2" fmla="*/ 609177 w 621425"/>
              <a:gd name="connsiteY2" fmla="*/ 186138 h 1404478"/>
              <a:gd name="connsiteX3" fmla="*/ 562818 w 621425"/>
              <a:gd name="connsiteY3" fmla="*/ 1080628 h 1404478"/>
              <a:gd name="connsiteX4" fmla="*/ 85807 w 621425"/>
              <a:gd name="connsiteY4" fmla="*/ 1404478 h 1404478"/>
              <a:gd name="connsiteX5" fmla="*/ 123425 w 621425"/>
              <a:gd name="connsiteY5" fmla="*/ 453921 h 1404478"/>
              <a:gd name="connsiteX6" fmla="*/ 19132 w 621425"/>
              <a:gd name="connsiteY6" fmla="*/ 190500 h 1404478"/>
              <a:gd name="connsiteX0" fmla="*/ 19132 w 616050"/>
              <a:gd name="connsiteY0" fmla="*/ 190500 h 1404478"/>
              <a:gd name="connsiteX1" fmla="*/ 448518 w 616050"/>
              <a:gd name="connsiteY1" fmla="*/ 0 h 1404478"/>
              <a:gd name="connsiteX2" fmla="*/ 609177 w 616050"/>
              <a:gd name="connsiteY2" fmla="*/ 186138 h 1404478"/>
              <a:gd name="connsiteX3" fmla="*/ 543768 w 616050"/>
              <a:gd name="connsiteY3" fmla="*/ 1299703 h 1404478"/>
              <a:gd name="connsiteX4" fmla="*/ 85807 w 616050"/>
              <a:gd name="connsiteY4" fmla="*/ 1404478 h 1404478"/>
              <a:gd name="connsiteX5" fmla="*/ 123425 w 616050"/>
              <a:gd name="connsiteY5" fmla="*/ 453921 h 1404478"/>
              <a:gd name="connsiteX6" fmla="*/ 19132 w 616050"/>
              <a:gd name="connsiteY6" fmla="*/ 190500 h 1404478"/>
              <a:gd name="connsiteX0" fmla="*/ 19132 w 616050"/>
              <a:gd name="connsiteY0" fmla="*/ 190500 h 1528303"/>
              <a:gd name="connsiteX1" fmla="*/ 448518 w 616050"/>
              <a:gd name="connsiteY1" fmla="*/ 0 h 1528303"/>
              <a:gd name="connsiteX2" fmla="*/ 609177 w 616050"/>
              <a:gd name="connsiteY2" fmla="*/ 186138 h 1528303"/>
              <a:gd name="connsiteX3" fmla="*/ 543768 w 616050"/>
              <a:gd name="connsiteY3" fmla="*/ 1299703 h 1528303"/>
              <a:gd name="connsiteX4" fmla="*/ 133432 w 616050"/>
              <a:gd name="connsiteY4" fmla="*/ 1528303 h 1528303"/>
              <a:gd name="connsiteX5" fmla="*/ 123425 w 616050"/>
              <a:gd name="connsiteY5" fmla="*/ 453921 h 1528303"/>
              <a:gd name="connsiteX6" fmla="*/ 19132 w 616050"/>
              <a:gd name="connsiteY6" fmla="*/ 190500 h 1528303"/>
              <a:gd name="connsiteX0" fmla="*/ 18343 w 615261"/>
              <a:gd name="connsiteY0" fmla="*/ 190500 h 1528303"/>
              <a:gd name="connsiteX1" fmla="*/ 447729 w 615261"/>
              <a:gd name="connsiteY1" fmla="*/ 0 h 1528303"/>
              <a:gd name="connsiteX2" fmla="*/ 608388 w 615261"/>
              <a:gd name="connsiteY2" fmla="*/ 186138 h 1528303"/>
              <a:gd name="connsiteX3" fmla="*/ 542979 w 615261"/>
              <a:gd name="connsiteY3" fmla="*/ 1299703 h 1528303"/>
              <a:gd name="connsiteX4" fmla="*/ 132643 w 615261"/>
              <a:gd name="connsiteY4" fmla="*/ 1528303 h 1528303"/>
              <a:gd name="connsiteX5" fmla="*/ 132161 w 615261"/>
              <a:gd name="connsiteY5" fmla="*/ 453921 h 1528303"/>
              <a:gd name="connsiteX6" fmla="*/ 18343 w 615261"/>
              <a:gd name="connsiteY6" fmla="*/ 190500 h 1528303"/>
              <a:gd name="connsiteX0" fmla="*/ 18343 w 615261"/>
              <a:gd name="connsiteY0" fmla="*/ 190500 h 1528303"/>
              <a:gd name="connsiteX1" fmla="*/ 447729 w 615261"/>
              <a:gd name="connsiteY1" fmla="*/ 0 h 1528303"/>
              <a:gd name="connsiteX2" fmla="*/ 608388 w 615261"/>
              <a:gd name="connsiteY2" fmla="*/ 186138 h 1528303"/>
              <a:gd name="connsiteX3" fmla="*/ 542979 w 615261"/>
              <a:gd name="connsiteY3" fmla="*/ 1299703 h 1528303"/>
              <a:gd name="connsiteX4" fmla="*/ 132643 w 615261"/>
              <a:gd name="connsiteY4" fmla="*/ 1528303 h 1528303"/>
              <a:gd name="connsiteX5" fmla="*/ 132161 w 615261"/>
              <a:gd name="connsiteY5" fmla="*/ 453921 h 1528303"/>
              <a:gd name="connsiteX6" fmla="*/ 18343 w 615261"/>
              <a:gd name="connsiteY6" fmla="*/ 190500 h 1528303"/>
              <a:gd name="connsiteX0" fmla="*/ 18343 w 615261"/>
              <a:gd name="connsiteY0" fmla="*/ 190500 h 1528303"/>
              <a:gd name="connsiteX1" fmla="*/ 447729 w 615261"/>
              <a:gd name="connsiteY1" fmla="*/ 0 h 1528303"/>
              <a:gd name="connsiteX2" fmla="*/ 608388 w 615261"/>
              <a:gd name="connsiteY2" fmla="*/ 186138 h 1528303"/>
              <a:gd name="connsiteX3" fmla="*/ 542979 w 615261"/>
              <a:gd name="connsiteY3" fmla="*/ 1299703 h 1528303"/>
              <a:gd name="connsiteX4" fmla="*/ 132643 w 615261"/>
              <a:gd name="connsiteY4" fmla="*/ 1528303 h 1528303"/>
              <a:gd name="connsiteX5" fmla="*/ 132138 w 615261"/>
              <a:gd name="connsiteY5" fmla="*/ 929088 h 1528303"/>
              <a:gd name="connsiteX6" fmla="*/ 132161 w 615261"/>
              <a:gd name="connsiteY6" fmla="*/ 453921 h 1528303"/>
              <a:gd name="connsiteX7" fmla="*/ 18343 w 615261"/>
              <a:gd name="connsiteY7" fmla="*/ 190500 h 1528303"/>
              <a:gd name="connsiteX0" fmla="*/ 16943 w 613861"/>
              <a:gd name="connsiteY0" fmla="*/ 190500 h 1528303"/>
              <a:gd name="connsiteX1" fmla="*/ 446329 w 613861"/>
              <a:gd name="connsiteY1" fmla="*/ 0 h 1528303"/>
              <a:gd name="connsiteX2" fmla="*/ 606988 w 613861"/>
              <a:gd name="connsiteY2" fmla="*/ 186138 h 1528303"/>
              <a:gd name="connsiteX3" fmla="*/ 541579 w 613861"/>
              <a:gd name="connsiteY3" fmla="*/ 1299703 h 1528303"/>
              <a:gd name="connsiteX4" fmla="*/ 131243 w 613861"/>
              <a:gd name="connsiteY4" fmla="*/ 1528303 h 1528303"/>
              <a:gd name="connsiteX5" fmla="*/ 130738 w 613861"/>
              <a:gd name="connsiteY5" fmla="*/ 929088 h 1528303"/>
              <a:gd name="connsiteX6" fmla="*/ 149811 w 613861"/>
              <a:gd name="connsiteY6" fmla="*/ 453921 h 1528303"/>
              <a:gd name="connsiteX7" fmla="*/ 16943 w 613861"/>
              <a:gd name="connsiteY7" fmla="*/ 190500 h 1528303"/>
              <a:gd name="connsiteX0" fmla="*/ 16943 w 613861"/>
              <a:gd name="connsiteY0" fmla="*/ 190500 h 1528303"/>
              <a:gd name="connsiteX1" fmla="*/ 446329 w 613861"/>
              <a:gd name="connsiteY1" fmla="*/ 0 h 1528303"/>
              <a:gd name="connsiteX2" fmla="*/ 606988 w 613861"/>
              <a:gd name="connsiteY2" fmla="*/ 186138 h 1528303"/>
              <a:gd name="connsiteX3" fmla="*/ 541579 w 613861"/>
              <a:gd name="connsiteY3" fmla="*/ 1299703 h 1528303"/>
              <a:gd name="connsiteX4" fmla="*/ 131243 w 613861"/>
              <a:gd name="connsiteY4" fmla="*/ 1528303 h 1528303"/>
              <a:gd name="connsiteX5" fmla="*/ 130738 w 613861"/>
              <a:gd name="connsiteY5" fmla="*/ 929088 h 1528303"/>
              <a:gd name="connsiteX6" fmla="*/ 149811 w 613861"/>
              <a:gd name="connsiteY6" fmla="*/ 453921 h 1528303"/>
              <a:gd name="connsiteX7" fmla="*/ 16943 w 613861"/>
              <a:gd name="connsiteY7" fmla="*/ 190500 h 1528303"/>
              <a:gd name="connsiteX0" fmla="*/ 16943 w 613861"/>
              <a:gd name="connsiteY0" fmla="*/ 190500 h 1528303"/>
              <a:gd name="connsiteX1" fmla="*/ 446329 w 613861"/>
              <a:gd name="connsiteY1" fmla="*/ 0 h 1528303"/>
              <a:gd name="connsiteX2" fmla="*/ 606988 w 613861"/>
              <a:gd name="connsiteY2" fmla="*/ 186138 h 1528303"/>
              <a:gd name="connsiteX3" fmla="*/ 541579 w 613861"/>
              <a:gd name="connsiteY3" fmla="*/ 1299703 h 1528303"/>
              <a:gd name="connsiteX4" fmla="*/ 131243 w 613861"/>
              <a:gd name="connsiteY4" fmla="*/ 1528303 h 1528303"/>
              <a:gd name="connsiteX5" fmla="*/ 245038 w 613861"/>
              <a:gd name="connsiteY5" fmla="*/ 910038 h 1528303"/>
              <a:gd name="connsiteX6" fmla="*/ 149811 w 613861"/>
              <a:gd name="connsiteY6" fmla="*/ 453921 h 1528303"/>
              <a:gd name="connsiteX7" fmla="*/ 16943 w 613861"/>
              <a:gd name="connsiteY7" fmla="*/ 190500 h 1528303"/>
              <a:gd name="connsiteX0" fmla="*/ 16943 w 613861"/>
              <a:gd name="connsiteY0" fmla="*/ 190500 h 1442578"/>
              <a:gd name="connsiteX1" fmla="*/ 446329 w 613861"/>
              <a:gd name="connsiteY1" fmla="*/ 0 h 1442578"/>
              <a:gd name="connsiteX2" fmla="*/ 606988 w 613861"/>
              <a:gd name="connsiteY2" fmla="*/ 186138 h 1442578"/>
              <a:gd name="connsiteX3" fmla="*/ 541579 w 613861"/>
              <a:gd name="connsiteY3" fmla="*/ 1299703 h 1442578"/>
              <a:gd name="connsiteX4" fmla="*/ 274118 w 613861"/>
              <a:gd name="connsiteY4" fmla="*/ 1442578 h 1442578"/>
              <a:gd name="connsiteX5" fmla="*/ 245038 w 613861"/>
              <a:gd name="connsiteY5" fmla="*/ 910038 h 1442578"/>
              <a:gd name="connsiteX6" fmla="*/ 149811 w 613861"/>
              <a:gd name="connsiteY6" fmla="*/ 453921 h 1442578"/>
              <a:gd name="connsiteX7" fmla="*/ 16943 w 613861"/>
              <a:gd name="connsiteY7" fmla="*/ 190500 h 1442578"/>
              <a:gd name="connsiteX0" fmla="*/ 16943 w 675115"/>
              <a:gd name="connsiteY0" fmla="*/ 190500 h 1442578"/>
              <a:gd name="connsiteX1" fmla="*/ 446329 w 675115"/>
              <a:gd name="connsiteY1" fmla="*/ 0 h 1442578"/>
              <a:gd name="connsiteX2" fmla="*/ 606988 w 675115"/>
              <a:gd name="connsiteY2" fmla="*/ 186138 h 1442578"/>
              <a:gd name="connsiteX3" fmla="*/ 646354 w 675115"/>
              <a:gd name="connsiteY3" fmla="*/ 1223503 h 1442578"/>
              <a:gd name="connsiteX4" fmla="*/ 274118 w 675115"/>
              <a:gd name="connsiteY4" fmla="*/ 1442578 h 1442578"/>
              <a:gd name="connsiteX5" fmla="*/ 245038 w 675115"/>
              <a:gd name="connsiteY5" fmla="*/ 910038 h 1442578"/>
              <a:gd name="connsiteX6" fmla="*/ 149811 w 675115"/>
              <a:gd name="connsiteY6" fmla="*/ 453921 h 1442578"/>
              <a:gd name="connsiteX7" fmla="*/ 16943 w 675115"/>
              <a:gd name="connsiteY7" fmla="*/ 190500 h 1442578"/>
              <a:gd name="connsiteX0" fmla="*/ 18562 w 676734"/>
              <a:gd name="connsiteY0" fmla="*/ 190500 h 1442578"/>
              <a:gd name="connsiteX1" fmla="*/ 447948 w 676734"/>
              <a:gd name="connsiteY1" fmla="*/ 0 h 1442578"/>
              <a:gd name="connsiteX2" fmla="*/ 608607 w 676734"/>
              <a:gd name="connsiteY2" fmla="*/ 186138 h 1442578"/>
              <a:gd name="connsiteX3" fmla="*/ 647973 w 676734"/>
              <a:gd name="connsiteY3" fmla="*/ 1223503 h 1442578"/>
              <a:gd name="connsiteX4" fmla="*/ 275737 w 676734"/>
              <a:gd name="connsiteY4" fmla="*/ 1442578 h 1442578"/>
              <a:gd name="connsiteX5" fmla="*/ 246657 w 676734"/>
              <a:gd name="connsiteY5" fmla="*/ 910038 h 1442578"/>
              <a:gd name="connsiteX6" fmla="*/ 151430 w 676734"/>
              <a:gd name="connsiteY6" fmla="*/ 453921 h 1442578"/>
              <a:gd name="connsiteX7" fmla="*/ 75207 w 676734"/>
              <a:gd name="connsiteY7" fmla="*/ 329013 h 1442578"/>
              <a:gd name="connsiteX8" fmla="*/ 18562 w 676734"/>
              <a:gd name="connsiteY8" fmla="*/ 190500 h 1442578"/>
              <a:gd name="connsiteX0" fmla="*/ 18562 w 676734"/>
              <a:gd name="connsiteY0" fmla="*/ 190500 h 1471153"/>
              <a:gd name="connsiteX1" fmla="*/ 447948 w 676734"/>
              <a:gd name="connsiteY1" fmla="*/ 0 h 1471153"/>
              <a:gd name="connsiteX2" fmla="*/ 608607 w 676734"/>
              <a:gd name="connsiteY2" fmla="*/ 186138 h 1471153"/>
              <a:gd name="connsiteX3" fmla="*/ 647973 w 676734"/>
              <a:gd name="connsiteY3" fmla="*/ 1223503 h 1471153"/>
              <a:gd name="connsiteX4" fmla="*/ 237637 w 676734"/>
              <a:gd name="connsiteY4" fmla="*/ 1471153 h 1471153"/>
              <a:gd name="connsiteX5" fmla="*/ 246657 w 676734"/>
              <a:gd name="connsiteY5" fmla="*/ 910038 h 1471153"/>
              <a:gd name="connsiteX6" fmla="*/ 151430 w 676734"/>
              <a:gd name="connsiteY6" fmla="*/ 453921 h 1471153"/>
              <a:gd name="connsiteX7" fmla="*/ 75207 w 676734"/>
              <a:gd name="connsiteY7" fmla="*/ 329013 h 1471153"/>
              <a:gd name="connsiteX8" fmla="*/ 18562 w 676734"/>
              <a:gd name="connsiteY8" fmla="*/ 190500 h 1471153"/>
              <a:gd name="connsiteX0" fmla="*/ 18562 w 676734"/>
              <a:gd name="connsiteY0" fmla="*/ 190500 h 1471153"/>
              <a:gd name="connsiteX1" fmla="*/ 447948 w 676734"/>
              <a:gd name="connsiteY1" fmla="*/ 0 h 1471153"/>
              <a:gd name="connsiteX2" fmla="*/ 608607 w 676734"/>
              <a:gd name="connsiteY2" fmla="*/ 186138 h 1471153"/>
              <a:gd name="connsiteX3" fmla="*/ 647973 w 676734"/>
              <a:gd name="connsiteY3" fmla="*/ 1223503 h 1471153"/>
              <a:gd name="connsiteX4" fmla="*/ 237637 w 676734"/>
              <a:gd name="connsiteY4" fmla="*/ 1471153 h 1471153"/>
              <a:gd name="connsiteX5" fmla="*/ 178877 w 676734"/>
              <a:gd name="connsiteY5" fmla="*/ 910038 h 1471153"/>
              <a:gd name="connsiteX6" fmla="*/ 151430 w 676734"/>
              <a:gd name="connsiteY6" fmla="*/ 453921 h 1471153"/>
              <a:gd name="connsiteX7" fmla="*/ 75207 w 676734"/>
              <a:gd name="connsiteY7" fmla="*/ 329013 h 1471153"/>
              <a:gd name="connsiteX8" fmla="*/ 18562 w 676734"/>
              <a:gd name="connsiteY8" fmla="*/ 190500 h 1471153"/>
              <a:gd name="connsiteX0" fmla="*/ 18562 w 676734"/>
              <a:gd name="connsiteY0" fmla="*/ 190500 h 1448558"/>
              <a:gd name="connsiteX1" fmla="*/ 447948 w 676734"/>
              <a:gd name="connsiteY1" fmla="*/ 0 h 1448558"/>
              <a:gd name="connsiteX2" fmla="*/ 608607 w 676734"/>
              <a:gd name="connsiteY2" fmla="*/ 186138 h 1448558"/>
              <a:gd name="connsiteX3" fmla="*/ 647973 w 676734"/>
              <a:gd name="connsiteY3" fmla="*/ 1223503 h 1448558"/>
              <a:gd name="connsiteX4" fmla="*/ 169857 w 676734"/>
              <a:gd name="connsiteY4" fmla="*/ 1448558 h 1448558"/>
              <a:gd name="connsiteX5" fmla="*/ 178877 w 676734"/>
              <a:gd name="connsiteY5" fmla="*/ 910038 h 1448558"/>
              <a:gd name="connsiteX6" fmla="*/ 151430 w 676734"/>
              <a:gd name="connsiteY6" fmla="*/ 453921 h 1448558"/>
              <a:gd name="connsiteX7" fmla="*/ 75207 w 676734"/>
              <a:gd name="connsiteY7" fmla="*/ 329013 h 1448558"/>
              <a:gd name="connsiteX8" fmla="*/ 18562 w 676734"/>
              <a:gd name="connsiteY8" fmla="*/ 190500 h 1448558"/>
              <a:gd name="connsiteX0" fmla="*/ 18562 w 676734"/>
              <a:gd name="connsiteY0" fmla="*/ 190500 h 1448558"/>
              <a:gd name="connsiteX1" fmla="*/ 447948 w 676734"/>
              <a:gd name="connsiteY1" fmla="*/ 0 h 1448558"/>
              <a:gd name="connsiteX2" fmla="*/ 608607 w 676734"/>
              <a:gd name="connsiteY2" fmla="*/ 186138 h 1448558"/>
              <a:gd name="connsiteX3" fmla="*/ 647973 w 676734"/>
              <a:gd name="connsiteY3" fmla="*/ 1223503 h 1448558"/>
              <a:gd name="connsiteX4" fmla="*/ 169857 w 676734"/>
              <a:gd name="connsiteY4" fmla="*/ 1448558 h 1448558"/>
              <a:gd name="connsiteX5" fmla="*/ 122395 w 676734"/>
              <a:gd name="connsiteY5" fmla="*/ 898740 h 1448558"/>
              <a:gd name="connsiteX6" fmla="*/ 151430 w 676734"/>
              <a:gd name="connsiteY6" fmla="*/ 453921 h 1448558"/>
              <a:gd name="connsiteX7" fmla="*/ 75207 w 676734"/>
              <a:gd name="connsiteY7" fmla="*/ 329013 h 1448558"/>
              <a:gd name="connsiteX8" fmla="*/ 18562 w 676734"/>
              <a:gd name="connsiteY8" fmla="*/ 190500 h 1448558"/>
              <a:gd name="connsiteX0" fmla="*/ 17251 w 675423"/>
              <a:gd name="connsiteY0" fmla="*/ 190500 h 1448558"/>
              <a:gd name="connsiteX1" fmla="*/ 446637 w 675423"/>
              <a:gd name="connsiteY1" fmla="*/ 0 h 1448558"/>
              <a:gd name="connsiteX2" fmla="*/ 607296 w 675423"/>
              <a:gd name="connsiteY2" fmla="*/ 186138 h 1448558"/>
              <a:gd name="connsiteX3" fmla="*/ 646662 w 675423"/>
              <a:gd name="connsiteY3" fmla="*/ 1223503 h 1448558"/>
              <a:gd name="connsiteX4" fmla="*/ 168546 w 675423"/>
              <a:gd name="connsiteY4" fmla="*/ 1448558 h 1448558"/>
              <a:gd name="connsiteX5" fmla="*/ 121084 w 675423"/>
              <a:gd name="connsiteY5" fmla="*/ 898740 h 1448558"/>
              <a:gd name="connsiteX6" fmla="*/ 82340 w 675423"/>
              <a:gd name="connsiteY6" fmla="*/ 431326 h 1448558"/>
              <a:gd name="connsiteX7" fmla="*/ 73896 w 675423"/>
              <a:gd name="connsiteY7" fmla="*/ 329013 h 1448558"/>
              <a:gd name="connsiteX8" fmla="*/ 17251 w 675423"/>
              <a:gd name="connsiteY8" fmla="*/ 190500 h 1448558"/>
              <a:gd name="connsiteX0" fmla="*/ 10828 w 770669"/>
              <a:gd name="connsiteY0" fmla="*/ 201798 h 1448558"/>
              <a:gd name="connsiteX1" fmla="*/ 541883 w 770669"/>
              <a:gd name="connsiteY1" fmla="*/ 0 h 1448558"/>
              <a:gd name="connsiteX2" fmla="*/ 702542 w 770669"/>
              <a:gd name="connsiteY2" fmla="*/ 186138 h 1448558"/>
              <a:gd name="connsiteX3" fmla="*/ 741908 w 770669"/>
              <a:gd name="connsiteY3" fmla="*/ 1223503 h 1448558"/>
              <a:gd name="connsiteX4" fmla="*/ 263792 w 770669"/>
              <a:gd name="connsiteY4" fmla="*/ 1448558 h 1448558"/>
              <a:gd name="connsiteX5" fmla="*/ 216330 w 770669"/>
              <a:gd name="connsiteY5" fmla="*/ 898740 h 1448558"/>
              <a:gd name="connsiteX6" fmla="*/ 177586 w 770669"/>
              <a:gd name="connsiteY6" fmla="*/ 431326 h 1448558"/>
              <a:gd name="connsiteX7" fmla="*/ 169142 w 770669"/>
              <a:gd name="connsiteY7" fmla="*/ 329013 h 1448558"/>
              <a:gd name="connsiteX8" fmla="*/ 10828 w 770669"/>
              <a:gd name="connsiteY8" fmla="*/ 201798 h 1448558"/>
              <a:gd name="connsiteX0" fmla="*/ 21073 w 780914"/>
              <a:gd name="connsiteY0" fmla="*/ 201798 h 1448558"/>
              <a:gd name="connsiteX1" fmla="*/ 552128 w 780914"/>
              <a:gd name="connsiteY1" fmla="*/ 0 h 1448558"/>
              <a:gd name="connsiteX2" fmla="*/ 712787 w 780914"/>
              <a:gd name="connsiteY2" fmla="*/ 186138 h 1448558"/>
              <a:gd name="connsiteX3" fmla="*/ 752153 w 780914"/>
              <a:gd name="connsiteY3" fmla="*/ 1223503 h 1448558"/>
              <a:gd name="connsiteX4" fmla="*/ 274037 w 780914"/>
              <a:gd name="connsiteY4" fmla="*/ 1448558 h 1448558"/>
              <a:gd name="connsiteX5" fmla="*/ 226575 w 780914"/>
              <a:gd name="connsiteY5" fmla="*/ 898740 h 1448558"/>
              <a:gd name="connsiteX6" fmla="*/ 187831 w 780914"/>
              <a:gd name="connsiteY6" fmla="*/ 431326 h 1448558"/>
              <a:gd name="connsiteX7" fmla="*/ 66421 w 780914"/>
              <a:gd name="connsiteY7" fmla="*/ 385502 h 1448558"/>
              <a:gd name="connsiteX8" fmla="*/ 21073 w 780914"/>
              <a:gd name="connsiteY8" fmla="*/ 201798 h 1448558"/>
              <a:gd name="connsiteX0" fmla="*/ 24985 w 762233"/>
              <a:gd name="connsiteY0" fmla="*/ 337369 h 1448558"/>
              <a:gd name="connsiteX1" fmla="*/ 533447 w 762233"/>
              <a:gd name="connsiteY1" fmla="*/ 0 h 1448558"/>
              <a:gd name="connsiteX2" fmla="*/ 694106 w 762233"/>
              <a:gd name="connsiteY2" fmla="*/ 186138 h 1448558"/>
              <a:gd name="connsiteX3" fmla="*/ 733472 w 762233"/>
              <a:gd name="connsiteY3" fmla="*/ 1223503 h 1448558"/>
              <a:gd name="connsiteX4" fmla="*/ 255356 w 762233"/>
              <a:gd name="connsiteY4" fmla="*/ 1448558 h 1448558"/>
              <a:gd name="connsiteX5" fmla="*/ 207894 w 762233"/>
              <a:gd name="connsiteY5" fmla="*/ 898740 h 1448558"/>
              <a:gd name="connsiteX6" fmla="*/ 169150 w 762233"/>
              <a:gd name="connsiteY6" fmla="*/ 431326 h 1448558"/>
              <a:gd name="connsiteX7" fmla="*/ 47740 w 762233"/>
              <a:gd name="connsiteY7" fmla="*/ 385502 h 1448558"/>
              <a:gd name="connsiteX8" fmla="*/ 24985 w 762233"/>
              <a:gd name="connsiteY8" fmla="*/ 337369 h 1448558"/>
              <a:gd name="connsiteX0" fmla="*/ 24985 w 762233"/>
              <a:gd name="connsiteY0" fmla="*/ 258286 h 1369475"/>
              <a:gd name="connsiteX1" fmla="*/ 646412 w 762233"/>
              <a:gd name="connsiteY1" fmla="*/ 0 h 1369475"/>
              <a:gd name="connsiteX2" fmla="*/ 694106 w 762233"/>
              <a:gd name="connsiteY2" fmla="*/ 107055 h 1369475"/>
              <a:gd name="connsiteX3" fmla="*/ 733472 w 762233"/>
              <a:gd name="connsiteY3" fmla="*/ 1144420 h 1369475"/>
              <a:gd name="connsiteX4" fmla="*/ 255356 w 762233"/>
              <a:gd name="connsiteY4" fmla="*/ 1369475 h 1369475"/>
              <a:gd name="connsiteX5" fmla="*/ 207894 w 762233"/>
              <a:gd name="connsiteY5" fmla="*/ 819657 h 1369475"/>
              <a:gd name="connsiteX6" fmla="*/ 169150 w 762233"/>
              <a:gd name="connsiteY6" fmla="*/ 352243 h 1369475"/>
              <a:gd name="connsiteX7" fmla="*/ 47740 w 762233"/>
              <a:gd name="connsiteY7" fmla="*/ 306419 h 1369475"/>
              <a:gd name="connsiteX8" fmla="*/ 24985 w 762233"/>
              <a:gd name="connsiteY8" fmla="*/ 258286 h 1369475"/>
              <a:gd name="connsiteX0" fmla="*/ 24985 w 769813"/>
              <a:gd name="connsiteY0" fmla="*/ 258286 h 1369475"/>
              <a:gd name="connsiteX1" fmla="*/ 646412 w 769813"/>
              <a:gd name="connsiteY1" fmla="*/ 0 h 1369475"/>
              <a:gd name="connsiteX2" fmla="*/ 727996 w 769813"/>
              <a:gd name="connsiteY2" fmla="*/ 152245 h 1369475"/>
              <a:gd name="connsiteX3" fmla="*/ 733472 w 769813"/>
              <a:gd name="connsiteY3" fmla="*/ 1144420 h 1369475"/>
              <a:gd name="connsiteX4" fmla="*/ 255356 w 769813"/>
              <a:gd name="connsiteY4" fmla="*/ 1369475 h 1369475"/>
              <a:gd name="connsiteX5" fmla="*/ 207894 w 769813"/>
              <a:gd name="connsiteY5" fmla="*/ 819657 h 1369475"/>
              <a:gd name="connsiteX6" fmla="*/ 169150 w 769813"/>
              <a:gd name="connsiteY6" fmla="*/ 352243 h 1369475"/>
              <a:gd name="connsiteX7" fmla="*/ 47740 w 769813"/>
              <a:gd name="connsiteY7" fmla="*/ 306419 h 1369475"/>
              <a:gd name="connsiteX8" fmla="*/ 24985 w 769813"/>
              <a:gd name="connsiteY8" fmla="*/ 258286 h 1369475"/>
              <a:gd name="connsiteX0" fmla="*/ 24985 w 5789657"/>
              <a:gd name="connsiteY0" fmla="*/ 2261967 h 3373156"/>
              <a:gd name="connsiteX1" fmla="*/ 646412 w 5789657"/>
              <a:gd name="connsiteY1" fmla="*/ 2003681 h 3373156"/>
              <a:gd name="connsiteX2" fmla="*/ 5789627 w 5789657"/>
              <a:gd name="connsiteY2" fmla="*/ 9391 h 3373156"/>
              <a:gd name="connsiteX3" fmla="*/ 733472 w 5789657"/>
              <a:gd name="connsiteY3" fmla="*/ 3148101 h 3373156"/>
              <a:gd name="connsiteX4" fmla="*/ 255356 w 5789657"/>
              <a:gd name="connsiteY4" fmla="*/ 3373156 h 3373156"/>
              <a:gd name="connsiteX5" fmla="*/ 207894 w 5789657"/>
              <a:gd name="connsiteY5" fmla="*/ 2823338 h 3373156"/>
              <a:gd name="connsiteX6" fmla="*/ 169150 w 5789657"/>
              <a:gd name="connsiteY6" fmla="*/ 2355924 h 3373156"/>
              <a:gd name="connsiteX7" fmla="*/ 47740 w 5789657"/>
              <a:gd name="connsiteY7" fmla="*/ 2310100 h 3373156"/>
              <a:gd name="connsiteX8" fmla="*/ 24985 w 5789657"/>
              <a:gd name="connsiteY8" fmla="*/ 2261967 h 3373156"/>
              <a:gd name="connsiteX0" fmla="*/ 24985 w 5865542"/>
              <a:gd name="connsiteY0" fmla="*/ 2261967 h 3373156"/>
              <a:gd name="connsiteX1" fmla="*/ 646412 w 5865542"/>
              <a:gd name="connsiteY1" fmla="*/ 2003681 h 3373156"/>
              <a:gd name="connsiteX2" fmla="*/ 5789627 w 5865542"/>
              <a:gd name="connsiteY2" fmla="*/ 9391 h 3373156"/>
              <a:gd name="connsiteX3" fmla="*/ 5838364 w 5865542"/>
              <a:gd name="connsiteY3" fmla="*/ 865997 h 3373156"/>
              <a:gd name="connsiteX4" fmla="*/ 255356 w 5865542"/>
              <a:gd name="connsiteY4" fmla="*/ 3373156 h 3373156"/>
              <a:gd name="connsiteX5" fmla="*/ 207894 w 5865542"/>
              <a:gd name="connsiteY5" fmla="*/ 2823338 h 3373156"/>
              <a:gd name="connsiteX6" fmla="*/ 169150 w 5865542"/>
              <a:gd name="connsiteY6" fmla="*/ 2355924 h 3373156"/>
              <a:gd name="connsiteX7" fmla="*/ 47740 w 5865542"/>
              <a:gd name="connsiteY7" fmla="*/ 2310100 h 3373156"/>
              <a:gd name="connsiteX8" fmla="*/ 24985 w 5865542"/>
              <a:gd name="connsiteY8" fmla="*/ 2261967 h 3373156"/>
              <a:gd name="connsiteX0" fmla="*/ 24985 w 5843949"/>
              <a:gd name="connsiteY0" fmla="*/ 2261967 h 3373156"/>
              <a:gd name="connsiteX1" fmla="*/ 646412 w 5843949"/>
              <a:gd name="connsiteY1" fmla="*/ 2003681 h 3373156"/>
              <a:gd name="connsiteX2" fmla="*/ 5789627 w 5843949"/>
              <a:gd name="connsiteY2" fmla="*/ 9391 h 3373156"/>
              <a:gd name="connsiteX3" fmla="*/ 5838364 w 5843949"/>
              <a:gd name="connsiteY3" fmla="*/ 865997 h 3373156"/>
              <a:gd name="connsiteX4" fmla="*/ 255356 w 5843949"/>
              <a:gd name="connsiteY4" fmla="*/ 3373156 h 3373156"/>
              <a:gd name="connsiteX5" fmla="*/ 207894 w 5843949"/>
              <a:gd name="connsiteY5" fmla="*/ 2823338 h 3373156"/>
              <a:gd name="connsiteX6" fmla="*/ 169150 w 5843949"/>
              <a:gd name="connsiteY6" fmla="*/ 2355924 h 3373156"/>
              <a:gd name="connsiteX7" fmla="*/ 47740 w 5843949"/>
              <a:gd name="connsiteY7" fmla="*/ 2310100 h 3373156"/>
              <a:gd name="connsiteX8" fmla="*/ 24985 w 5843949"/>
              <a:gd name="connsiteY8" fmla="*/ 2261967 h 3373156"/>
              <a:gd name="connsiteX0" fmla="*/ 24985 w 5842275"/>
              <a:gd name="connsiteY0" fmla="*/ 2374507 h 3485696"/>
              <a:gd name="connsiteX1" fmla="*/ 646412 w 5842275"/>
              <a:gd name="connsiteY1" fmla="*/ 2116221 h 3485696"/>
              <a:gd name="connsiteX2" fmla="*/ 5757180 w 5842275"/>
              <a:gd name="connsiteY2" fmla="*/ 8956 h 3485696"/>
              <a:gd name="connsiteX3" fmla="*/ 5838364 w 5842275"/>
              <a:gd name="connsiteY3" fmla="*/ 978537 h 3485696"/>
              <a:gd name="connsiteX4" fmla="*/ 255356 w 5842275"/>
              <a:gd name="connsiteY4" fmla="*/ 3485696 h 3485696"/>
              <a:gd name="connsiteX5" fmla="*/ 207894 w 5842275"/>
              <a:gd name="connsiteY5" fmla="*/ 2935878 h 3485696"/>
              <a:gd name="connsiteX6" fmla="*/ 169150 w 5842275"/>
              <a:gd name="connsiteY6" fmla="*/ 2468464 h 3485696"/>
              <a:gd name="connsiteX7" fmla="*/ 47740 w 5842275"/>
              <a:gd name="connsiteY7" fmla="*/ 2422640 h 3485696"/>
              <a:gd name="connsiteX8" fmla="*/ 24985 w 5842275"/>
              <a:gd name="connsiteY8" fmla="*/ 2374507 h 3485696"/>
              <a:gd name="connsiteX0" fmla="*/ 24985 w 5841621"/>
              <a:gd name="connsiteY0" fmla="*/ 2273220 h 3384409"/>
              <a:gd name="connsiteX1" fmla="*/ 646412 w 5841621"/>
              <a:gd name="connsiteY1" fmla="*/ 2014934 h 3384409"/>
              <a:gd name="connsiteX2" fmla="*/ 5735549 w 5841621"/>
              <a:gd name="connsiteY2" fmla="*/ 9347 h 3384409"/>
              <a:gd name="connsiteX3" fmla="*/ 5838364 w 5841621"/>
              <a:gd name="connsiteY3" fmla="*/ 877250 h 3384409"/>
              <a:gd name="connsiteX4" fmla="*/ 255356 w 5841621"/>
              <a:gd name="connsiteY4" fmla="*/ 3384409 h 3384409"/>
              <a:gd name="connsiteX5" fmla="*/ 207894 w 5841621"/>
              <a:gd name="connsiteY5" fmla="*/ 2834591 h 3384409"/>
              <a:gd name="connsiteX6" fmla="*/ 169150 w 5841621"/>
              <a:gd name="connsiteY6" fmla="*/ 2367177 h 3384409"/>
              <a:gd name="connsiteX7" fmla="*/ 47740 w 5841621"/>
              <a:gd name="connsiteY7" fmla="*/ 2321353 h 3384409"/>
              <a:gd name="connsiteX8" fmla="*/ 24985 w 5841621"/>
              <a:gd name="connsiteY8" fmla="*/ 2273220 h 3384409"/>
              <a:gd name="connsiteX0" fmla="*/ 24985 w 5846535"/>
              <a:gd name="connsiteY0" fmla="*/ 2273220 h 3384409"/>
              <a:gd name="connsiteX1" fmla="*/ 646412 w 5846535"/>
              <a:gd name="connsiteY1" fmla="*/ 2014934 h 3384409"/>
              <a:gd name="connsiteX2" fmla="*/ 5735549 w 5846535"/>
              <a:gd name="connsiteY2" fmla="*/ 9347 h 3384409"/>
              <a:gd name="connsiteX3" fmla="*/ 5838364 w 5846535"/>
              <a:gd name="connsiteY3" fmla="*/ 877250 h 3384409"/>
              <a:gd name="connsiteX4" fmla="*/ 255356 w 5846535"/>
              <a:gd name="connsiteY4" fmla="*/ 3384409 h 3384409"/>
              <a:gd name="connsiteX5" fmla="*/ 207894 w 5846535"/>
              <a:gd name="connsiteY5" fmla="*/ 2834591 h 3384409"/>
              <a:gd name="connsiteX6" fmla="*/ 169150 w 5846535"/>
              <a:gd name="connsiteY6" fmla="*/ 2367177 h 3384409"/>
              <a:gd name="connsiteX7" fmla="*/ 47740 w 5846535"/>
              <a:gd name="connsiteY7" fmla="*/ 2321353 h 3384409"/>
              <a:gd name="connsiteX8" fmla="*/ 24985 w 5846535"/>
              <a:gd name="connsiteY8" fmla="*/ 2273220 h 3384409"/>
              <a:gd name="connsiteX0" fmla="*/ 24985 w 5841828"/>
              <a:gd name="connsiteY0" fmla="*/ 2216964 h 3328153"/>
              <a:gd name="connsiteX1" fmla="*/ 646412 w 5841828"/>
              <a:gd name="connsiteY1" fmla="*/ 1958678 h 3328153"/>
              <a:gd name="connsiteX2" fmla="*/ 5659841 w 5841828"/>
              <a:gd name="connsiteY2" fmla="*/ 9578 h 3328153"/>
              <a:gd name="connsiteX3" fmla="*/ 5838364 w 5841828"/>
              <a:gd name="connsiteY3" fmla="*/ 820994 h 3328153"/>
              <a:gd name="connsiteX4" fmla="*/ 255356 w 5841828"/>
              <a:gd name="connsiteY4" fmla="*/ 3328153 h 3328153"/>
              <a:gd name="connsiteX5" fmla="*/ 207894 w 5841828"/>
              <a:gd name="connsiteY5" fmla="*/ 2778335 h 3328153"/>
              <a:gd name="connsiteX6" fmla="*/ 169150 w 5841828"/>
              <a:gd name="connsiteY6" fmla="*/ 2310921 h 3328153"/>
              <a:gd name="connsiteX7" fmla="*/ 47740 w 5841828"/>
              <a:gd name="connsiteY7" fmla="*/ 2265097 h 3328153"/>
              <a:gd name="connsiteX8" fmla="*/ 24985 w 5841828"/>
              <a:gd name="connsiteY8" fmla="*/ 2216964 h 3328153"/>
              <a:gd name="connsiteX0" fmla="*/ 24985 w 5848305"/>
              <a:gd name="connsiteY0" fmla="*/ 2216964 h 3328153"/>
              <a:gd name="connsiteX1" fmla="*/ 646412 w 5848305"/>
              <a:gd name="connsiteY1" fmla="*/ 1958678 h 3328153"/>
              <a:gd name="connsiteX2" fmla="*/ 5659841 w 5848305"/>
              <a:gd name="connsiteY2" fmla="*/ 9578 h 3328153"/>
              <a:gd name="connsiteX3" fmla="*/ 5838364 w 5848305"/>
              <a:gd name="connsiteY3" fmla="*/ 820994 h 3328153"/>
              <a:gd name="connsiteX4" fmla="*/ 255356 w 5848305"/>
              <a:gd name="connsiteY4" fmla="*/ 3328153 h 3328153"/>
              <a:gd name="connsiteX5" fmla="*/ 207894 w 5848305"/>
              <a:gd name="connsiteY5" fmla="*/ 2778335 h 3328153"/>
              <a:gd name="connsiteX6" fmla="*/ 169150 w 5848305"/>
              <a:gd name="connsiteY6" fmla="*/ 2310921 h 3328153"/>
              <a:gd name="connsiteX7" fmla="*/ 47740 w 5848305"/>
              <a:gd name="connsiteY7" fmla="*/ 2265097 h 3328153"/>
              <a:gd name="connsiteX8" fmla="*/ 24985 w 5848305"/>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53209 h 3328153"/>
              <a:gd name="connsiteX4" fmla="*/ 255356 w 5839313"/>
              <a:gd name="connsiteY4" fmla="*/ 3328153 h 3328153"/>
              <a:gd name="connsiteX5" fmla="*/ 207894 w 5839313"/>
              <a:gd name="connsiteY5" fmla="*/ 2778335 h 3328153"/>
              <a:gd name="connsiteX6" fmla="*/ 169150 w 5839313"/>
              <a:gd name="connsiteY6" fmla="*/ 2310921 h 3328153"/>
              <a:gd name="connsiteX7" fmla="*/ 47740 w 5839313"/>
              <a:gd name="connsiteY7" fmla="*/ 2265097 h 3328153"/>
              <a:gd name="connsiteX8" fmla="*/ 24985 w 5839313"/>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41912 h 3328153"/>
              <a:gd name="connsiteX4" fmla="*/ 255356 w 5839313"/>
              <a:gd name="connsiteY4" fmla="*/ 3328153 h 3328153"/>
              <a:gd name="connsiteX5" fmla="*/ 207894 w 5839313"/>
              <a:gd name="connsiteY5" fmla="*/ 2778335 h 3328153"/>
              <a:gd name="connsiteX6" fmla="*/ 169150 w 5839313"/>
              <a:gd name="connsiteY6" fmla="*/ 2310921 h 3328153"/>
              <a:gd name="connsiteX7" fmla="*/ 47740 w 5839313"/>
              <a:gd name="connsiteY7" fmla="*/ 2265097 h 3328153"/>
              <a:gd name="connsiteX8" fmla="*/ 24985 w 5839313"/>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255356 w 5839313"/>
              <a:gd name="connsiteY4" fmla="*/ 3328153 h 3328153"/>
              <a:gd name="connsiteX5" fmla="*/ 207894 w 5839313"/>
              <a:gd name="connsiteY5" fmla="*/ 2778335 h 3328153"/>
              <a:gd name="connsiteX6" fmla="*/ 169150 w 5839313"/>
              <a:gd name="connsiteY6" fmla="*/ 2310921 h 3328153"/>
              <a:gd name="connsiteX7" fmla="*/ 47740 w 5839313"/>
              <a:gd name="connsiteY7" fmla="*/ 2265097 h 3328153"/>
              <a:gd name="connsiteX8" fmla="*/ 24985 w 5839313"/>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255356 w 5839313"/>
              <a:gd name="connsiteY4" fmla="*/ 3328153 h 3328153"/>
              <a:gd name="connsiteX5" fmla="*/ 207894 w 5839313"/>
              <a:gd name="connsiteY5" fmla="*/ 2778335 h 3328153"/>
              <a:gd name="connsiteX6" fmla="*/ 169150 w 5839313"/>
              <a:gd name="connsiteY6" fmla="*/ 2310921 h 3328153"/>
              <a:gd name="connsiteX7" fmla="*/ 47740 w 5839313"/>
              <a:gd name="connsiteY7" fmla="*/ 2265097 h 3328153"/>
              <a:gd name="connsiteX8" fmla="*/ 24985 w 5839313"/>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2237504 w 5839313"/>
              <a:gd name="connsiteY4" fmla="*/ 2377644 h 3328153"/>
              <a:gd name="connsiteX5" fmla="*/ 255356 w 5839313"/>
              <a:gd name="connsiteY5" fmla="*/ 3328153 h 3328153"/>
              <a:gd name="connsiteX6" fmla="*/ 207894 w 5839313"/>
              <a:gd name="connsiteY6" fmla="*/ 2778335 h 3328153"/>
              <a:gd name="connsiteX7" fmla="*/ 169150 w 5839313"/>
              <a:gd name="connsiteY7" fmla="*/ 2310921 h 3328153"/>
              <a:gd name="connsiteX8" fmla="*/ 47740 w 5839313"/>
              <a:gd name="connsiteY8" fmla="*/ 2265097 h 3328153"/>
              <a:gd name="connsiteX9" fmla="*/ 24985 w 5839313"/>
              <a:gd name="connsiteY9"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4616903 w 5839313"/>
              <a:gd name="connsiteY4" fmla="*/ 1349567 h 3328153"/>
              <a:gd name="connsiteX5" fmla="*/ 2237504 w 5839313"/>
              <a:gd name="connsiteY5" fmla="*/ 2377644 h 3328153"/>
              <a:gd name="connsiteX6" fmla="*/ 255356 w 5839313"/>
              <a:gd name="connsiteY6" fmla="*/ 3328153 h 3328153"/>
              <a:gd name="connsiteX7" fmla="*/ 207894 w 5839313"/>
              <a:gd name="connsiteY7" fmla="*/ 2778335 h 3328153"/>
              <a:gd name="connsiteX8" fmla="*/ 169150 w 5839313"/>
              <a:gd name="connsiteY8" fmla="*/ 2310921 h 3328153"/>
              <a:gd name="connsiteX9" fmla="*/ 47740 w 5839313"/>
              <a:gd name="connsiteY9" fmla="*/ 2265097 h 3328153"/>
              <a:gd name="connsiteX10" fmla="*/ 24985 w 5839313"/>
              <a:gd name="connsiteY10"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5514585 w 5839313"/>
              <a:gd name="connsiteY4" fmla="*/ 965450 h 3328153"/>
              <a:gd name="connsiteX5" fmla="*/ 4616903 w 5839313"/>
              <a:gd name="connsiteY5" fmla="*/ 1349567 h 3328153"/>
              <a:gd name="connsiteX6" fmla="*/ 2237504 w 5839313"/>
              <a:gd name="connsiteY6" fmla="*/ 2377644 h 3328153"/>
              <a:gd name="connsiteX7" fmla="*/ 255356 w 5839313"/>
              <a:gd name="connsiteY7" fmla="*/ 3328153 h 3328153"/>
              <a:gd name="connsiteX8" fmla="*/ 207894 w 5839313"/>
              <a:gd name="connsiteY8" fmla="*/ 2778335 h 3328153"/>
              <a:gd name="connsiteX9" fmla="*/ 169150 w 5839313"/>
              <a:gd name="connsiteY9" fmla="*/ 2310921 h 3328153"/>
              <a:gd name="connsiteX10" fmla="*/ 47740 w 5839313"/>
              <a:gd name="connsiteY10" fmla="*/ 2265097 h 3328153"/>
              <a:gd name="connsiteX11" fmla="*/ 24985 w 5839313"/>
              <a:gd name="connsiteY11"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5784972 w 5839313"/>
              <a:gd name="connsiteY4" fmla="*/ 852475 h 3328153"/>
              <a:gd name="connsiteX5" fmla="*/ 5514585 w 5839313"/>
              <a:gd name="connsiteY5" fmla="*/ 965450 h 3328153"/>
              <a:gd name="connsiteX6" fmla="*/ 4616903 w 5839313"/>
              <a:gd name="connsiteY6" fmla="*/ 1349567 h 3328153"/>
              <a:gd name="connsiteX7" fmla="*/ 2237504 w 5839313"/>
              <a:gd name="connsiteY7" fmla="*/ 2377644 h 3328153"/>
              <a:gd name="connsiteX8" fmla="*/ 255356 w 5839313"/>
              <a:gd name="connsiteY8" fmla="*/ 3328153 h 3328153"/>
              <a:gd name="connsiteX9" fmla="*/ 207894 w 5839313"/>
              <a:gd name="connsiteY9" fmla="*/ 2778335 h 3328153"/>
              <a:gd name="connsiteX10" fmla="*/ 169150 w 5839313"/>
              <a:gd name="connsiteY10" fmla="*/ 2310921 h 3328153"/>
              <a:gd name="connsiteX11" fmla="*/ 47740 w 5839313"/>
              <a:gd name="connsiteY11" fmla="*/ 2265097 h 3328153"/>
              <a:gd name="connsiteX12" fmla="*/ 24985 w 5839313"/>
              <a:gd name="connsiteY12" fmla="*/ 2216964 h 3328153"/>
              <a:gd name="connsiteX0" fmla="*/ 24985 w 5839313"/>
              <a:gd name="connsiteY0" fmla="*/ 2216964 h 3282963"/>
              <a:gd name="connsiteX1" fmla="*/ 646412 w 5839313"/>
              <a:gd name="connsiteY1" fmla="*/ 1958678 h 3282963"/>
              <a:gd name="connsiteX2" fmla="*/ 5659841 w 5839313"/>
              <a:gd name="connsiteY2" fmla="*/ 9578 h 3282963"/>
              <a:gd name="connsiteX3" fmla="*/ 5827549 w 5839313"/>
              <a:gd name="connsiteY3" fmla="*/ 787101 h 3282963"/>
              <a:gd name="connsiteX4" fmla="*/ 5784972 w 5839313"/>
              <a:gd name="connsiteY4" fmla="*/ 852475 h 3282963"/>
              <a:gd name="connsiteX5" fmla="*/ 5514585 w 5839313"/>
              <a:gd name="connsiteY5" fmla="*/ 965450 h 3282963"/>
              <a:gd name="connsiteX6" fmla="*/ 4616903 w 5839313"/>
              <a:gd name="connsiteY6" fmla="*/ 1349567 h 3282963"/>
              <a:gd name="connsiteX7" fmla="*/ 2237504 w 5839313"/>
              <a:gd name="connsiteY7" fmla="*/ 2377644 h 3282963"/>
              <a:gd name="connsiteX8" fmla="*/ 244540 w 5839313"/>
              <a:gd name="connsiteY8" fmla="*/ 3282963 h 3282963"/>
              <a:gd name="connsiteX9" fmla="*/ 207894 w 5839313"/>
              <a:gd name="connsiteY9" fmla="*/ 2778335 h 3282963"/>
              <a:gd name="connsiteX10" fmla="*/ 169150 w 5839313"/>
              <a:gd name="connsiteY10" fmla="*/ 2310921 h 3282963"/>
              <a:gd name="connsiteX11" fmla="*/ 47740 w 5839313"/>
              <a:gd name="connsiteY11" fmla="*/ 2265097 h 3282963"/>
              <a:gd name="connsiteX12" fmla="*/ 24985 w 5839313"/>
              <a:gd name="connsiteY12" fmla="*/ 2216964 h 3282963"/>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2 w 5839313"/>
              <a:gd name="connsiteY4" fmla="*/ 852475 h 3249070"/>
              <a:gd name="connsiteX5" fmla="*/ 5514585 w 5839313"/>
              <a:gd name="connsiteY5" fmla="*/ 965450 h 3249070"/>
              <a:gd name="connsiteX6" fmla="*/ 4616903 w 5839313"/>
              <a:gd name="connsiteY6" fmla="*/ 1349567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3 w 5839313"/>
              <a:gd name="connsiteY4" fmla="*/ 795988 h 3249070"/>
              <a:gd name="connsiteX5" fmla="*/ 5514585 w 5839313"/>
              <a:gd name="connsiteY5" fmla="*/ 965450 h 3249070"/>
              <a:gd name="connsiteX6" fmla="*/ 4616903 w 5839313"/>
              <a:gd name="connsiteY6" fmla="*/ 1349567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3 w 5839313"/>
              <a:gd name="connsiteY4" fmla="*/ 795988 h 3249070"/>
              <a:gd name="connsiteX5" fmla="*/ 5503770 w 5839313"/>
              <a:gd name="connsiteY5" fmla="*/ 931557 h 3249070"/>
              <a:gd name="connsiteX6" fmla="*/ 4616903 w 5839313"/>
              <a:gd name="connsiteY6" fmla="*/ 1349567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3 w 5839313"/>
              <a:gd name="connsiteY4" fmla="*/ 795988 h 3249070"/>
              <a:gd name="connsiteX5" fmla="*/ 5503770 w 5839313"/>
              <a:gd name="connsiteY5" fmla="*/ 931557 h 3249070"/>
              <a:gd name="connsiteX6" fmla="*/ 4616903 w 5839313"/>
              <a:gd name="connsiteY6" fmla="*/ 1315674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3 w 5839313"/>
              <a:gd name="connsiteY4" fmla="*/ 795988 h 3249070"/>
              <a:gd name="connsiteX5" fmla="*/ 5503770 w 5839313"/>
              <a:gd name="connsiteY5" fmla="*/ 931557 h 3249070"/>
              <a:gd name="connsiteX6" fmla="*/ 4616903 w 5839313"/>
              <a:gd name="connsiteY6" fmla="*/ 1315674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43554"/>
              <a:gd name="connsiteY0" fmla="*/ 2216964 h 3249070"/>
              <a:gd name="connsiteX1" fmla="*/ 646412 w 5843554"/>
              <a:gd name="connsiteY1" fmla="*/ 1958678 h 3249070"/>
              <a:gd name="connsiteX2" fmla="*/ 5659841 w 5843554"/>
              <a:gd name="connsiteY2" fmla="*/ 9578 h 3249070"/>
              <a:gd name="connsiteX3" fmla="*/ 5827549 w 5843554"/>
              <a:gd name="connsiteY3" fmla="*/ 787101 h 3249070"/>
              <a:gd name="connsiteX4" fmla="*/ 5828233 w 5843554"/>
              <a:gd name="connsiteY4" fmla="*/ 795988 h 3249070"/>
              <a:gd name="connsiteX5" fmla="*/ 5784973 w 5843554"/>
              <a:gd name="connsiteY5" fmla="*/ 795988 h 3249070"/>
              <a:gd name="connsiteX6" fmla="*/ 5503770 w 5843554"/>
              <a:gd name="connsiteY6" fmla="*/ 931557 h 3249070"/>
              <a:gd name="connsiteX7" fmla="*/ 4616903 w 5843554"/>
              <a:gd name="connsiteY7" fmla="*/ 1315674 h 3249070"/>
              <a:gd name="connsiteX8" fmla="*/ 2237504 w 5843554"/>
              <a:gd name="connsiteY8" fmla="*/ 2377644 h 3249070"/>
              <a:gd name="connsiteX9" fmla="*/ 244540 w 5843554"/>
              <a:gd name="connsiteY9" fmla="*/ 3249070 h 3249070"/>
              <a:gd name="connsiteX10" fmla="*/ 207894 w 5843554"/>
              <a:gd name="connsiteY10" fmla="*/ 2778335 h 3249070"/>
              <a:gd name="connsiteX11" fmla="*/ 169150 w 5843554"/>
              <a:gd name="connsiteY11" fmla="*/ 2310921 h 3249070"/>
              <a:gd name="connsiteX12" fmla="*/ 47740 w 5843554"/>
              <a:gd name="connsiteY12" fmla="*/ 2265097 h 3249070"/>
              <a:gd name="connsiteX13" fmla="*/ 24985 w 5843554"/>
              <a:gd name="connsiteY13" fmla="*/ 2216964 h 3249070"/>
              <a:gd name="connsiteX0" fmla="*/ 24985 w 5843554"/>
              <a:gd name="connsiteY0" fmla="*/ 2216964 h 3249070"/>
              <a:gd name="connsiteX1" fmla="*/ 646412 w 5843554"/>
              <a:gd name="connsiteY1" fmla="*/ 1958678 h 3249070"/>
              <a:gd name="connsiteX2" fmla="*/ 5627395 w 5843554"/>
              <a:gd name="connsiteY2" fmla="*/ 9578 h 3249070"/>
              <a:gd name="connsiteX3" fmla="*/ 5827549 w 5843554"/>
              <a:gd name="connsiteY3" fmla="*/ 787101 h 3249070"/>
              <a:gd name="connsiteX4" fmla="*/ 5828233 w 5843554"/>
              <a:gd name="connsiteY4" fmla="*/ 795988 h 3249070"/>
              <a:gd name="connsiteX5" fmla="*/ 5784973 w 5843554"/>
              <a:gd name="connsiteY5" fmla="*/ 795988 h 3249070"/>
              <a:gd name="connsiteX6" fmla="*/ 5503770 w 5843554"/>
              <a:gd name="connsiteY6" fmla="*/ 931557 h 3249070"/>
              <a:gd name="connsiteX7" fmla="*/ 4616903 w 5843554"/>
              <a:gd name="connsiteY7" fmla="*/ 1315674 h 3249070"/>
              <a:gd name="connsiteX8" fmla="*/ 2237504 w 5843554"/>
              <a:gd name="connsiteY8" fmla="*/ 2377644 h 3249070"/>
              <a:gd name="connsiteX9" fmla="*/ 244540 w 5843554"/>
              <a:gd name="connsiteY9" fmla="*/ 3249070 h 3249070"/>
              <a:gd name="connsiteX10" fmla="*/ 207894 w 5843554"/>
              <a:gd name="connsiteY10" fmla="*/ 2778335 h 3249070"/>
              <a:gd name="connsiteX11" fmla="*/ 169150 w 5843554"/>
              <a:gd name="connsiteY11" fmla="*/ 2310921 h 3249070"/>
              <a:gd name="connsiteX12" fmla="*/ 47740 w 5843554"/>
              <a:gd name="connsiteY12" fmla="*/ 2265097 h 3249070"/>
              <a:gd name="connsiteX13" fmla="*/ 24985 w 5843554"/>
              <a:gd name="connsiteY13" fmla="*/ 2216964 h 3249070"/>
              <a:gd name="connsiteX0" fmla="*/ 24985 w 5843554"/>
              <a:gd name="connsiteY0" fmla="*/ 2216964 h 3249070"/>
              <a:gd name="connsiteX1" fmla="*/ 646412 w 5843554"/>
              <a:gd name="connsiteY1" fmla="*/ 1958678 h 3249070"/>
              <a:gd name="connsiteX2" fmla="*/ 5627395 w 5843554"/>
              <a:gd name="connsiteY2" fmla="*/ 9578 h 3249070"/>
              <a:gd name="connsiteX3" fmla="*/ 5827549 w 5843554"/>
              <a:gd name="connsiteY3" fmla="*/ 787101 h 3249070"/>
              <a:gd name="connsiteX4" fmla="*/ 5828233 w 5843554"/>
              <a:gd name="connsiteY4" fmla="*/ 795988 h 3249070"/>
              <a:gd name="connsiteX5" fmla="*/ 5784973 w 5843554"/>
              <a:gd name="connsiteY5" fmla="*/ 795988 h 3249070"/>
              <a:gd name="connsiteX6" fmla="*/ 5503770 w 5843554"/>
              <a:gd name="connsiteY6" fmla="*/ 931557 h 3249070"/>
              <a:gd name="connsiteX7" fmla="*/ 4616903 w 5843554"/>
              <a:gd name="connsiteY7" fmla="*/ 1315674 h 3249070"/>
              <a:gd name="connsiteX8" fmla="*/ 2237504 w 5843554"/>
              <a:gd name="connsiteY8" fmla="*/ 2377644 h 3249070"/>
              <a:gd name="connsiteX9" fmla="*/ 244540 w 5843554"/>
              <a:gd name="connsiteY9" fmla="*/ 3249070 h 3249070"/>
              <a:gd name="connsiteX10" fmla="*/ 207894 w 5843554"/>
              <a:gd name="connsiteY10" fmla="*/ 2778335 h 3249070"/>
              <a:gd name="connsiteX11" fmla="*/ 169150 w 5843554"/>
              <a:gd name="connsiteY11" fmla="*/ 2310921 h 3249070"/>
              <a:gd name="connsiteX12" fmla="*/ 47740 w 5843554"/>
              <a:gd name="connsiteY12" fmla="*/ 2265097 h 3249070"/>
              <a:gd name="connsiteX13" fmla="*/ 24985 w 5843554"/>
              <a:gd name="connsiteY13" fmla="*/ 2216964 h 3249070"/>
              <a:gd name="connsiteX0" fmla="*/ 24985 w 5843554"/>
              <a:gd name="connsiteY0" fmla="*/ 2207594 h 3239700"/>
              <a:gd name="connsiteX1" fmla="*/ 646412 w 5843554"/>
              <a:gd name="connsiteY1" fmla="*/ 1949308 h 3239700"/>
              <a:gd name="connsiteX2" fmla="*/ 5627395 w 5843554"/>
              <a:gd name="connsiteY2" fmla="*/ 208 h 3239700"/>
              <a:gd name="connsiteX3" fmla="*/ 5827549 w 5843554"/>
              <a:gd name="connsiteY3" fmla="*/ 777731 h 3239700"/>
              <a:gd name="connsiteX4" fmla="*/ 5828233 w 5843554"/>
              <a:gd name="connsiteY4" fmla="*/ 786618 h 3239700"/>
              <a:gd name="connsiteX5" fmla="*/ 5784973 w 5843554"/>
              <a:gd name="connsiteY5" fmla="*/ 786618 h 3239700"/>
              <a:gd name="connsiteX6" fmla="*/ 5503770 w 5843554"/>
              <a:gd name="connsiteY6" fmla="*/ 922187 h 3239700"/>
              <a:gd name="connsiteX7" fmla="*/ 4616903 w 5843554"/>
              <a:gd name="connsiteY7" fmla="*/ 1306304 h 3239700"/>
              <a:gd name="connsiteX8" fmla="*/ 2237504 w 5843554"/>
              <a:gd name="connsiteY8" fmla="*/ 2368274 h 3239700"/>
              <a:gd name="connsiteX9" fmla="*/ 244540 w 5843554"/>
              <a:gd name="connsiteY9" fmla="*/ 3239700 h 3239700"/>
              <a:gd name="connsiteX10" fmla="*/ 207894 w 5843554"/>
              <a:gd name="connsiteY10" fmla="*/ 2768965 h 3239700"/>
              <a:gd name="connsiteX11" fmla="*/ 169150 w 5843554"/>
              <a:gd name="connsiteY11" fmla="*/ 2301551 h 3239700"/>
              <a:gd name="connsiteX12" fmla="*/ 47740 w 5843554"/>
              <a:gd name="connsiteY12" fmla="*/ 2255727 h 3239700"/>
              <a:gd name="connsiteX13" fmla="*/ 24985 w 5843554"/>
              <a:gd name="connsiteY13" fmla="*/ 2207594 h 3239700"/>
              <a:gd name="connsiteX0" fmla="*/ 24985 w 5843554"/>
              <a:gd name="connsiteY0" fmla="*/ 2207386 h 3239492"/>
              <a:gd name="connsiteX1" fmla="*/ 646412 w 5843554"/>
              <a:gd name="connsiteY1" fmla="*/ 1949100 h 3239492"/>
              <a:gd name="connsiteX2" fmla="*/ 5627395 w 5843554"/>
              <a:gd name="connsiteY2" fmla="*/ 0 h 3239492"/>
              <a:gd name="connsiteX3" fmla="*/ 5827549 w 5843554"/>
              <a:gd name="connsiteY3" fmla="*/ 777523 h 3239492"/>
              <a:gd name="connsiteX4" fmla="*/ 5828233 w 5843554"/>
              <a:gd name="connsiteY4" fmla="*/ 786410 h 3239492"/>
              <a:gd name="connsiteX5" fmla="*/ 5784973 w 5843554"/>
              <a:gd name="connsiteY5" fmla="*/ 786410 h 3239492"/>
              <a:gd name="connsiteX6" fmla="*/ 5503770 w 5843554"/>
              <a:gd name="connsiteY6" fmla="*/ 921979 h 3239492"/>
              <a:gd name="connsiteX7" fmla="*/ 4616903 w 5843554"/>
              <a:gd name="connsiteY7" fmla="*/ 1306096 h 3239492"/>
              <a:gd name="connsiteX8" fmla="*/ 2237504 w 5843554"/>
              <a:gd name="connsiteY8" fmla="*/ 2368066 h 3239492"/>
              <a:gd name="connsiteX9" fmla="*/ 244540 w 5843554"/>
              <a:gd name="connsiteY9" fmla="*/ 3239492 h 3239492"/>
              <a:gd name="connsiteX10" fmla="*/ 207894 w 5843554"/>
              <a:gd name="connsiteY10" fmla="*/ 2768757 h 3239492"/>
              <a:gd name="connsiteX11" fmla="*/ 169150 w 5843554"/>
              <a:gd name="connsiteY11" fmla="*/ 2301343 h 3239492"/>
              <a:gd name="connsiteX12" fmla="*/ 47740 w 5843554"/>
              <a:gd name="connsiteY12" fmla="*/ 2255519 h 3239492"/>
              <a:gd name="connsiteX13" fmla="*/ 24985 w 5843554"/>
              <a:gd name="connsiteY13" fmla="*/ 2207386 h 3239492"/>
              <a:gd name="connsiteX0" fmla="*/ 24985 w 5843554"/>
              <a:gd name="connsiteY0" fmla="*/ 2208025 h 3240131"/>
              <a:gd name="connsiteX1" fmla="*/ 646412 w 5843554"/>
              <a:gd name="connsiteY1" fmla="*/ 1949739 h 3240131"/>
              <a:gd name="connsiteX2" fmla="*/ 5627395 w 5843554"/>
              <a:gd name="connsiteY2" fmla="*/ 639 h 3240131"/>
              <a:gd name="connsiteX3" fmla="*/ 5827549 w 5843554"/>
              <a:gd name="connsiteY3" fmla="*/ 778162 h 3240131"/>
              <a:gd name="connsiteX4" fmla="*/ 5828233 w 5843554"/>
              <a:gd name="connsiteY4" fmla="*/ 787049 h 3240131"/>
              <a:gd name="connsiteX5" fmla="*/ 5784973 w 5843554"/>
              <a:gd name="connsiteY5" fmla="*/ 787049 h 3240131"/>
              <a:gd name="connsiteX6" fmla="*/ 5503770 w 5843554"/>
              <a:gd name="connsiteY6" fmla="*/ 922618 h 3240131"/>
              <a:gd name="connsiteX7" fmla="*/ 4616903 w 5843554"/>
              <a:gd name="connsiteY7" fmla="*/ 1306735 h 3240131"/>
              <a:gd name="connsiteX8" fmla="*/ 2237504 w 5843554"/>
              <a:gd name="connsiteY8" fmla="*/ 2368705 h 3240131"/>
              <a:gd name="connsiteX9" fmla="*/ 244540 w 5843554"/>
              <a:gd name="connsiteY9" fmla="*/ 3240131 h 3240131"/>
              <a:gd name="connsiteX10" fmla="*/ 207894 w 5843554"/>
              <a:gd name="connsiteY10" fmla="*/ 2769396 h 3240131"/>
              <a:gd name="connsiteX11" fmla="*/ 169150 w 5843554"/>
              <a:gd name="connsiteY11" fmla="*/ 2301982 h 3240131"/>
              <a:gd name="connsiteX12" fmla="*/ 47740 w 5843554"/>
              <a:gd name="connsiteY12" fmla="*/ 2256158 h 3240131"/>
              <a:gd name="connsiteX13" fmla="*/ 24985 w 5843554"/>
              <a:gd name="connsiteY13" fmla="*/ 2208025 h 3240131"/>
              <a:gd name="connsiteX0" fmla="*/ 24985 w 5832597"/>
              <a:gd name="connsiteY0" fmla="*/ 2208025 h 3240131"/>
              <a:gd name="connsiteX1" fmla="*/ 646412 w 5832597"/>
              <a:gd name="connsiteY1" fmla="*/ 1949739 h 3240131"/>
              <a:gd name="connsiteX2" fmla="*/ 5627395 w 5832597"/>
              <a:gd name="connsiteY2" fmla="*/ 639 h 3240131"/>
              <a:gd name="connsiteX3" fmla="*/ 5827549 w 5832597"/>
              <a:gd name="connsiteY3" fmla="*/ 778162 h 3240131"/>
              <a:gd name="connsiteX4" fmla="*/ 5828233 w 5832597"/>
              <a:gd name="connsiteY4" fmla="*/ 787049 h 3240131"/>
              <a:gd name="connsiteX5" fmla="*/ 5784973 w 5832597"/>
              <a:gd name="connsiteY5" fmla="*/ 787049 h 3240131"/>
              <a:gd name="connsiteX6" fmla="*/ 5503770 w 5832597"/>
              <a:gd name="connsiteY6" fmla="*/ 922618 h 3240131"/>
              <a:gd name="connsiteX7" fmla="*/ 4616903 w 5832597"/>
              <a:gd name="connsiteY7" fmla="*/ 1306735 h 3240131"/>
              <a:gd name="connsiteX8" fmla="*/ 2237504 w 5832597"/>
              <a:gd name="connsiteY8" fmla="*/ 2368705 h 3240131"/>
              <a:gd name="connsiteX9" fmla="*/ 244540 w 5832597"/>
              <a:gd name="connsiteY9" fmla="*/ 3240131 h 3240131"/>
              <a:gd name="connsiteX10" fmla="*/ 207894 w 5832597"/>
              <a:gd name="connsiteY10" fmla="*/ 2769396 h 3240131"/>
              <a:gd name="connsiteX11" fmla="*/ 169150 w 5832597"/>
              <a:gd name="connsiteY11" fmla="*/ 2301982 h 3240131"/>
              <a:gd name="connsiteX12" fmla="*/ 47740 w 5832597"/>
              <a:gd name="connsiteY12" fmla="*/ 2256158 h 3240131"/>
              <a:gd name="connsiteX13" fmla="*/ 24985 w 5832597"/>
              <a:gd name="connsiteY13" fmla="*/ 2208025 h 3240131"/>
              <a:gd name="connsiteX0" fmla="*/ 24985 w 5828449"/>
              <a:gd name="connsiteY0" fmla="*/ 2208025 h 3240131"/>
              <a:gd name="connsiteX1" fmla="*/ 646412 w 5828449"/>
              <a:gd name="connsiteY1" fmla="*/ 1949739 h 3240131"/>
              <a:gd name="connsiteX2" fmla="*/ 5627395 w 5828449"/>
              <a:gd name="connsiteY2" fmla="*/ 639 h 3240131"/>
              <a:gd name="connsiteX3" fmla="*/ 5827549 w 5828449"/>
              <a:gd name="connsiteY3" fmla="*/ 778162 h 3240131"/>
              <a:gd name="connsiteX4" fmla="*/ 5828233 w 5828449"/>
              <a:gd name="connsiteY4" fmla="*/ 787049 h 3240131"/>
              <a:gd name="connsiteX5" fmla="*/ 5784973 w 5828449"/>
              <a:gd name="connsiteY5" fmla="*/ 787049 h 3240131"/>
              <a:gd name="connsiteX6" fmla="*/ 5503770 w 5828449"/>
              <a:gd name="connsiteY6" fmla="*/ 922618 h 3240131"/>
              <a:gd name="connsiteX7" fmla="*/ 4616903 w 5828449"/>
              <a:gd name="connsiteY7" fmla="*/ 1306735 h 3240131"/>
              <a:gd name="connsiteX8" fmla="*/ 2237504 w 5828449"/>
              <a:gd name="connsiteY8" fmla="*/ 2368705 h 3240131"/>
              <a:gd name="connsiteX9" fmla="*/ 244540 w 5828449"/>
              <a:gd name="connsiteY9" fmla="*/ 3240131 h 3240131"/>
              <a:gd name="connsiteX10" fmla="*/ 207894 w 5828449"/>
              <a:gd name="connsiteY10" fmla="*/ 2769396 h 3240131"/>
              <a:gd name="connsiteX11" fmla="*/ 169150 w 5828449"/>
              <a:gd name="connsiteY11" fmla="*/ 2301982 h 3240131"/>
              <a:gd name="connsiteX12" fmla="*/ 47740 w 5828449"/>
              <a:gd name="connsiteY12" fmla="*/ 2256158 h 3240131"/>
              <a:gd name="connsiteX13" fmla="*/ 24985 w 5828449"/>
              <a:gd name="connsiteY13" fmla="*/ 2208025 h 3240131"/>
              <a:gd name="connsiteX0" fmla="*/ 24985 w 5828449"/>
              <a:gd name="connsiteY0" fmla="*/ 2224217 h 3256323"/>
              <a:gd name="connsiteX1" fmla="*/ 646412 w 5828449"/>
              <a:gd name="connsiteY1" fmla="*/ 1965931 h 3256323"/>
              <a:gd name="connsiteX2" fmla="*/ 5627395 w 5828449"/>
              <a:gd name="connsiteY2" fmla="*/ 16831 h 3256323"/>
              <a:gd name="connsiteX3" fmla="*/ 5827549 w 5828449"/>
              <a:gd name="connsiteY3" fmla="*/ 794354 h 3256323"/>
              <a:gd name="connsiteX4" fmla="*/ 5828233 w 5828449"/>
              <a:gd name="connsiteY4" fmla="*/ 803241 h 3256323"/>
              <a:gd name="connsiteX5" fmla="*/ 5784973 w 5828449"/>
              <a:gd name="connsiteY5" fmla="*/ 803241 h 3256323"/>
              <a:gd name="connsiteX6" fmla="*/ 5503770 w 5828449"/>
              <a:gd name="connsiteY6" fmla="*/ 938810 h 3256323"/>
              <a:gd name="connsiteX7" fmla="*/ 4616903 w 5828449"/>
              <a:gd name="connsiteY7" fmla="*/ 1322927 h 3256323"/>
              <a:gd name="connsiteX8" fmla="*/ 2237504 w 5828449"/>
              <a:gd name="connsiteY8" fmla="*/ 2384897 h 3256323"/>
              <a:gd name="connsiteX9" fmla="*/ 244540 w 5828449"/>
              <a:gd name="connsiteY9" fmla="*/ 3256323 h 3256323"/>
              <a:gd name="connsiteX10" fmla="*/ 207894 w 5828449"/>
              <a:gd name="connsiteY10" fmla="*/ 2785588 h 3256323"/>
              <a:gd name="connsiteX11" fmla="*/ 169150 w 5828449"/>
              <a:gd name="connsiteY11" fmla="*/ 2318174 h 3256323"/>
              <a:gd name="connsiteX12" fmla="*/ 47740 w 5828449"/>
              <a:gd name="connsiteY12" fmla="*/ 2272350 h 3256323"/>
              <a:gd name="connsiteX13" fmla="*/ 24985 w 5828449"/>
              <a:gd name="connsiteY13" fmla="*/ 2224217 h 3256323"/>
              <a:gd name="connsiteX0" fmla="*/ 24985 w 5828449"/>
              <a:gd name="connsiteY0" fmla="*/ 2235290 h 3267396"/>
              <a:gd name="connsiteX1" fmla="*/ 646412 w 5828449"/>
              <a:gd name="connsiteY1" fmla="*/ 1977004 h 3267396"/>
              <a:gd name="connsiteX2" fmla="*/ 5584134 w 5828449"/>
              <a:gd name="connsiteY2" fmla="*/ 16606 h 3267396"/>
              <a:gd name="connsiteX3" fmla="*/ 5827549 w 5828449"/>
              <a:gd name="connsiteY3" fmla="*/ 805427 h 3267396"/>
              <a:gd name="connsiteX4" fmla="*/ 5828233 w 5828449"/>
              <a:gd name="connsiteY4" fmla="*/ 814314 h 3267396"/>
              <a:gd name="connsiteX5" fmla="*/ 5784973 w 5828449"/>
              <a:gd name="connsiteY5" fmla="*/ 814314 h 3267396"/>
              <a:gd name="connsiteX6" fmla="*/ 5503770 w 5828449"/>
              <a:gd name="connsiteY6" fmla="*/ 949883 h 3267396"/>
              <a:gd name="connsiteX7" fmla="*/ 4616903 w 5828449"/>
              <a:gd name="connsiteY7" fmla="*/ 1334000 h 3267396"/>
              <a:gd name="connsiteX8" fmla="*/ 2237504 w 5828449"/>
              <a:gd name="connsiteY8" fmla="*/ 2395970 h 3267396"/>
              <a:gd name="connsiteX9" fmla="*/ 244540 w 5828449"/>
              <a:gd name="connsiteY9" fmla="*/ 3267396 h 3267396"/>
              <a:gd name="connsiteX10" fmla="*/ 207894 w 5828449"/>
              <a:gd name="connsiteY10" fmla="*/ 2796661 h 3267396"/>
              <a:gd name="connsiteX11" fmla="*/ 169150 w 5828449"/>
              <a:gd name="connsiteY11" fmla="*/ 2329247 h 3267396"/>
              <a:gd name="connsiteX12" fmla="*/ 47740 w 5828449"/>
              <a:gd name="connsiteY12" fmla="*/ 2283423 h 3267396"/>
              <a:gd name="connsiteX13" fmla="*/ 24985 w 5828449"/>
              <a:gd name="connsiteY13" fmla="*/ 2235290 h 3267396"/>
              <a:gd name="connsiteX0" fmla="*/ 24985 w 5828449"/>
              <a:gd name="connsiteY0" fmla="*/ 2235290 h 3301520"/>
              <a:gd name="connsiteX1" fmla="*/ 646412 w 5828449"/>
              <a:gd name="connsiteY1" fmla="*/ 1977004 h 3301520"/>
              <a:gd name="connsiteX2" fmla="*/ 5584134 w 5828449"/>
              <a:gd name="connsiteY2" fmla="*/ 16606 h 3301520"/>
              <a:gd name="connsiteX3" fmla="*/ 5827549 w 5828449"/>
              <a:gd name="connsiteY3" fmla="*/ 805427 h 3301520"/>
              <a:gd name="connsiteX4" fmla="*/ 5828233 w 5828449"/>
              <a:gd name="connsiteY4" fmla="*/ 814314 h 3301520"/>
              <a:gd name="connsiteX5" fmla="*/ 5784973 w 5828449"/>
              <a:gd name="connsiteY5" fmla="*/ 814314 h 3301520"/>
              <a:gd name="connsiteX6" fmla="*/ 5503770 w 5828449"/>
              <a:gd name="connsiteY6" fmla="*/ 949883 h 3301520"/>
              <a:gd name="connsiteX7" fmla="*/ 4616903 w 5828449"/>
              <a:gd name="connsiteY7" fmla="*/ 1334000 h 3301520"/>
              <a:gd name="connsiteX8" fmla="*/ 2237504 w 5828449"/>
              <a:gd name="connsiteY8" fmla="*/ 2395970 h 3301520"/>
              <a:gd name="connsiteX9" fmla="*/ 244540 w 5828449"/>
              <a:gd name="connsiteY9" fmla="*/ 3301520 h 3301520"/>
              <a:gd name="connsiteX10" fmla="*/ 207894 w 5828449"/>
              <a:gd name="connsiteY10" fmla="*/ 2796661 h 3301520"/>
              <a:gd name="connsiteX11" fmla="*/ 169150 w 5828449"/>
              <a:gd name="connsiteY11" fmla="*/ 2329247 h 3301520"/>
              <a:gd name="connsiteX12" fmla="*/ 47740 w 5828449"/>
              <a:gd name="connsiteY12" fmla="*/ 2283423 h 3301520"/>
              <a:gd name="connsiteX13" fmla="*/ 24985 w 5828449"/>
              <a:gd name="connsiteY13" fmla="*/ 2235290 h 3301520"/>
              <a:gd name="connsiteX0" fmla="*/ 24985 w 5828449"/>
              <a:gd name="connsiteY0" fmla="*/ 2235290 h 3301520"/>
              <a:gd name="connsiteX1" fmla="*/ 646412 w 5828449"/>
              <a:gd name="connsiteY1" fmla="*/ 1977004 h 3301520"/>
              <a:gd name="connsiteX2" fmla="*/ 5584134 w 5828449"/>
              <a:gd name="connsiteY2" fmla="*/ 16606 h 3301520"/>
              <a:gd name="connsiteX3" fmla="*/ 5827549 w 5828449"/>
              <a:gd name="connsiteY3" fmla="*/ 805427 h 3301520"/>
              <a:gd name="connsiteX4" fmla="*/ 5828233 w 5828449"/>
              <a:gd name="connsiteY4" fmla="*/ 814314 h 3301520"/>
              <a:gd name="connsiteX5" fmla="*/ 5784973 w 5828449"/>
              <a:gd name="connsiteY5" fmla="*/ 814314 h 3301520"/>
              <a:gd name="connsiteX6" fmla="*/ 5503770 w 5828449"/>
              <a:gd name="connsiteY6" fmla="*/ 949883 h 3301520"/>
              <a:gd name="connsiteX7" fmla="*/ 4616903 w 5828449"/>
              <a:gd name="connsiteY7" fmla="*/ 1334000 h 3301520"/>
              <a:gd name="connsiteX8" fmla="*/ 2237504 w 5828449"/>
              <a:gd name="connsiteY8" fmla="*/ 2395970 h 3301520"/>
              <a:gd name="connsiteX9" fmla="*/ 244540 w 5828449"/>
              <a:gd name="connsiteY9" fmla="*/ 3301520 h 3301520"/>
              <a:gd name="connsiteX10" fmla="*/ 207894 w 5828449"/>
              <a:gd name="connsiteY10" fmla="*/ 2796661 h 3301520"/>
              <a:gd name="connsiteX11" fmla="*/ 169150 w 5828449"/>
              <a:gd name="connsiteY11" fmla="*/ 2329247 h 3301520"/>
              <a:gd name="connsiteX12" fmla="*/ 47740 w 5828449"/>
              <a:gd name="connsiteY12" fmla="*/ 2283423 h 3301520"/>
              <a:gd name="connsiteX13" fmla="*/ 24985 w 5828449"/>
              <a:gd name="connsiteY13" fmla="*/ 2235290 h 3301520"/>
              <a:gd name="connsiteX0" fmla="*/ 24985 w 5828449"/>
              <a:gd name="connsiteY0" fmla="*/ 2235290 h 3301520"/>
              <a:gd name="connsiteX1" fmla="*/ 646412 w 5828449"/>
              <a:gd name="connsiteY1" fmla="*/ 1977004 h 3301520"/>
              <a:gd name="connsiteX2" fmla="*/ 5584134 w 5828449"/>
              <a:gd name="connsiteY2" fmla="*/ 16606 h 3301520"/>
              <a:gd name="connsiteX3" fmla="*/ 5827549 w 5828449"/>
              <a:gd name="connsiteY3" fmla="*/ 805427 h 3301520"/>
              <a:gd name="connsiteX4" fmla="*/ 5828233 w 5828449"/>
              <a:gd name="connsiteY4" fmla="*/ 814314 h 3301520"/>
              <a:gd name="connsiteX5" fmla="*/ 5742046 w 5828449"/>
              <a:gd name="connsiteY5" fmla="*/ 802939 h 3301520"/>
              <a:gd name="connsiteX6" fmla="*/ 5503770 w 5828449"/>
              <a:gd name="connsiteY6" fmla="*/ 949883 h 3301520"/>
              <a:gd name="connsiteX7" fmla="*/ 4616903 w 5828449"/>
              <a:gd name="connsiteY7" fmla="*/ 1334000 h 3301520"/>
              <a:gd name="connsiteX8" fmla="*/ 2237504 w 5828449"/>
              <a:gd name="connsiteY8" fmla="*/ 2395970 h 3301520"/>
              <a:gd name="connsiteX9" fmla="*/ 244540 w 5828449"/>
              <a:gd name="connsiteY9" fmla="*/ 3301520 h 3301520"/>
              <a:gd name="connsiteX10" fmla="*/ 207894 w 5828449"/>
              <a:gd name="connsiteY10" fmla="*/ 2796661 h 3301520"/>
              <a:gd name="connsiteX11" fmla="*/ 169150 w 5828449"/>
              <a:gd name="connsiteY11" fmla="*/ 2329247 h 3301520"/>
              <a:gd name="connsiteX12" fmla="*/ 47740 w 5828449"/>
              <a:gd name="connsiteY12" fmla="*/ 2283423 h 3301520"/>
              <a:gd name="connsiteX13" fmla="*/ 24985 w 5828449"/>
              <a:gd name="connsiteY13" fmla="*/ 2235290 h 3301520"/>
              <a:gd name="connsiteX0" fmla="*/ 24985 w 5828449"/>
              <a:gd name="connsiteY0" fmla="*/ 2213000 h 3279230"/>
              <a:gd name="connsiteX1" fmla="*/ 646412 w 5828449"/>
              <a:gd name="connsiteY1" fmla="*/ 1954714 h 3279230"/>
              <a:gd name="connsiteX2" fmla="*/ 5498282 w 5828449"/>
              <a:gd name="connsiteY2" fmla="*/ 17066 h 3279230"/>
              <a:gd name="connsiteX3" fmla="*/ 5827549 w 5828449"/>
              <a:gd name="connsiteY3" fmla="*/ 783137 h 3279230"/>
              <a:gd name="connsiteX4" fmla="*/ 5828233 w 5828449"/>
              <a:gd name="connsiteY4" fmla="*/ 792024 h 3279230"/>
              <a:gd name="connsiteX5" fmla="*/ 5742046 w 5828449"/>
              <a:gd name="connsiteY5" fmla="*/ 780649 h 3279230"/>
              <a:gd name="connsiteX6" fmla="*/ 5503770 w 5828449"/>
              <a:gd name="connsiteY6" fmla="*/ 927593 h 3279230"/>
              <a:gd name="connsiteX7" fmla="*/ 4616903 w 5828449"/>
              <a:gd name="connsiteY7" fmla="*/ 1311710 h 3279230"/>
              <a:gd name="connsiteX8" fmla="*/ 2237504 w 5828449"/>
              <a:gd name="connsiteY8" fmla="*/ 2373680 h 3279230"/>
              <a:gd name="connsiteX9" fmla="*/ 244540 w 5828449"/>
              <a:gd name="connsiteY9" fmla="*/ 3279230 h 3279230"/>
              <a:gd name="connsiteX10" fmla="*/ 207894 w 5828449"/>
              <a:gd name="connsiteY10" fmla="*/ 2774371 h 3279230"/>
              <a:gd name="connsiteX11" fmla="*/ 169150 w 5828449"/>
              <a:gd name="connsiteY11" fmla="*/ 2306957 h 3279230"/>
              <a:gd name="connsiteX12" fmla="*/ 47740 w 5828449"/>
              <a:gd name="connsiteY12" fmla="*/ 2261133 h 3279230"/>
              <a:gd name="connsiteX13" fmla="*/ 24985 w 5828449"/>
              <a:gd name="connsiteY13" fmla="*/ 2213000 h 3279230"/>
              <a:gd name="connsiteX0" fmla="*/ 24985 w 5828449"/>
              <a:gd name="connsiteY0" fmla="*/ 2195934 h 3262164"/>
              <a:gd name="connsiteX1" fmla="*/ 646412 w 5828449"/>
              <a:gd name="connsiteY1" fmla="*/ 1937648 h 3262164"/>
              <a:gd name="connsiteX2" fmla="*/ 5498282 w 5828449"/>
              <a:gd name="connsiteY2" fmla="*/ 0 h 3262164"/>
              <a:gd name="connsiteX3" fmla="*/ 5827549 w 5828449"/>
              <a:gd name="connsiteY3" fmla="*/ 766071 h 3262164"/>
              <a:gd name="connsiteX4" fmla="*/ 5828233 w 5828449"/>
              <a:gd name="connsiteY4" fmla="*/ 774958 h 3262164"/>
              <a:gd name="connsiteX5" fmla="*/ 5742046 w 5828449"/>
              <a:gd name="connsiteY5" fmla="*/ 763583 h 3262164"/>
              <a:gd name="connsiteX6" fmla="*/ 5503770 w 5828449"/>
              <a:gd name="connsiteY6" fmla="*/ 910527 h 3262164"/>
              <a:gd name="connsiteX7" fmla="*/ 4616903 w 5828449"/>
              <a:gd name="connsiteY7" fmla="*/ 1294644 h 3262164"/>
              <a:gd name="connsiteX8" fmla="*/ 2237504 w 5828449"/>
              <a:gd name="connsiteY8" fmla="*/ 2356614 h 3262164"/>
              <a:gd name="connsiteX9" fmla="*/ 244540 w 5828449"/>
              <a:gd name="connsiteY9" fmla="*/ 3262164 h 3262164"/>
              <a:gd name="connsiteX10" fmla="*/ 207894 w 5828449"/>
              <a:gd name="connsiteY10" fmla="*/ 2757305 h 3262164"/>
              <a:gd name="connsiteX11" fmla="*/ 169150 w 5828449"/>
              <a:gd name="connsiteY11" fmla="*/ 2289891 h 3262164"/>
              <a:gd name="connsiteX12" fmla="*/ 47740 w 5828449"/>
              <a:gd name="connsiteY12" fmla="*/ 2244067 h 3262164"/>
              <a:gd name="connsiteX13" fmla="*/ 24985 w 5828449"/>
              <a:gd name="connsiteY13" fmla="*/ 2195934 h 3262164"/>
              <a:gd name="connsiteX0" fmla="*/ 24985 w 5828449"/>
              <a:gd name="connsiteY0" fmla="*/ 2195934 h 3262164"/>
              <a:gd name="connsiteX1" fmla="*/ 646412 w 5828449"/>
              <a:gd name="connsiteY1" fmla="*/ 1937648 h 3262164"/>
              <a:gd name="connsiteX2" fmla="*/ 5498282 w 5828449"/>
              <a:gd name="connsiteY2" fmla="*/ 0 h 3262164"/>
              <a:gd name="connsiteX3" fmla="*/ 5827549 w 5828449"/>
              <a:gd name="connsiteY3" fmla="*/ 766071 h 3262164"/>
              <a:gd name="connsiteX4" fmla="*/ 5828233 w 5828449"/>
              <a:gd name="connsiteY4" fmla="*/ 774958 h 3262164"/>
              <a:gd name="connsiteX5" fmla="*/ 5742046 w 5828449"/>
              <a:gd name="connsiteY5" fmla="*/ 763583 h 3262164"/>
              <a:gd name="connsiteX6" fmla="*/ 5503770 w 5828449"/>
              <a:gd name="connsiteY6" fmla="*/ 910527 h 3262164"/>
              <a:gd name="connsiteX7" fmla="*/ 4616903 w 5828449"/>
              <a:gd name="connsiteY7" fmla="*/ 1294644 h 3262164"/>
              <a:gd name="connsiteX8" fmla="*/ 2237504 w 5828449"/>
              <a:gd name="connsiteY8" fmla="*/ 2356614 h 3262164"/>
              <a:gd name="connsiteX9" fmla="*/ 244540 w 5828449"/>
              <a:gd name="connsiteY9" fmla="*/ 3262164 h 3262164"/>
              <a:gd name="connsiteX10" fmla="*/ 207894 w 5828449"/>
              <a:gd name="connsiteY10" fmla="*/ 2757305 h 3262164"/>
              <a:gd name="connsiteX11" fmla="*/ 169150 w 5828449"/>
              <a:gd name="connsiteY11" fmla="*/ 2289891 h 3262164"/>
              <a:gd name="connsiteX12" fmla="*/ 47740 w 5828449"/>
              <a:gd name="connsiteY12" fmla="*/ 2244067 h 3262164"/>
              <a:gd name="connsiteX13" fmla="*/ 24985 w 5828449"/>
              <a:gd name="connsiteY13" fmla="*/ 2195934 h 3262164"/>
              <a:gd name="connsiteX0" fmla="*/ 24985 w 5828449"/>
              <a:gd name="connsiteY0" fmla="*/ 2195934 h 3262164"/>
              <a:gd name="connsiteX1" fmla="*/ 646412 w 5828449"/>
              <a:gd name="connsiteY1" fmla="*/ 1937648 h 3262164"/>
              <a:gd name="connsiteX2" fmla="*/ 5498282 w 5828449"/>
              <a:gd name="connsiteY2" fmla="*/ 0 h 3262164"/>
              <a:gd name="connsiteX3" fmla="*/ 5827549 w 5828449"/>
              <a:gd name="connsiteY3" fmla="*/ 766071 h 3262164"/>
              <a:gd name="connsiteX4" fmla="*/ 5828233 w 5828449"/>
              <a:gd name="connsiteY4" fmla="*/ 729460 h 3262164"/>
              <a:gd name="connsiteX5" fmla="*/ 5742046 w 5828449"/>
              <a:gd name="connsiteY5" fmla="*/ 763583 h 3262164"/>
              <a:gd name="connsiteX6" fmla="*/ 5503770 w 5828449"/>
              <a:gd name="connsiteY6" fmla="*/ 910527 h 3262164"/>
              <a:gd name="connsiteX7" fmla="*/ 4616903 w 5828449"/>
              <a:gd name="connsiteY7" fmla="*/ 1294644 h 3262164"/>
              <a:gd name="connsiteX8" fmla="*/ 2237504 w 5828449"/>
              <a:gd name="connsiteY8" fmla="*/ 2356614 h 3262164"/>
              <a:gd name="connsiteX9" fmla="*/ 244540 w 5828449"/>
              <a:gd name="connsiteY9" fmla="*/ 3262164 h 3262164"/>
              <a:gd name="connsiteX10" fmla="*/ 207894 w 5828449"/>
              <a:gd name="connsiteY10" fmla="*/ 2757305 h 3262164"/>
              <a:gd name="connsiteX11" fmla="*/ 169150 w 5828449"/>
              <a:gd name="connsiteY11" fmla="*/ 2289891 h 3262164"/>
              <a:gd name="connsiteX12" fmla="*/ 47740 w 5828449"/>
              <a:gd name="connsiteY12" fmla="*/ 2244067 h 3262164"/>
              <a:gd name="connsiteX13" fmla="*/ 24985 w 5828449"/>
              <a:gd name="connsiteY13" fmla="*/ 2195934 h 3262164"/>
              <a:gd name="connsiteX0" fmla="*/ 24985 w 5828449"/>
              <a:gd name="connsiteY0" fmla="*/ 2195934 h 3262164"/>
              <a:gd name="connsiteX1" fmla="*/ 646412 w 5828449"/>
              <a:gd name="connsiteY1" fmla="*/ 1937648 h 3262164"/>
              <a:gd name="connsiteX2" fmla="*/ 5498282 w 5828449"/>
              <a:gd name="connsiteY2" fmla="*/ 0 h 3262164"/>
              <a:gd name="connsiteX3" fmla="*/ 5827549 w 5828449"/>
              <a:gd name="connsiteY3" fmla="*/ 766071 h 3262164"/>
              <a:gd name="connsiteX4" fmla="*/ 5828233 w 5828449"/>
              <a:gd name="connsiteY4" fmla="*/ 729460 h 3262164"/>
              <a:gd name="connsiteX5" fmla="*/ 5742046 w 5828449"/>
              <a:gd name="connsiteY5" fmla="*/ 809082 h 3262164"/>
              <a:gd name="connsiteX6" fmla="*/ 5503770 w 5828449"/>
              <a:gd name="connsiteY6" fmla="*/ 910527 h 3262164"/>
              <a:gd name="connsiteX7" fmla="*/ 4616903 w 5828449"/>
              <a:gd name="connsiteY7" fmla="*/ 1294644 h 3262164"/>
              <a:gd name="connsiteX8" fmla="*/ 2237504 w 5828449"/>
              <a:gd name="connsiteY8" fmla="*/ 2356614 h 3262164"/>
              <a:gd name="connsiteX9" fmla="*/ 244540 w 5828449"/>
              <a:gd name="connsiteY9" fmla="*/ 3262164 h 3262164"/>
              <a:gd name="connsiteX10" fmla="*/ 207894 w 5828449"/>
              <a:gd name="connsiteY10" fmla="*/ 2757305 h 3262164"/>
              <a:gd name="connsiteX11" fmla="*/ 169150 w 5828449"/>
              <a:gd name="connsiteY11" fmla="*/ 2289891 h 3262164"/>
              <a:gd name="connsiteX12" fmla="*/ 47740 w 5828449"/>
              <a:gd name="connsiteY12" fmla="*/ 2244067 h 3262164"/>
              <a:gd name="connsiteX13" fmla="*/ 24985 w 5828449"/>
              <a:gd name="connsiteY13" fmla="*/ 2195934 h 3262164"/>
              <a:gd name="connsiteX0" fmla="*/ 24985 w 5827549"/>
              <a:gd name="connsiteY0" fmla="*/ 2195934 h 3262164"/>
              <a:gd name="connsiteX1" fmla="*/ 646412 w 5827549"/>
              <a:gd name="connsiteY1" fmla="*/ 1937648 h 3262164"/>
              <a:gd name="connsiteX2" fmla="*/ 5498282 w 5827549"/>
              <a:gd name="connsiteY2" fmla="*/ 0 h 3262164"/>
              <a:gd name="connsiteX3" fmla="*/ 5827549 w 5827549"/>
              <a:gd name="connsiteY3" fmla="*/ 766071 h 3262164"/>
              <a:gd name="connsiteX4" fmla="*/ 5774576 w 5827549"/>
              <a:gd name="connsiteY4" fmla="*/ 729460 h 3262164"/>
              <a:gd name="connsiteX5" fmla="*/ 5742046 w 5827549"/>
              <a:gd name="connsiteY5" fmla="*/ 809082 h 3262164"/>
              <a:gd name="connsiteX6" fmla="*/ 5503770 w 5827549"/>
              <a:gd name="connsiteY6" fmla="*/ 910527 h 3262164"/>
              <a:gd name="connsiteX7" fmla="*/ 4616903 w 5827549"/>
              <a:gd name="connsiteY7" fmla="*/ 1294644 h 3262164"/>
              <a:gd name="connsiteX8" fmla="*/ 2237504 w 5827549"/>
              <a:gd name="connsiteY8" fmla="*/ 2356614 h 3262164"/>
              <a:gd name="connsiteX9" fmla="*/ 244540 w 5827549"/>
              <a:gd name="connsiteY9" fmla="*/ 3262164 h 3262164"/>
              <a:gd name="connsiteX10" fmla="*/ 207894 w 5827549"/>
              <a:gd name="connsiteY10" fmla="*/ 2757305 h 3262164"/>
              <a:gd name="connsiteX11" fmla="*/ 169150 w 5827549"/>
              <a:gd name="connsiteY11" fmla="*/ 2289891 h 3262164"/>
              <a:gd name="connsiteX12" fmla="*/ 47740 w 5827549"/>
              <a:gd name="connsiteY12" fmla="*/ 2244067 h 3262164"/>
              <a:gd name="connsiteX13" fmla="*/ 24985 w 5827549"/>
              <a:gd name="connsiteY13" fmla="*/ 2195934 h 3262164"/>
              <a:gd name="connsiteX0" fmla="*/ 24985 w 5827549"/>
              <a:gd name="connsiteY0" fmla="*/ 2196617 h 3262847"/>
              <a:gd name="connsiteX1" fmla="*/ 646412 w 5827549"/>
              <a:gd name="connsiteY1" fmla="*/ 1938331 h 3262847"/>
              <a:gd name="connsiteX2" fmla="*/ 5498282 w 5827549"/>
              <a:gd name="connsiteY2" fmla="*/ 683 h 3262847"/>
              <a:gd name="connsiteX3" fmla="*/ 5827549 w 5827549"/>
              <a:gd name="connsiteY3" fmla="*/ 766754 h 3262847"/>
              <a:gd name="connsiteX4" fmla="*/ 5774576 w 5827549"/>
              <a:gd name="connsiteY4" fmla="*/ 730143 h 3262847"/>
              <a:gd name="connsiteX5" fmla="*/ 5742046 w 5827549"/>
              <a:gd name="connsiteY5" fmla="*/ 809765 h 3262847"/>
              <a:gd name="connsiteX6" fmla="*/ 5503770 w 5827549"/>
              <a:gd name="connsiteY6" fmla="*/ 911210 h 3262847"/>
              <a:gd name="connsiteX7" fmla="*/ 4616903 w 5827549"/>
              <a:gd name="connsiteY7" fmla="*/ 1295327 h 3262847"/>
              <a:gd name="connsiteX8" fmla="*/ 2237504 w 5827549"/>
              <a:gd name="connsiteY8" fmla="*/ 2357297 h 3262847"/>
              <a:gd name="connsiteX9" fmla="*/ 244540 w 5827549"/>
              <a:gd name="connsiteY9" fmla="*/ 3262847 h 3262847"/>
              <a:gd name="connsiteX10" fmla="*/ 207894 w 5827549"/>
              <a:gd name="connsiteY10" fmla="*/ 2757988 h 3262847"/>
              <a:gd name="connsiteX11" fmla="*/ 169150 w 5827549"/>
              <a:gd name="connsiteY11" fmla="*/ 2290574 h 3262847"/>
              <a:gd name="connsiteX12" fmla="*/ 47740 w 5827549"/>
              <a:gd name="connsiteY12" fmla="*/ 2244750 h 3262847"/>
              <a:gd name="connsiteX13" fmla="*/ 24985 w 5827549"/>
              <a:gd name="connsiteY13" fmla="*/ 2196617 h 3262847"/>
              <a:gd name="connsiteX0" fmla="*/ 24985 w 5827549"/>
              <a:gd name="connsiteY0" fmla="*/ 2196617 h 3262847"/>
              <a:gd name="connsiteX1" fmla="*/ 646412 w 5827549"/>
              <a:gd name="connsiteY1" fmla="*/ 1938331 h 3262847"/>
              <a:gd name="connsiteX2" fmla="*/ 5498282 w 5827549"/>
              <a:gd name="connsiteY2" fmla="*/ 683 h 3262847"/>
              <a:gd name="connsiteX3" fmla="*/ 5827549 w 5827549"/>
              <a:gd name="connsiteY3" fmla="*/ 766754 h 3262847"/>
              <a:gd name="connsiteX4" fmla="*/ 5688724 w 5827549"/>
              <a:gd name="connsiteY4" fmla="*/ 752891 h 3262847"/>
              <a:gd name="connsiteX5" fmla="*/ 5742046 w 5827549"/>
              <a:gd name="connsiteY5" fmla="*/ 809765 h 3262847"/>
              <a:gd name="connsiteX6" fmla="*/ 5503770 w 5827549"/>
              <a:gd name="connsiteY6" fmla="*/ 911210 h 3262847"/>
              <a:gd name="connsiteX7" fmla="*/ 4616903 w 5827549"/>
              <a:gd name="connsiteY7" fmla="*/ 1295327 h 3262847"/>
              <a:gd name="connsiteX8" fmla="*/ 2237504 w 5827549"/>
              <a:gd name="connsiteY8" fmla="*/ 2357297 h 3262847"/>
              <a:gd name="connsiteX9" fmla="*/ 244540 w 5827549"/>
              <a:gd name="connsiteY9" fmla="*/ 3262847 h 3262847"/>
              <a:gd name="connsiteX10" fmla="*/ 207894 w 5827549"/>
              <a:gd name="connsiteY10" fmla="*/ 2757988 h 3262847"/>
              <a:gd name="connsiteX11" fmla="*/ 169150 w 5827549"/>
              <a:gd name="connsiteY11" fmla="*/ 2290574 h 3262847"/>
              <a:gd name="connsiteX12" fmla="*/ 47740 w 5827549"/>
              <a:gd name="connsiteY12" fmla="*/ 2244750 h 3262847"/>
              <a:gd name="connsiteX13" fmla="*/ 24985 w 5827549"/>
              <a:gd name="connsiteY13" fmla="*/ 2196617 h 3262847"/>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809096 h 3262178"/>
              <a:gd name="connsiteX6" fmla="*/ 5503770 w 5757971"/>
              <a:gd name="connsiteY6" fmla="*/ 91054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809096 h 3262178"/>
              <a:gd name="connsiteX6" fmla="*/ 5503770 w 5757971"/>
              <a:gd name="connsiteY6" fmla="*/ 91054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809096 h 3262178"/>
              <a:gd name="connsiteX6" fmla="*/ 5503770 w 5757971"/>
              <a:gd name="connsiteY6" fmla="*/ 88779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797722 h 3262178"/>
              <a:gd name="connsiteX6" fmla="*/ 5503770 w 5757971"/>
              <a:gd name="connsiteY6" fmla="*/ 88779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797722 h 3262178"/>
              <a:gd name="connsiteX6" fmla="*/ 5503770 w 5757971"/>
              <a:gd name="connsiteY6" fmla="*/ 88779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18451 w 5794362"/>
              <a:gd name="connsiteY0" fmla="*/ 2230072 h 3262178"/>
              <a:gd name="connsiteX1" fmla="*/ 682803 w 5794362"/>
              <a:gd name="connsiteY1" fmla="*/ 1937662 h 3262178"/>
              <a:gd name="connsiteX2" fmla="*/ 5534673 w 5794362"/>
              <a:gd name="connsiteY2" fmla="*/ 14 h 3262178"/>
              <a:gd name="connsiteX3" fmla="*/ 5778088 w 5794362"/>
              <a:gd name="connsiteY3" fmla="*/ 800209 h 3262178"/>
              <a:gd name="connsiteX4" fmla="*/ 5725115 w 5794362"/>
              <a:gd name="connsiteY4" fmla="*/ 752222 h 3262178"/>
              <a:gd name="connsiteX5" fmla="*/ 5778437 w 5794362"/>
              <a:gd name="connsiteY5" fmla="*/ 797722 h 3262178"/>
              <a:gd name="connsiteX6" fmla="*/ 5540161 w 5794362"/>
              <a:gd name="connsiteY6" fmla="*/ 887791 h 3262178"/>
              <a:gd name="connsiteX7" fmla="*/ 4653294 w 5794362"/>
              <a:gd name="connsiteY7" fmla="*/ 1294658 h 3262178"/>
              <a:gd name="connsiteX8" fmla="*/ 2273895 w 5794362"/>
              <a:gd name="connsiteY8" fmla="*/ 2356628 h 3262178"/>
              <a:gd name="connsiteX9" fmla="*/ 280931 w 5794362"/>
              <a:gd name="connsiteY9" fmla="*/ 3262178 h 3262178"/>
              <a:gd name="connsiteX10" fmla="*/ 244285 w 5794362"/>
              <a:gd name="connsiteY10" fmla="*/ 2757319 h 3262178"/>
              <a:gd name="connsiteX11" fmla="*/ 205541 w 5794362"/>
              <a:gd name="connsiteY11" fmla="*/ 2289905 h 3262178"/>
              <a:gd name="connsiteX12" fmla="*/ 84131 w 5794362"/>
              <a:gd name="connsiteY12" fmla="*/ 2244081 h 3262178"/>
              <a:gd name="connsiteX13" fmla="*/ 18451 w 5794362"/>
              <a:gd name="connsiteY13" fmla="*/ 2230072 h 3262178"/>
              <a:gd name="connsiteX0" fmla="*/ 19751 w 5784932"/>
              <a:gd name="connsiteY0" fmla="*/ 2355194 h 3262178"/>
              <a:gd name="connsiteX1" fmla="*/ 673373 w 5784932"/>
              <a:gd name="connsiteY1" fmla="*/ 1937662 h 3262178"/>
              <a:gd name="connsiteX2" fmla="*/ 5525243 w 5784932"/>
              <a:gd name="connsiteY2" fmla="*/ 14 h 3262178"/>
              <a:gd name="connsiteX3" fmla="*/ 5768658 w 5784932"/>
              <a:gd name="connsiteY3" fmla="*/ 800209 h 3262178"/>
              <a:gd name="connsiteX4" fmla="*/ 5715685 w 5784932"/>
              <a:gd name="connsiteY4" fmla="*/ 752222 h 3262178"/>
              <a:gd name="connsiteX5" fmla="*/ 5769007 w 5784932"/>
              <a:gd name="connsiteY5" fmla="*/ 797722 h 3262178"/>
              <a:gd name="connsiteX6" fmla="*/ 5530731 w 5784932"/>
              <a:gd name="connsiteY6" fmla="*/ 887791 h 3262178"/>
              <a:gd name="connsiteX7" fmla="*/ 4643864 w 5784932"/>
              <a:gd name="connsiteY7" fmla="*/ 1294658 h 3262178"/>
              <a:gd name="connsiteX8" fmla="*/ 2264465 w 5784932"/>
              <a:gd name="connsiteY8" fmla="*/ 2356628 h 3262178"/>
              <a:gd name="connsiteX9" fmla="*/ 271501 w 5784932"/>
              <a:gd name="connsiteY9" fmla="*/ 3262178 h 3262178"/>
              <a:gd name="connsiteX10" fmla="*/ 234855 w 5784932"/>
              <a:gd name="connsiteY10" fmla="*/ 2757319 h 3262178"/>
              <a:gd name="connsiteX11" fmla="*/ 196111 w 5784932"/>
              <a:gd name="connsiteY11" fmla="*/ 2289905 h 3262178"/>
              <a:gd name="connsiteX12" fmla="*/ 74701 w 5784932"/>
              <a:gd name="connsiteY12" fmla="*/ 2244081 h 3262178"/>
              <a:gd name="connsiteX13" fmla="*/ 19751 w 5784932"/>
              <a:gd name="connsiteY13" fmla="*/ 2355194 h 3262178"/>
              <a:gd name="connsiteX0" fmla="*/ 16300 w 5813676"/>
              <a:gd name="connsiteY0" fmla="*/ 2241447 h 3262178"/>
              <a:gd name="connsiteX1" fmla="*/ 702117 w 5813676"/>
              <a:gd name="connsiteY1" fmla="*/ 1937662 h 3262178"/>
              <a:gd name="connsiteX2" fmla="*/ 5553987 w 5813676"/>
              <a:gd name="connsiteY2" fmla="*/ 14 h 3262178"/>
              <a:gd name="connsiteX3" fmla="*/ 5797402 w 5813676"/>
              <a:gd name="connsiteY3" fmla="*/ 800209 h 3262178"/>
              <a:gd name="connsiteX4" fmla="*/ 5744429 w 5813676"/>
              <a:gd name="connsiteY4" fmla="*/ 752222 h 3262178"/>
              <a:gd name="connsiteX5" fmla="*/ 5797751 w 5813676"/>
              <a:gd name="connsiteY5" fmla="*/ 797722 h 3262178"/>
              <a:gd name="connsiteX6" fmla="*/ 5559475 w 5813676"/>
              <a:gd name="connsiteY6" fmla="*/ 887791 h 3262178"/>
              <a:gd name="connsiteX7" fmla="*/ 4672608 w 5813676"/>
              <a:gd name="connsiteY7" fmla="*/ 1294658 h 3262178"/>
              <a:gd name="connsiteX8" fmla="*/ 2293209 w 5813676"/>
              <a:gd name="connsiteY8" fmla="*/ 2356628 h 3262178"/>
              <a:gd name="connsiteX9" fmla="*/ 300245 w 5813676"/>
              <a:gd name="connsiteY9" fmla="*/ 3262178 h 3262178"/>
              <a:gd name="connsiteX10" fmla="*/ 263599 w 5813676"/>
              <a:gd name="connsiteY10" fmla="*/ 2757319 h 3262178"/>
              <a:gd name="connsiteX11" fmla="*/ 224855 w 5813676"/>
              <a:gd name="connsiteY11" fmla="*/ 2289905 h 3262178"/>
              <a:gd name="connsiteX12" fmla="*/ 103445 w 5813676"/>
              <a:gd name="connsiteY12" fmla="*/ 2244081 h 3262178"/>
              <a:gd name="connsiteX13" fmla="*/ 16300 w 5813676"/>
              <a:gd name="connsiteY13" fmla="*/ 2241447 h 3262178"/>
              <a:gd name="connsiteX0" fmla="*/ 30589 w 5827965"/>
              <a:gd name="connsiteY0" fmla="*/ 2241447 h 3262178"/>
              <a:gd name="connsiteX1" fmla="*/ 716406 w 5827965"/>
              <a:gd name="connsiteY1" fmla="*/ 1937662 h 3262178"/>
              <a:gd name="connsiteX2" fmla="*/ 5568276 w 5827965"/>
              <a:gd name="connsiteY2" fmla="*/ 14 h 3262178"/>
              <a:gd name="connsiteX3" fmla="*/ 5811691 w 5827965"/>
              <a:gd name="connsiteY3" fmla="*/ 800209 h 3262178"/>
              <a:gd name="connsiteX4" fmla="*/ 5758718 w 5827965"/>
              <a:gd name="connsiteY4" fmla="*/ 752222 h 3262178"/>
              <a:gd name="connsiteX5" fmla="*/ 5812040 w 5827965"/>
              <a:gd name="connsiteY5" fmla="*/ 797722 h 3262178"/>
              <a:gd name="connsiteX6" fmla="*/ 5573764 w 5827965"/>
              <a:gd name="connsiteY6" fmla="*/ 887791 h 3262178"/>
              <a:gd name="connsiteX7" fmla="*/ 4686897 w 5827965"/>
              <a:gd name="connsiteY7" fmla="*/ 1294658 h 3262178"/>
              <a:gd name="connsiteX8" fmla="*/ 2307498 w 5827965"/>
              <a:gd name="connsiteY8" fmla="*/ 2356628 h 3262178"/>
              <a:gd name="connsiteX9" fmla="*/ 314534 w 5827965"/>
              <a:gd name="connsiteY9" fmla="*/ 3262178 h 3262178"/>
              <a:gd name="connsiteX10" fmla="*/ 277888 w 5827965"/>
              <a:gd name="connsiteY10" fmla="*/ 2757319 h 3262178"/>
              <a:gd name="connsiteX11" fmla="*/ 239144 w 5827965"/>
              <a:gd name="connsiteY11" fmla="*/ 2289905 h 3262178"/>
              <a:gd name="connsiteX12" fmla="*/ 42614 w 5827965"/>
              <a:gd name="connsiteY12" fmla="*/ 2266830 h 3262178"/>
              <a:gd name="connsiteX13" fmla="*/ 30589 w 5827965"/>
              <a:gd name="connsiteY13" fmla="*/ 2241447 h 326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27965" h="3262178">
                <a:moveTo>
                  <a:pt x="30589" y="2241447"/>
                </a:moveTo>
                <a:lnTo>
                  <a:pt x="716406" y="1937662"/>
                </a:lnTo>
                <a:cubicBezTo>
                  <a:pt x="776647" y="1982972"/>
                  <a:pt x="5422422" y="10195"/>
                  <a:pt x="5568276" y="14"/>
                </a:cubicBezTo>
                <a:cubicBezTo>
                  <a:pt x="5852698" y="286"/>
                  <a:pt x="5727414" y="-20596"/>
                  <a:pt x="5811691" y="800209"/>
                </a:cubicBezTo>
                <a:cubicBezTo>
                  <a:pt x="5648683" y="861609"/>
                  <a:pt x="5765814" y="750741"/>
                  <a:pt x="5758718" y="752222"/>
                </a:cubicBezTo>
                <a:cubicBezTo>
                  <a:pt x="5751622" y="753703"/>
                  <a:pt x="5869722" y="784542"/>
                  <a:pt x="5812040" y="797722"/>
                </a:cubicBezTo>
                <a:cubicBezTo>
                  <a:pt x="5754358" y="810902"/>
                  <a:pt x="5768442" y="810591"/>
                  <a:pt x="5573764" y="887791"/>
                </a:cubicBezTo>
                <a:cubicBezTo>
                  <a:pt x="5379086" y="953617"/>
                  <a:pt x="5231274" y="1053644"/>
                  <a:pt x="4686897" y="1294658"/>
                </a:cubicBezTo>
                <a:cubicBezTo>
                  <a:pt x="4142520" y="1524375"/>
                  <a:pt x="3034422" y="2032512"/>
                  <a:pt x="2307498" y="2356628"/>
                </a:cubicBezTo>
                <a:lnTo>
                  <a:pt x="314534" y="3262178"/>
                </a:lnTo>
                <a:cubicBezTo>
                  <a:pt x="242886" y="3200409"/>
                  <a:pt x="290453" y="2919365"/>
                  <a:pt x="277888" y="2757319"/>
                </a:cubicBezTo>
                <a:cubicBezTo>
                  <a:pt x="265323" y="2595274"/>
                  <a:pt x="262956" y="2386742"/>
                  <a:pt x="239144" y="2289905"/>
                </a:cubicBezTo>
                <a:cubicBezTo>
                  <a:pt x="215332" y="2193068"/>
                  <a:pt x="77373" y="2274906"/>
                  <a:pt x="42614" y="2266830"/>
                </a:cubicBezTo>
                <a:cubicBezTo>
                  <a:pt x="7855" y="2258754"/>
                  <a:pt x="-26772" y="2296282"/>
                  <a:pt x="30589" y="2241447"/>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cxnSp>
        <p:nvCxnSpPr>
          <p:cNvPr id="28" name="Conector reto 27">
            <a:extLst>
              <a:ext uri="{FF2B5EF4-FFF2-40B4-BE49-F238E27FC236}">
                <a16:creationId xmlns="" xmlns:a16="http://schemas.microsoft.com/office/drawing/2014/main" id="{8D077E29-06BA-41B7-91B3-98D3B094F802}"/>
              </a:ext>
            </a:extLst>
          </p:cNvPr>
          <p:cNvCxnSpPr/>
          <p:nvPr/>
        </p:nvCxnSpPr>
        <p:spPr>
          <a:xfrm flipV="1">
            <a:off x="3219951" y="3120243"/>
            <a:ext cx="3944938" cy="232410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Conector reto 30">
            <a:extLst>
              <a:ext uri="{FF2B5EF4-FFF2-40B4-BE49-F238E27FC236}">
                <a16:creationId xmlns="" xmlns:a16="http://schemas.microsoft.com/office/drawing/2014/main" id="{70108D06-173B-49EB-91FD-428665D6C0F9}"/>
              </a:ext>
            </a:extLst>
          </p:cNvPr>
          <p:cNvCxnSpPr>
            <a:endCxn id="14" idx="3"/>
          </p:cNvCxnSpPr>
          <p:nvPr/>
        </p:nvCxnSpPr>
        <p:spPr>
          <a:xfrm flipH="1" flipV="1">
            <a:off x="767264" y="4522006"/>
            <a:ext cx="2268537" cy="89535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Fluxograma: Operação manual 116">
            <a:extLst>
              <a:ext uri="{FF2B5EF4-FFF2-40B4-BE49-F238E27FC236}">
                <a16:creationId xmlns="" xmlns:a16="http://schemas.microsoft.com/office/drawing/2014/main" id="{9DA87A2E-59CE-4DAB-92FE-8A3FA8E7DD64}"/>
              </a:ext>
            </a:extLst>
          </p:cNvPr>
          <p:cNvSpPr/>
          <p:nvPr/>
        </p:nvSpPr>
        <p:spPr>
          <a:xfrm rot="4811022">
            <a:off x="4721726" y="1877231"/>
            <a:ext cx="1900238" cy="310991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8" h="16904">
                <a:moveTo>
                  <a:pt x="0" y="0"/>
                </a:moveTo>
                <a:cubicBezTo>
                  <a:pt x="3601" y="882"/>
                  <a:pt x="951" y="254"/>
                  <a:pt x="4683" y="1161"/>
                </a:cubicBezTo>
                <a:lnTo>
                  <a:pt x="10298" y="16904"/>
                </a:lnTo>
                <a:lnTo>
                  <a:pt x="4625" y="15214"/>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33" name="Conector reto 32">
            <a:extLst>
              <a:ext uri="{FF2B5EF4-FFF2-40B4-BE49-F238E27FC236}">
                <a16:creationId xmlns="" xmlns:a16="http://schemas.microsoft.com/office/drawing/2014/main" id="{09C60F56-75A8-4F92-AF1C-C1A09362DD00}"/>
              </a:ext>
            </a:extLst>
          </p:cNvPr>
          <p:cNvCxnSpPr/>
          <p:nvPr/>
        </p:nvCxnSpPr>
        <p:spPr>
          <a:xfrm flipH="1" flipV="1">
            <a:off x="694239" y="3575856"/>
            <a:ext cx="76200" cy="9239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Conector reto 33">
            <a:extLst>
              <a:ext uri="{FF2B5EF4-FFF2-40B4-BE49-F238E27FC236}">
                <a16:creationId xmlns="" xmlns:a16="http://schemas.microsoft.com/office/drawing/2014/main" id="{322DCF03-5226-4A94-8880-2197FF1EFFEC}"/>
              </a:ext>
            </a:extLst>
          </p:cNvPr>
          <p:cNvCxnSpPr/>
          <p:nvPr/>
        </p:nvCxnSpPr>
        <p:spPr>
          <a:xfrm flipH="1" flipV="1">
            <a:off x="606926" y="4477556"/>
            <a:ext cx="176213"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Fluxograma: Operação manual 116">
            <a:extLst>
              <a:ext uri="{FF2B5EF4-FFF2-40B4-BE49-F238E27FC236}">
                <a16:creationId xmlns="" xmlns:a16="http://schemas.microsoft.com/office/drawing/2014/main" id="{70B524B5-F94B-42FF-B3A7-ED1DD1BF05F0}"/>
              </a:ext>
            </a:extLst>
          </p:cNvPr>
          <p:cNvSpPr/>
          <p:nvPr/>
        </p:nvSpPr>
        <p:spPr>
          <a:xfrm rot="4767524">
            <a:off x="5338470" y="1365262"/>
            <a:ext cx="950913" cy="2987675"/>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953 w 10298"/>
              <a:gd name="connsiteY3" fmla="*/ 15998 h 16904"/>
              <a:gd name="connsiteX4" fmla="*/ 0 w 10298"/>
              <a:gd name="connsiteY4" fmla="*/ 0 h 16904"/>
              <a:gd name="connsiteX0" fmla="*/ 0 w 5653"/>
              <a:gd name="connsiteY0" fmla="*/ 0 h 16068"/>
              <a:gd name="connsiteX1" fmla="*/ 4683 w 5653"/>
              <a:gd name="connsiteY1" fmla="*/ 1161 h 16068"/>
              <a:gd name="connsiteX2" fmla="*/ 5653 w 5653"/>
              <a:gd name="connsiteY2" fmla="*/ 16068 h 16068"/>
              <a:gd name="connsiteX3" fmla="*/ 4953 w 5653"/>
              <a:gd name="connsiteY3" fmla="*/ 15998 h 16068"/>
              <a:gd name="connsiteX4" fmla="*/ 0 w 5653"/>
              <a:gd name="connsiteY4" fmla="*/ 0 h 16068"/>
              <a:gd name="connsiteX0" fmla="*/ 0 w 10000"/>
              <a:gd name="connsiteY0" fmla="*/ 0 h 10000"/>
              <a:gd name="connsiteX1" fmla="*/ 1363 w 10000"/>
              <a:gd name="connsiteY1" fmla="*/ 110 h 10000"/>
              <a:gd name="connsiteX2" fmla="*/ 10000 w 10000"/>
              <a:gd name="connsiteY2" fmla="*/ 10000 h 10000"/>
              <a:gd name="connsiteX3" fmla="*/ 8762 w 10000"/>
              <a:gd name="connsiteY3" fmla="*/ 9956 h 10000"/>
              <a:gd name="connsiteX4" fmla="*/ 0 w 10000"/>
              <a:gd name="connsiteY4" fmla="*/ 0 h 10000"/>
              <a:gd name="connsiteX0" fmla="*/ 0 w 10000"/>
              <a:gd name="connsiteY0" fmla="*/ 0 h 10000"/>
              <a:gd name="connsiteX1" fmla="*/ 1363 w 10000"/>
              <a:gd name="connsiteY1" fmla="*/ 110 h 10000"/>
              <a:gd name="connsiteX2" fmla="*/ 10000 w 10000"/>
              <a:gd name="connsiteY2" fmla="*/ 10000 h 10000"/>
              <a:gd name="connsiteX3" fmla="*/ 8762 w 10000"/>
              <a:gd name="connsiteY3" fmla="*/ 9956 h 10000"/>
              <a:gd name="connsiteX4" fmla="*/ 0 w 10000"/>
              <a:gd name="connsiteY4" fmla="*/ 0 h 10000"/>
              <a:gd name="connsiteX0" fmla="*/ 0 w 10000"/>
              <a:gd name="connsiteY0" fmla="*/ 0 h 10000"/>
              <a:gd name="connsiteX1" fmla="*/ 1363 w 10000"/>
              <a:gd name="connsiteY1" fmla="*/ 110 h 10000"/>
              <a:gd name="connsiteX2" fmla="*/ 6881 w 10000"/>
              <a:gd name="connsiteY2" fmla="*/ 6361 h 10000"/>
              <a:gd name="connsiteX3" fmla="*/ 10000 w 10000"/>
              <a:gd name="connsiteY3" fmla="*/ 10000 h 10000"/>
              <a:gd name="connsiteX4" fmla="*/ 8762 w 10000"/>
              <a:gd name="connsiteY4" fmla="*/ 9956 h 10000"/>
              <a:gd name="connsiteX5" fmla="*/ 0 w 10000"/>
              <a:gd name="connsiteY5" fmla="*/ 0 h 10000"/>
              <a:gd name="connsiteX0" fmla="*/ 0 w 10017"/>
              <a:gd name="connsiteY0" fmla="*/ 0 h 10000"/>
              <a:gd name="connsiteX1" fmla="*/ 1363 w 10017"/>
              <a:gd name="connsiteY1" fmla="*/ 110 h 10000"/>
              <a:gd name="connsiteX2" fmla="*/ 6881 w 10017"/>
              <a:gd name="connsiteY2" fmla="*/ 6361 h 10000"/>
              <a:gd name="connsiteX3" fmla="*/ 9308 w 10017"/>
              <a:gd name="connsiteY3" fmla="*/ 9070 h 10000"/>
              <a:gd name="connsiteX4" fmla="*/ 10000 w 10017"/>
              <a:gd name="connsiteY4" fmla="*/ 10000 h 10000"/>
              <a:gd name="connsiteX5" fmla="*/ 8762 w 10017"/>
              <a:gd name="connsiteY5" fmla="*/ 9956 h 10000"/>
              <a:gd name="connsiteX6" fmla="*/ 0 w 10017"/>
              <a:gd name="connsiteY6" fmla="*/ 0 h 10000"/>
              <a:gd name="connsiteX0" fmla="*/ 0 w 9598"/>
              <a:gd name="connsiteY0" fmla="*/ 367 h 9890"/>
              <a:gd name="connsiteX1" fmla="*/ 944 w 9598"/>
              <a:gd name="connsiteY1" fmla="*/ 0 h 9890"/>
              <a:gd name="connsiteX2" fmla="*/ 6462 w 9598"/>
              <a:gd name="connsiteY2" fmla="*/ 6251 h 9890"/>
              <a:gd name="connsiteX3" fmla="*/ 8889 w 9598"/>
              <a:gd name="connsiteY3" fmla="*/ 8960 h 9890"/>
              <a:gd name="connsiteX4" fmla="*/ 9581 w 9598"/>
              <a:gd name="connsiteY4" fmla="*/ 9890 h 9890"/>
              <a:gd name="connsiteX5" fmla="*/ 8343 w 9598"/>
              <a:gd name="connsiteY5" fmla="*/ 9846 h 9890"/>
              <a:gd name="connsiteX6" fmla="*/ 0 w 9598"/>
              <a:gd name="connsiteY6" fmla="*/ 367 h 9890"/>
              <a:gd name="connsiteX0" fmla="*/ 0 w 9439"/>
              <a:gd name="connsiteY0" fmla="*/ 619 h 10000"/>
              <a:gd name="connsiteX1" fmla="*/ 423 w 9439"/>
              <a:gd name="connsiteY1" fmla="*/ 0 h 10000"/>
              <a:gd name="connsiteX2" fmla="*/ 6172 w 9439"/>
              <a:gd name="connsiteY2" fmla="*/ 6321 h 10000"/>
              <a:gd name="connsiteX3" fmla="*/ 8700 w 9439"/>
              <a:gd name="connsiteY3" fmla="*/ 9060 h 10000"/>
              <a:gd name="connsiteX4" fmla="*/ 9421 w 9439"/>
              <a:gd name="connsiteY4" fmla="*/ 10000 h 10000"/>
              <a:gd name="connsiteX5" fmla="*/ 8131 w 9439"/>
              <a:gd name="connsiteY5" fmla="*/ 9956 h 10000"/>
              <a:gd name="connsiteX6" fmla="*/ 0 w 9439"/>
              <a:gd name="connsiteY6" fmla="*/ 619 h 10000"/>
              <a:gd name="connsiteX0" fmla="*/ 0 w 10000"/>
              <a:gd name="connsiteY0" fmla="*/ 619 h 10684"/>
              <a:gd name="connsiteX1" fmla="*/ 448 w 10000"/>
              <a:gd name="connsiteY1" fmla="*/ 0 h 10684"/>
              <a:gd name="connsiteX2" fmla="*/ 6539 w 10000"/>
              <a:gd name="connsiteY2" fmla="*/ 6321 h 10684"/>
              <a:gd name="connsiteX3" fmla="*/ 9217 w 10000"/>
              <a:gd name="connsiteY3" fmla="*/ 9060 h 10684"/>
              <a:gd name="connsiteX4" fmla="*/ 9981 w 10000"/>
              <a:gd name="connsiteY4" fmla="*/ 10000 h 10684"/>
              <a:gd name="connsiteX5" fmla="*/ 9122 w 10000"/>
              <a:gd name="connsiteY5" fmla="*/ 10684 h 10684"/>
              <a:gd name="connsiteX6" fmla="*/ 0 w 10000"/>
              <a:gd name="connsiteY6" fmla="*/ 619 h 10684"/>
              <a:gd name="connsiteX0" fmla="*/ 0 w 10000"/>
              <a:gd name="connsiteY0" fmla="*/ 189 h 10254"/>
              <a:gd name="connsiteX1" fmla="*/ 1032 w 10000"/>
              <a:gd name="connsiteY1" fmla="*/ 0 h 10254"/>
              <a:gd name="connsiteX2" fmla="*/ 6539 w 10000"/>
              <a:gd name="connsiteY2" fmla="*/ 5891 h 10254"/>
              <a:gd name="connsiteX3" fmla="*/ 9217 w 10000"/>
              <a:gd name="connsiteY3" fmla="*/ 8630 h 10254"/>
              <a:gd name="connsiteX4" fmla="*/ 9981 w 10000"/>
              <a:gd name="connsiteY4" fmla="*/ 9570 h 10254"/>
              <a:gd name="connsiteX5" fmla="*/ 9122 w 10000"/>
              <a:gd name="connsiteY5" fmla="*/ 10254 h 10254"/>
              <a:gd name="connsiteX6" fmla="*/ 0 w 10000"/>
              <a:gd name="connsiteY6" fmla="*/ 189 h 10254"/>
              <a:gd name="connsiteX0" fmla="*/ 0 w 10000"/>
              <a:gd name="connsiteY0" fmla="*/ 357 h 10422"/>
              <a:gd name="connsiteX1" fmla="*/ 760 w 10000"/>
              <a:gd name="connsiteY1" fmla="*/ 0 h 10422"/>
              <a:gd name="connsiteX2" fmla="*/ 6539 w 10000"/>
              <a:gd name="connsiteY2" fmla="*/ 6059 h 10422"/>
              <a:gd name="connsiteX3" fmla="*/ 9217 w 10000"/>
              <a:gd name="connsiteY3" fmla="*/ 8798 h 10422"/>
              <a:gd name="connsiteX4" fmla="*/ 9981 w 10000"/>
              <a:gd name="connsiteY4" fmla="*/ 9738 h 10422"/>
              <a:gd name="connsiteX5" fmla="*/ 9122 w 10000"/>
              <a:gd name="connsiteY5" fmla="*/ 10422 h 10422"/>
              <a:gd name="connsiteX6" fmla="*/ 0 w 10000"/>
              <a:gd name="connsiteY6" fmla="*/ 357 h 10422"/>
              <a:gd name="connsiteX0" fmla="*/ 0 w 10000"/>
              <a:gd name="connsiteY0" fmla="*/ 357 h 10422"/>
              <a:gd name="connsiteX1" fmla="*/ 760 w 10000"/>
              <a:gd name="connsiteY1" fmla="*/ 0 h 10422"/>
              <a:gd name="connsiteX2" fmla="*/ 6539 w 10000"/>
              <a:gd name="connsiteY2" fmla="*/ 6059 h 10422"/>
              <a:gd name="connsiteX3" fmla="*/ 9217 w 10000"/>
              <a:gd name="connsiteY3" fmla="*/ 8798 h 10422"/>
              <a:gd name="connsiteX4" fmla="*/ 9981 w 10000"/>
              <a:gd name="connsiteY4" fmla="*/ 9738 h 10422"/>
              <a:gd name="connsiteX5" fmla="*/ 9122 w 10000"/>
              <a:gd name="connsiteY5" fmla="*/ 10422 h 10422"/>
              <a:gd name="connsiteX6" fmla="*/ 0 w 10000"/>
              <a:gd name="connsiteY6" fmla="*/ 357 h 10422"/>
              <a:gd name="connsiteX0" fmla="*/ 0 w 9961"/>
              <a:gd name="connsiteY0" fmla="*/ 450 h 10422"/>
              <a:gd name="connsiteX1" fmla="*/ 721 w 9961"/>
              <a:gd name="connsiteY1" fmla="*/ 0 h 10422"/>
              <a:gd name="connsiteX2" fmla="*/ 6500 w 9961"/>
              <a:gd name="connsiteY2" fmla="*/ 6059 h 10422"/>
              <a:gd name="connsiteX3" fmla="*/ 9178 w 9961"/>
              <a:gd name="connsiteY3" fmla="*/ 8798 h 10422"/>
              <a:gd name="connsiteX4" fmla="*/ 9942 w 9961"/>
              <a:gd name="connsiteY4" fmla="*/ 9738 h 10422"/>
              <a:gd name="connsiteX5" fmla="*/ 9083 w 9961"/>
              <a:gd name="connsiteY5" fmla="*/ 10422 h 10422"/>
              <a:gd name="connsiteX6" fmla="*/ 0 w 9961"/>
              <a:gd name="connsiteY6" fmla="*/ 450 h 10422"/>
              <a:gd name="connsiteX0" fmla="*/ 0 w 10000"/>
              <a:gd name="connsiteY0" fmla="*/ 661 h 10229"/>
              <a:gd name="connsiteX1" fmla="*/ 947 w 10000"/>
              <a:gd name="connsiteY1" fmla="*/ 0 h 10229"/>
              <a:gd name="connsiteX2" fmla="*/ 6525 w 10000"/>
              <a:gd name="connsiteY2" fmla="*/ 6043 h 10229"/>
              <a:gd name="connsiteX3" fmla="*/ 9214 w 10000"/>
              <a:gd name="connsiteY3" fmla="*/ 8671 h 10229"/>
              <a:gd name="connsiteX4" fmla="*/ 9981 w 10000"/>
              <a:gd name="connsiteY4" fmla="*/ 9573 h 10229"/>
              <a:gd name="connsiteX5" fmla="*/ 9119 w 10000"/>
              <a:gd name="connsiteY5" fmla="*/ 10229 h 10229"/>
              <a:gd name="connsiteX6" fmla="*/ 0 w 10000"/>
              <a:gd name="connsiteY6" fmla="*/ 661 h 10229"/>
              <a:gd name="connsiteX0" fmla="*/ 0 w 9937"/>
              <a:gd name="connsiteY0" fmla="*/ 661 h 10229"/>
              <a:gd name="connsiteX1" fmla="*/ 947 w 9937"/>
              <a:gd name="connsiteY1" fmla="*/ 0 h 10229"/>
              <a:gd name="connsiteX2" fmla="*/ 6525 w 9937"/>
              <a:gd name="connsiteY2" fmla="*/ 6043 h 10229"/>
              <a:gd name="connsiteX3" fmla="*/ 9214 w 9937"/>
              <a:gd name="connsiteY3" fmla="*/ 8671 h 10229"/>
              <a:gd name="connsiteX4" fmla="*/ 9914 w 9937"/>
              <a:gd name="connsiteY4" fmla="*/ 9690 h 10229"/>
              <a:gd name="connsiteX5" fmla="*/ 9119 w 9937"/>
              <a:gd name="connsiteY5" fmla="*/ 10229 h 10229"/>
              <a:gd name="connsiteX6" fmla="*/ 0 w 9937"/>
              <a:gd name="connsiteY6" fmla="*/ 661 h 10229"/>
              <a:gd name="connsiteX0" fmla="*/ 0 w 9997"/>
              <a:gd name="connsiteY0" fmla="*/ 646 h 10000"/>
              <a:gd name="connsiteX1" fmla="*/ 953 w 9997"/>
              <a:gd name="connsiteY1" fmla="*/ 0 h 10000"/>
              <a:gd name="connsiteX2" fmla="*/ 6566 w 9997"/>
              <a:gd name="connsiteY2" fmla="*/ 5908 h 10000"/>
              <a:gd name="connsiteX3" fmla="*/ 9222 w 9997"/>
              <a:gd name="connsiteY3" fmla="*/ 8563 h 10000"/>
              <a:gd name="connsiteX4" fmla="*/ 9977 w 9997"/>
              <a:gd name="connsiteY4" fmla="*/ 9473 h 10000"/>
              <a:gd name="connsiteX5" fmla="*/ 9177 w 9997"/>
              <a:gd name="connsiteY5" fmla="*/ 10000 h 10000"/>
              <a:gd name="connsiteX6" fmla="*/ 0 w 9997"/>
              <a:gd name="connsiteY6" fmla="*/ 64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7" h="10000">
                <a:moveTo>
                  <a:pt x="0" y="646"/>
                </a:moveTo>
                <a:lnTo>
                  <a:pt x="953" y="0"/>
                </a:lnTo>
                <a:cubicBezTo>
                  <a:pt x="2097" y="998"/>
                  <a:pt x="4961" y="4344"/>
                  <a:pt x="6566" y="5908"/>
                </a:cubicBezTo>
                <a:cubicBezTo>
                  <a:pt x="8043" y="7323"/>
                  <a:pt x="8644" y="7987"/>
                  <a:pt x="9222" y="8563"/>
                </a:cubicBezTo>
                <a:cubicBezTo>
                  <a:pt x="9802" y="9138"/>
                  <a:pt x="10078" y="9332"/>
                  <a:pt x="9977" y="9473"/>
                </a:cubicBezTo>
                <a:lnTo>
                  <a:pt x="9177" y="10000"/>
                </a:lnTo>
                <a:lnTo>
                  <a:pt x="0" y="64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36" name="Conector reto 35">
            <a:extLst>
              <a:ext uri="{FF2B5EF4-FFF2-40B4-BE49-F238E27FC236}">
                <a16:creationId xmlns="" xmlns:a16="http://schemas.microsoft.com/office/drawing/2014/main" id="{90567F9F-57F5-4706-BF29-8A8C06D4B765}"/>
              </a:ext>
            </a:extLst>
          </p:cNvPr>
          <p:cNvCxnSpPr/>
          <p:nvPr/>
        </p:nvCxnSpPr>
        <p:spPr>
          <a:xfrm flipV="1">
            <a:off x="6983914" y="2162981"/>
            <a:ext cx="68262" cy="9239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Conector reto 36">
            <a:extLst>
              <a:ext uri="{FF2B5EF4-FFF2-40B4-BE49-F238E27FC236}">
                <a16:creationId xmlns="" xmlns:a16="http://schemas.microsoft.com/office/drawing/2014/main" id="{298C223E-E2CA-420E-AB94-68526DA867F5}"/>
              </a:ext>
            </a:extLst>
          </p:cNvPr>
          <p:cNvCxnSpPr/>
          <p:nvPr/>
        </p:nvCxnSpPr>
        <p:spPr>
          <a:xfrm flipV="1">
            <a:off x="3067551" y="3066268"/>
            <a:ext cx="3944938" cy="2322513"/>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Conector reto 37">
            <a:extLst>
              <a:ext uri="{FF2B5EF4-FFF2-40B4-BE49-F238E27FC236}">
                <a16:creationId xmlns="" xmlns:a16="http://schemas.microsoft.com/office/drawing/2014/main" id="{34F6245D-9010-4921-AC44-6707EB63C1A0}"/>
              </a:ext>
            </a:extLst>
          </p:cNvPr>
          <p:cNvCxnSpPr/>
          <p:nvPr/>
        </p:nvCxnSpPr>
        <p:spPr>
          <a:xfrm flipV="1">
            <a:off x="7136314" y="2218543"/>
            <a:ext cx="68262" cy="9239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Conector reto 38">
            <a:extLst>
              <a:ext uri="{FF2B5EF4-FFF2-40B4-BE49-F238E27FC236}">
                <a16:creationId xmlns="" xmlns:a16="http://schemas.microsoft.com/office/drawing/2014/main" id="{337D785F-7243-4631-906D-83475CC14A2B}"/>
              </a:ext>
            </a:extLst>
          </p:cNvPr>
          <p:cNvCxnSpPr/>
          <p:nvPr/>
        </p:nvCxnSpPr>
        <p:spPr>
          <a:xfrm flipH="1" flipV="1">
            <a:off x="3058026" y="5425293"/>
            <a:ext cx="176213"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Conector reto 39">
            <a:extLst>
              <a:ext uri="{FF2B5EF4-FFF2-40B4-BE49-F238E27FC236}">
                <a16:creationId xmlns="" xmlns:a16="http://schemas.microsoft.com/office/drawing/2014/main" id="{0AFE5568-0140-4484-AA65-7A735CCC1A23}"/>
              </a:ext>
            </a:extLst>
          </p:cNvPr>
          <p:cNvCxnSpPr/>
          <p:nvPr/>
        </p:nvCxnSpPr>
        <p:spPr>
          <a:xfrm flipH="1" flipV="1">
            <a:off x="6979151" y="3037693"/>
            <a:ext cx="176213"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1" name="Retângulo 204">
            <a:extLst>
              <a:ext uri="{FF2B5EF4-FFF2-40B4-BE49-F238E27FC236}">
                <a16:creationId xmlns="" xmlns:a16="http://schemas.microsoft.com/office/drawing/2014/main" id="{76BCD952-85CC-4C27-84B6-4864013F5285}"/>
              </a:ext>
            </a:extLst>
          </p:cNvPr>
          <p:cNvSpPr/>
          <p:nvPr/>
        </p:nvSpPr>
        <p:spPr>
          <a:xfrm rot="19952696">
            <a:off x="4189914" y="2350306"/>
            <a:ext cx="5019675" cy="133350"/>
          </a:xfrm>
          <a:custGeom>
            <a:avLst/>
            <a:gdLst>
              <a:gd name="connsiteX0" fmla="*/ 0 w 2923902"/>
              <a:gd name="connsiteY0" fmla="*/ 0 h 131687"/>
              <a:gd name="connsiteX1" fmla="*/ 2923902 w 2923902"/>
              <a:gd name="connsiteY1" fmla="*/ 0 h 131687"/>
              <a:gd name="connsiteX2" fmla="*/ 2923902 w 2923902"/>
              <a:gd name="connsiteY2" fmla="*/ 131687 h 131687"/>
              <a:gd name="connsiteX3" fmla="*/ 0 w 2923902"/>
              <a:gd name="connsiteY3" fmla="*/ 131687 h 131687"/>
              <a:gd name="connsiteX4" fmla="*/ 0 w 2923902"/>
              <a:gd name="connsiteY4" fmla="*/ 0 h 131687"/>
              <a:gd name="connsiteX0" fmla="*/ 0 w 2923902"/>
              <a:gd name="connsiteY0" fmla="*/ 0 h 141231"/>
              <a:gd name="connsiteX1" fmla="*/ 2923902 w 2923902"/>
              <a:gd name="connsiteY1" fmla="*/ 0 h 141231"/>
              <a:gd name="connsiteX2" fmla="*/ 2923902 w 2923902"/>
              <a:gd name="connsiteY2" fmla="*/ 131687 h 141231"/>
              <a:gd name="connsiteX3" fmla="*/ 112808 w 2923902"/>
              <a:gd name="connsiteY3" fmla="*/ 141231 h 141231"/>
              <a:gd name="connsiteX4" fmla="*/ 0 w 2923902"/>
              <a:gd name="connsiteY4" fmla="*/ 0 h 141231"/>
              <a:gd name="connsiteX0" fmla="*/ 0 w 3064211"/>
              <a:gd name="connsiteY0" fmla="*/ 0 h 141231"/>
              <a:gd name="connsiteX1" fmla="*/ 2923902 w 3064211"/>
              <a:gd name="connsiteY1" fmla="*/ 0 h 141231"/>
              <a:gd name="connsiteX2" fmla="*/ 3064211 w 3064211"/>
              <a:gd name="connsiteY2" fmla="*/ 126077 h 141231"/>
              <a:gd name="connsiteX3" fmla="*/ 112808 w 3064211"/>
              <a:gd name="connsiteY3" fmla="*/ 141231 h 141231"/>
              <a:gd name="connsiteX4" fmla="*/ 0 w 3064211"/>
              <a:gd name="connsiteY4" fmla="*/ 0 h 141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4211" h="141231">
                <a:moveTo>
                  <a:pt x="0" y="0"/>
                </a:moveTo>
                <a:lnTo>
                  <a:pt x="2923902" y="0"/>
                </a:lnTo>
                <a:lnTo>
                  <a:pt x="3064211" y="126077"/>
                </a:lnTo>
                <a:lnTo>
                  <a:pt x="112808" y="141231"/>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42" name="Retângulo 14">
            <a:extLst>
              <a:ext uri="{FF2B5EF4-FFF2-40B4-BE49-F238E27FC236}">
                <a16:creationId xmlns="" xmlns:a16="http://schemas.microsoft.com/office/drawing/2014/main" id="{D58EBDD8-1A61-4868-96A6-0FF52BBBD7CF}"/>
              </a:ext>
            </a:extLst>
          </p:cNvPr>
          <p:cNvSpPr/>
          <p:nvPr/>
        </p:nvSpPr>
        <p:spPr>
          <a:xfrm>
            <a:off x="533901" y="3545693"/>
            <a:ext cx="244475" cy="1016000"/>
          </a:xfrm>
          <a:custGeom>
            <a:avLst/>
            <a:gdLst>
              <a:gd name="connsiteX0" fmla="*/ 0 w 259010"/>
              <a:gd name="connsiteY0" fmla="*/ 0 h 1005330"/>
              <a:gd name="connsiteX1" fmla="*/ 259010 w 259010"/>
              <a:gd name="connsiteY1" fmla="*/ 0 h 1005330"/>
              <a:gd name="connsiteX2" fmla="*/ 259010 w 259010"/>
              <a:gd name="connsiteY2" fmla="*/ 1005330 h 1005330"/>
              <a:gd name="connsiteX3" fmla="*/ 0 w 259010"/>
              <a:gd name="connsiteY3" fmla="*/ 1005330 h 1005330"/>
              <a:gd name="connsiteX4" fmla="*/ 0 w 259010"/>
              <a:gd name="connsiteY4" fmla="*/ 0 h 1005330"/>
              <a:gd name="connsiteX0" fmla="*/ 47625 w 259010"/>
              <a:gd name="connsiteY0" fmla="*/ 38100 h 1005330"/>
              <a:gd name="connsiteX1" fmla="*/ 259010 w 259010"/>
              <a:gd name="connsiteY1" fmla="*/ 0 h 1005330"/>
              <a:gd name="connsiteX2" fmla="*/ 259010 w 259010"/>
              <a:gd name="connsiteY2" fmla="*/ 1005330 h 1005330"/>
              <a:gd name="connsiteX3" fmla="*/ 0 w 259010"/>
              <a:gd name="connsiteY3" fmla="*/ 1005330 h 1005330"/>
              <a:gd name="connsiteX4" fmla="*/ 47625 w 259010"/>
              <a:gd name="connsiteY4" fmla="*/ 38100 h 1005330"/>
              <a:gd name="connsiteX0" fmla="*/ 47625 w 259010"/>
              <a:gd name="connsiteY0" fmla="*/ 9525 h 976755"/>
              <a:gd name="connsiteX1" fmla="*/ 259010 w 259010"/>
              <a:gd name="connsiteY1" fmla="*/ 0 h 976755"/>
              <a:gd name="connsiteX2" fmla="*/ 259010 w 259010"/>
              <a:gd name="connsiteY2" fmla="*/ 976755 h 976755"/>
              <a:gd name="connsiteX3" fmla="*/ 0 w 259010"/>
              <a:gd name="connsiteY3" fmla="*/ 976755 h 976755"/>
              <a:gd name="connsiteX4" fmla="*/ 47625 w 259010"/>
              <a:gd name="connsiteY4" fmla="*/ 9525 h 976755"/>
              <a:gd name="connsiteX0" fmla="*/ 0 w 211385"/>
              <a:gd name="connsiteY0" fmla="*/ 9525 h 976755"/>
              <a:gd name="connsiteX1" fmla="*/ 211385 w 211385"/>
              <a:gd name="connsiteY1" fmla="*/ 0 h 976755"/>
              <a:gd name="connsiteX2" fmla="*/ 211385 w 211385"/>
              <a:gd name="connsiteY2" fmla="*/ 976755 h 976755"/>
              <a:gd name="connsiteX3" fmla="*/ 85725 w 211385"/>
              <a:gd name="connsiteY3" fmla="*/ 910080 h 976755"/>
              <a:gd name="connsiteX4" fmla="*/ 0 w 211385"/>
              <a:gd name="connsiteY4" fmla="*/ 9525 h 976755"/>
              <a:gd name="connsiteX0" fmla="*/ 0 w 249485"/>
              <a:gd name="connsiteY0" fmla="*/ 19050 h 976755"/>
              <a:gd name="connsiteX1" fmla="*/ 249485 w 249485"/>
              <a:gd name="connsiteY1" fmla="*/ 0 h 976755"/>
              <a:gd name="connsiteX2" fmla="*/ 249485 w 249485"/>
              <a:gd name="connsiteY2" fmla="*/ 976755 h 976755"/>
              <a:gd name="connsiteX3" fmla="*/ 123825 w 249485"/>
              <a:gd name="connsiteY3" fmla="*/ 910080 h 976755"/>
              <a:gd name="connsiteX4" fmla="*/ 0 w 249485"/>
              <a:gd name="connsiteY4" fmla="*/ 19050 h 976755"/>
              <a:gd name="connsiteX0" fmla="*/ 0 w 182810"/>
              <a:gd name="connsiteY0" fmla="*/ 0 h 976755"/>
              <a:gd name="connsiteX1" fmla="*/ 182810 w 182810"/>
              <a:gd name="connsiteY1" fmla="*/ 0 h 976755"/>
              <a:gd name="connsiteX2" fmla="*/ 182810 w 182810"/>
              <a:gd name="connsiteY2" fmla="*/ 976755 h 976755"/>
              <a:gd name="connsiteX3" fmla="*/ 57150 w 182810"/>
              <a:gd name="connsiteY3" fmla="*/ 910080 h 976755"/>
              <a:gd name="connsiteX4" fmla="*/ 0 w 182810"/>
              <a:gd name="connsiteY4" fmla="*/ 0 h 976755"/>
              <a:gd name="connsiteX0" fmla="*/ 0 w 145422"/>
              <a:gd name="connsiteY0" fmla="*/ 0 h 986256"/>
              <a:gd name="connsiteX1" fmla="*/ 145422 w 145422"/>
              <a:gd name="connsiteY1" fmla="*/ 9501 h 986256"/>
              <a:gd name="connsiteX2" fmla="*/ 145422 w 145422"/>
              <a:gd name="connsiteY2" fmla="*/ 986256 h 986256"/>
              <a:gd name="connsiteX3" fmla="*/ 19762 w 145422"/>
              <a:gd name="connsiteY3" fmla="*/ 919581 h 986256"/>
              <a:gd name="connsiteX4" fmla="*/ 0 w 145422"/>
              <a:gd name="connsiteY4" fmla="*/ 0 h 986256"/>
              <a:gd name="connsiteX0" fmla="*/ 0 w 145422"/>
              <a:gd name="connsiteY0" fmla="*/ 0 h 948253"/>
              <a:gd name="connsiteX1" fmla="*/ 145422 w 145422"/>
              <a:gd name="connsiteY1" fmla="*/ 9501 h 948253"/>
              <a:gd name="connsiteX2" fmla="*/ 145422 w 145422"/>
              <a:gd name="connsiteY2" fmla="*/ 948253 h 948253"/>
              <a:gd name="connsiteX3" fmla="*/ 19762 w 145422"/>
              <a:gd name="connsiteY3" fmla="*/ 919581 h 948253"/>
              <a:gd name="connsiteX4" fmla="*/ 0 w 145422"/>
              <a:gd name="connsiteY4" fmla="*/ 0 h 948253"/>
              <a:gd name="connsiteX0" fmla="*/ 0 w 229545"/>
              <a:gd name="connsiteY0" fmla="*/ 0 h 919751"/>
              <a:gd name="connsiteX1" fmla="*/ 145422 w 229545"/>
              <a:gd name="connsiteY1" fmla="*/ 9501 h 919751"/>
              <a:gd name="connsiteX2" fmla="*/ 229545 w 229545"/>
              <a:gd name="connsiteY2" fmla="*/ 919751 h 919751"/>
              <a:gd name="connsiteX3" fmla="*/ 19762 w 229545"/>
              <a:gd name="connsiteY3" fmla="*/ 919581 h 919751"/>
              <a:gd name="connsiteX4" fmla="*/ 0 w 229545"/>
              <a:gd name="connsiteY4" fmla="*/ 0 h 919751"/>
              <a:gd name="connsiteX0" fmla="*/ 0 w 229545"/>
              <a:gd name="connsiteY0" fmla="*/ 0 h 919751"/>
              <a:gd name="connsiteX1" fmla="*/ 145422 w 229545"/>
              <a:gd name="connsiteY1" fmla="*/ 9501 h 919751"/>
              <a:gd name="connsiteX2" fmla="*/ 229545 w 229545"/>
              <a:gd name="connsiteY2" fmla="*/ 919751 h 919751"/>
              <a:gd name="connsiteX3" fmla="*/ 75844 w 229545"/>
              <a:gd name="connsiteY3" fmla="*/ 919581 h 919751"/>
              <a:gd name="connsiteX4" fmla="*/ 0 w 229545"/>
              <a:gd name="connsiteY4" fmla="*/ 0 h 919751"/>
              <a:gd name="connsiteX0" fmla="*/ 0 w 229545"/>
              <a:gd name="connsiteY0" fmla="*/ 0 h 986255"/>
              <a:gd name="connsiteX1" fmla="*/ 145422 w 229545"/>
              <a:gd name="connsiteY1" fmla="*/ 9501 h 986255"/>
              <a:gd name="connsiteX2" fmla="*/ 229545 w 229545"/>
              <a:gd name="connsiteY2" fmla="*/ 986255 h 986255"/>
              <a:gd name="connsiteX3" fmla="*/ 75844 w 229545"/>
              <a:gd name="connsiteY3" fmla="*/ 919581 h 986255"/>
              <a:gd name="connsiteX4" fmla="*/ 0 w 229545"/>
              <a:gd name="connsiteY4" fmla="*/ 0 h 986255"/>
              <a:gd name="connsiteX0" fmla="*/ 0 w 238892"/>
              <a:gd name="connsiteY0" fmla="*/ 0 h 1014757"/>
              <a:gd name="connsiteX1" fmla="*/ 154769 w 238892"/>
              <a:gd name="connsiteY1" fmla="*/ 38003 h 1014757"/>
              <a:gd name="connsiteX2" fmla="*/ 238892 w 238892"/>
              <a:gd name="connsiteY2" fmla="*/ 1014757 h 1014757"/>
              <a:gd name="connsiteX3" fmla="*/ 85191 w 238892"/>
              <a:gd name="connsiteY3" fmla="*/ 948083 h 1014757"/>
              <a:gd name="connsiteX4" fmla="*/ 0 w 238892"/>
              <a:gd name="connsiteY4" fmla="*/ 0 h 101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92" h="1014757">
                <a:moveTo>
                  <a:pt x="0" y="0"/>
                </a:moveTo>
                <a:lnTo>
                  <a:pt x="154769" y="38003"/>
                </a:lnTo>
                <a:lnTo>
                  <a:pt x="238892" y="1014757"/>
                </a:lnTo>
                <a:lnTo>
                  <a:pt x="85191" y="948083"/>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46" name="Conector de seta reta 45">
            <a:extLst>
              <a:ext uri="{FF2B5EF4-FFF2-40B4-BE49-F238E27FC236}">
                <a16:creationId xmlns="" xmlns:a16="http://schemas.microsoft.com/office/drawing/2014/main" id="{B3E998CB-21D0-4BE7-BBC0-438BD3428865}"/>
              </a:ext>
            </a:extLst>
          </p:cNvPr>
          <p:cNvCxnSpPr/>
          <p:nvPr/>
        </p:nvCxnSpPr>
        <p:spPr>
          <a:xfrm flipV="1">
            <a:off x="379914" y="961243"/>
            <a:ext cx="6346825" cy="2446338"/>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7" name="CaixaDeTexto 184">
            <a:extLst>
              <a:ext uri="{FF2B5EF4-FFF2-40B4-BE49-F238E27FC236}">
                <a16:creationId xmlns="" xmlns:a16="http://schemas.microsoft.com/office/drawing/2014/main" id="{E2DB356A-AC81-45AE-89D7-ABCD00FE5384}"/>
              </a:ext>
            </a:extLst>
          </p:cNvPr>
          <p:cNvSpPr txBox="1">
            <a:spLocks noChangeArrowheads="1"/>
          </p:cNvSpPr>
          <p:nvPr/>
        </p:nvSpPr>
        <p:spPr bwMode="auto">
          <a:xfrm rot="-1189745">
            <a:off x="2764339" y="1681968"/>
            <a:ext cx="26971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sz="1200" dirty="0">
                <a:latin typeface="Verdana" panose="020B0604030504040204" pitchFamily="34" charset="0"/>
                <a:ea typeface="Verdana" panose="020B0604030504040204" pitchFamily="34" charset="0"/>
              </a:rPr>
              <a:t>  </a:t>
            </a:r>
            <a:r>
              <a:rPr lang="es-ES" sz="1200" dirty="0" err="1">
                <a:latin typeface="Verdana" panose="020B0604030504040204" pitchFamily="34" charset="0"/>
                <a:ea typeface="Verdana" panose="020B0604030504040204" pitchFamily="34" charset="0"/>
              </a:rPr>
              <a:t>Comprimento</a:t>
            </a:r>
            <a:r>
              <a:rPr lang="es-ES" sz="1200" dirty="0">
                <a:latin typeface="Verdana" panose="020B0604030504040204" pitchFamily="34" charset="0"/>
                <a:ea typeface="Verdana" panose="020B0604030504040204" pitchFamily="34" charset="0"/>
              </a:rPr>
              <a:t> do silo</a:t>
            </a:r>
          </a:p>
        </p:txBody>
      </p:sp>
      <p:cxnSp>
        <p:nvCxnSpPr>
          <p:cNvPr id="48" name="Conector de seta reta 47">
            <a:extLst>
              <a:ext uri="{FF2B5EF4-FFF2-40B4-BE49-F238E27FC236}">
                <a16:creationId xmlns="" xmlns:a16="http://schemas.microsoft.com/office/drawing/2014/main" id="{B3E29C5C-F106-485A-95EC-70C11BB4671A}"/>
              </a:ext>
            </a:extLst>
          </p:cNvPr>
          <p:cNvCxnSpPr/>
          <p:nvPr/>
        </p:nvCxnSpPr>
        <p:spPr>
          <a:xfrm>
            <a:off x="656139" y="4633131"/>
            <a:ext cx="2282825" cy="915987"/>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9" name="Retângulo 204">
            <a:extLst>
              <a:ext uri="{FF2B5EF4-FFF2-40B4-BE49-F238E27FC236}">
                <a16:creationId xmlns="" xmlns:a16="http://schemas.microsoft.com/office/drawing/2014/main" id="{BDC6F65B-52A0-4F71-8759-BAA041E1C530}"/>
              </a:ext>
            </a:extLst>
          </p:cNvPr>
          <p:cNvSpPr/>
          <p:nvPr/>
        </p:nvSpPr>
        <p:spPr>
          <a:xfrm rot="19946337">
            <a:off x="4023226" y="2518581"/>
            <a:ext cx="5211763" cy="552450"/>
          </a:xfrm>
          <a:custGeom>
            <a:avLst/>
            <a:gdLst>
              <a:gd name="connsiteX0" fmla="*/ 0 w 2923902"/>
              <a:gd name="connsiteY0" fmla="*/ 0 h 131687"/>
              <a:gd name="connsiteX1" fmla="*/ 2923902 w 2923902"/>
              <a:gd name="connsiteY1" fmla="*/ 0 h 131687"/>
              <a:gd name="connsiteX2" fmla="*/ 2923902 w 2923902"/>
              <a:gd name="connsiteY2" fmla="*/ 131687 h 131687"/>
              <a:gd name="connsiteX3" fmla="*/ 0 w 2923902"/>
              <a:gd name="connsiteY3" fmla="*/ 131687 h 131687"/>
              <a:gd name="connsiteX4" fmla="*/ 0 w 2923902"/>
              <a:gd name="connsiteY4" fmla="*/ 0 h 131687"/>
              <a:gd name="connsiteX0" fmla="*/ 0 w 2923902"/>
              <a:gd name="connsiteY0" fmla="*/ 0 h 141231"/>
              <a:gd name="connsiteX1" fmla="*/ 2923902 w 2923902"/>
              <a:gd name="connsiteY1" fmla="*/ 0 h 141231"/>
              <a:gd name="connsiteX2" fmla="*/ 2923902 w 2923902"/>
              <a:gd name="connsiteY2" fmla="*/ 131687 h 141231"/>
              <a:gd name="connsiteX3" fmla="*/ 112808 w 2923902"/>
              <a:gd name="connsiteY3" fmla="*/ 141231 h 141231"/>
              <a:gd name="connsiteX4" fmla="*/ 0 w 2923902"/>
              <a:gd name="connsiteY4" fmla="*/ 0 h 141231"/>
              <a:gd name="connsiteX0" fmla="*/ 0 w 3064211"/>
              <a:gd name="connsiteY0" fmla="*/ 0 h 141231"/>
              <a:gd name="connsiteX1" fmla="*/ 2923902 w 3064211"/>
              <a:gd name="connsiteY1" fmla="*/ 0 h 141231"/>
              <a:gd name="connsiteX2" fmla="*/ 3064211 w 3064211"/>
              <a:gd name="connsiteY2" fmla="*/ 126077 h 141231"/>
              <a:gd name="connsiteX3" fmla="*/ 112808 w 3064211"/>
              <a:gd name="connsiteY3" fmla="*/ 141231 h 141231"/>
              <a:gd name="connsiteX4" fmla="*/ 0 w 3064211"/>
              <a:gd name="connsiteY4" fmla="*/ 0 h 141231"/>
              <a:gd name="connsiteX0" fmla="*/ 0 w 2923902"/>
              <a:gd name="connsiteY0" fmla="*/ 0 h 141231"/>
              <a:gd name="connsiteX1" fmla="*/ 2923902 w 2923902"/>
              <a:gd name="connsiteY1" fmla="*/ 0 h 141231"/>
              <a:gd name="connsiteX2" fmla="*/ 2911098 w 2923902"/>
              <a:gd name="connsiteY2" fmla="*/ 114169 h 141231"/>
              <a:gd name="connsiteX3" fmla="*/ 112808 w 2923902"/>
              <a:gd name="connsiteY3" fmla="*/ 141231 h 141231"/>
              <a:gd name="connsiteX4" fmla="*/ 0 w 2923902"/>
              <a:gd name="connsiteY4" fmla="*/ 0 h 141231"/>
              <a:gd name="connsiteX0" fmla="*/ 40305 w 2811094"/>
              <a:gd name="connsiteY0" fmla="*/ 11908 h 141231"/>
              <a:gd name="connsiteX1" fmla="*/ 2811094 w 2811094"/>
              <a:gd name="connsiteY1" fmla="*/ 0 h 141231"/>
              <a:gd name="connsiteX2" fmla="*/ 2798290 w 2811094"/>
              <a:gd name="connsiteY2" fmla="*/ 114169 h 141231"/>
              <a:gd name="connsiteX3" fmla="*/ 0 w 2811094"/>
              <a:gd name="connsiteY3" fmla="*/ 141231 h 141231"/>
              <a:gd name="connsiteX4" fmla="*/ 40305 w 2811094"/>
              <a:gd name="connsiteY4" fmla="*/ 11908 h 141231"/>
              <a:gd name="connsiteX0" fmla="*/ 83707 w 2854496"/>
              <a:gd name="connsiteY0" fmla="*/ 11908 h 140504"/>
              <a:gd name="connsiteX1" fmla="*/ 2854496 w 2854496"/>
              <a:gd name="connsiteY1" fmla="*/ 0 h 140504"/>
              <a:gd name="connsiteX2" fmla="*/ 2841692 w 2854496"/>
              <a:gd name="connsiteY2" fmla="*/ 114169 h 140504"/>
              <a:gd name="connsiteX3" fmla="*/ 0 w 2854496"/>
              <a:gd name="connsiteY3" fmla="*/ 140504 h 140504"/>
              <a:gd name="connsiteX4" fmla="*/ 83707 w 2854496"/>
              <a:gd name="connsiteY4" fmla="*/ 11908 h 140504"/>
              <a:gd name="connsiteX0" fmla="*/ 83707 w 2866851"/>
              <a:gd name="connsiteY0" fmla="*/ 42065 h 170661"/>
              <a:gd name="connsiteX1" fmla="*/ 2866851 w 2866851"/>
              <a:gd name="connsiteY1" fmla="*/ 0 h 170661"/>
              <a:gd name="connsiteX2" fmla="*/ 2841692 w 2866851"/>
              <a:gd name="connsiteY2" fmla="*/ 144326 h 170661"/>
              <a:gd name="connsiteX3" fmla="*/ 0 w 2866851"/>
              <a:gd name="connsiteY3" fmla="*/ 170661 h 170661"/>
              <a:gd name="connsiteX4" fmla="*/ 83707 w 2866851"/>
              <a:gd name="connsiteY4" fmla="*/ 42065 h 170661"/>
              <a:gd name="connsiteX0" fmla="*/ 83707 w 2866851"/>
              <a:gd name="connsiteY0" fmla="*/ 42065 h 170661"/>
              <a:gd name="connsiteX1" fmla="*/ 2866851 w 2866851"/>
              <a:gd name="connsiteY1" fmla="*/ 0 h 170661"/>
              <a:gd name="connsiteX2" fmla="*/ 2723541 w 2866851"/>
              <a:gd name="connsiteY2" fmla="*/ 123661 h 170661"/>
              <a:gd name="connsiteX3" fmla="*/ 0 w 2866851"/>
              <a:gd name="connsiteY3" fmla="*/ 170661 h 170661"/>
              <a:gd name="connsiteX4" fmla="*/ 83707 w 2866851"/>
              <a:gd name="connsiteY4" fmla="*/ 42065 h 170661"/>
              <a:gd name="connsiteX0" fmla="*/ 83707 w 2866851"/>
              <a:gd name="connsiteY0" fmla="*/ 42065 h 170661"/>
              <a:gd name="connsiteX1" fmla="*/ 2866851 w 2866851"/>
              <a:gd name="connsiteY1" fmla="*/ 0 h 170661"/>
              <a:gd name="connsiteX2" fmla="*/ 2624382 w 2866851"/>
              <a:gd name="connsiteY2" fmla="*/ 152364 h 170661"/>
              <a:gd name="connsiteX3" fmla="*/ 0 w 2866851"/>
              <a:gd name="connsiteY3" fmla="*/ 170661 h 170661"/>
              <a:gd name="connsiteX4" fmla="*/ 83707 w 2866851"/>
              <a:gd name="connsiteY4" fmla="*/ 42065 h 170661"/>
              <a:gd name="connsiteX0" fmla="*/ 96963 w 2880107"/>
              <a:gd name="connsiteY0" fmla="*/ 42065 h 235839"/>
              <a:gd name="connsiteX1" fmla="*/ 2880107 w 2880107"/>
              <a:gd name="connsiteY1" fmla="*/ 0 h 235839"/>
              <a:gd name="connsiteX2" fmla="*/ 2637638 w 2880107"/>
              <a:gd name="connsiteY2" fmla="*/ 152364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603577 w 2880107"/>
              <a:gd name="connsiteY2" fmla="*/ 126101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603577 w 2880107"/>
              <a:gd name="connsiteY2" fmla="*/ 126101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729791 w 2880107"/>
              <a:gd name="connsiteY2" fmla="*/ 179254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729791 w 2880107"/>
              <a:gd name="connsiteY2" fmla="*/ 179254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790659 w 2880107"/>
              <a:gd name="connsiteY2" fmla="*/ 175436 h 235839"/>
              <a:gd name="connsiteX3" fmla="*/ 0 w 2880107"/>
              <a:gd name="connsiteY3" fmla="*/ 235839 h 235839"/>
              <a:gd name="connsiteX4" fmla="*/ 96963 w 2880107"/>
              <a:gd name="connsiteY4" fmla="*/ 42065 h 235839"/>
              <a:gd name="connsiteX0" fmla="*/ 96963 w 2867627"/>
              <a:gd name="connsiteY0" fmla="*/ 200 h 193974"/>
              <a:gd name="connsiteX1" fmla="*/ 2867627 w 2867627"/>
              <a:gd name="connsiteY1" fmla="*/ 0 h 193974"/>
              <a:gd name="connsiteX2" fmla="*/ 2790659 w 2867627"/>
              <a:gd name="connsiteY2" fmla="*/ 133571 h 193974"/>
              <a:gd name="connsiteX3" fmla="*/ 0 w 2867627"/>
              <a:gd name="connsiteY3" fmla="*/ 193974 h 193974"/>
              <a:gd name="connsiteX4" fmla="*/ 96963 w 2867627"/>
              <a:gd name="connsiteY4" fmla="*/ 200 h 193974"/>
              <a:gd name="connsiteX0" fmla="*/ 96963 w 2867627"/>
              <a:gd name="connsiteY0" fmla="*/ 200 h 193974"/>
              <a:gd name="connsiteX1" fmla="*/ 2867627 w 2867627"/>
              <a:gd name="connsiteY1" fmla="*/ 0 h 193974"/>
              <a:gd name="connsiteX2" fmla="*/ 2790659 w 2867627"/>
              <a:gd name="connsiteY2" fmla="*/ 133571 h 193974"/>
              <a:gd name="connsiteX3" fmla="*/ 0 w 2867627"/>
              <a:gd name="connsiteY3" fmla="*/ 193974 h 193974"/>
              <a:gd name="connsiteX4" fmla="*/ 96963 w 2867627"/>
              <a:gd name="connsiteY4" fmla="*/ 200 h 193974"/>
              <a:gd name="connsiteX0" fmla="*/ 96963 w 2867627"/>
              <a:gd name="connsiteY0" fmla="*/ 200 h 193974"/>
              <a:gd name="connsiteX1" fmla="*/ 2867627 w 2867627"/>
              <a:gd name="connsiteY1" fmla="*/ 0 h 193974"/>
              <a:gd name="connsiteX2" fmla="*/ 2756237 w 2867627"/>
              <a:gd name="connsiteY2" fmla="*/ 119074 h 193974"/>
              <a:gd name="connsiteX3" fmla="*/ 0 w 2867627"/>
              <a:gd name="connsiteY3" fmla="*/ 193974 h 193974"/>
              <a:gd name="connsiteX4" fmla="*/ 96963 w 2867627"/>
              <a:gd name="connsiteY4" fmla="*/ 200 h 193974"/>
              <a:gd name="connsiteX0" fmla="*/ 96963 w 2826965"/>
              <a:gd name="connsiteY0" fmla="*/ 0 h 193774"/>
              <a:gd name="connsiteX1" fmla="*/ 2826965 w 2826965"/>
              <a:gd name="connsiteY1" fmla="*/ 6236 h 193774"/>
              <a:gd name="connsiteX2" fmla="*/ 2756237 w 2826965"/>
              <a:gd name="connsiteY2" fmla="*/ 118874 h 193774"/>
              <a:gd name="connsiteX3" fmla="*/ 0 w 2826965"/>
              <a:gd name="connsiteY3" fmla="*/ 193774 h 193774"/>
              <a:gd name="connsiteX4" fmla="*/ 96963 w 2826965"/>
              <a:gd name="connsiteY4" fmla="*/ 0 h 193774"/>
              <a:gd name="connsiteX0" fmla="*/ 96963 w 2826965"/>
              <a:gd name="connsiteY0" fmla="*/ 0 h 193774"/>
              <a:gd name="connsiteX1" fmla="*/ 2826965 w 2826965"/>
              <a:gd name="connsiteY1" fmla="*/ 6236 h 193774"/>
              <a:gd name="connsiteX2" fmla="*/ 2756237 w 2826965"/>
              <a:gd name="connsiteY2" fmla="*/ 118874 h 193774"/>
              <a:gd name="connsiteX3" fmla="*/ 0 w 2826965"/>
              <a:gd name="connsiteY3" fmla="*/ 193774 h 193774"/>
              <a:gd name="connsiteX4" fmla="*/ 96963 w 2826965"/>
              <a:gd name="connsiteY4" fmla="*/ 0 h 193774"/>
              <a:gd name="connsiteX0" fmla="*/ 96963 w 2917021"/>
              <a:gd name="connsiteY0" fmla="*/ 8850 h 202624"/>
              <a:gd name="connsiteX1" fmla="*/ 2917021 w 2917021"/>
              <a:gd name="connsiteY1" fmla="*/ 0 h 202624"/>
              <a:gd name="connsiteX2" fmla="*/ 2756237 w 2917021"/>
              <a:gd name="connsiteY2" fmla="*/ 127724 h 202624"/>
              <a:gd name="connsiteX3" fmla="*/ 0 w 2917021"/>
              <a:gd name="connsiteY3" fmla="*/ 202624 h 202624"/>
              <a:gd name="connsiteX4" fmla="*/ 96963 w 2917021"/>
              <a:gd name="connsiteY4" fmla="*/ 8850 h 202624"/>
              <a:gd name="connsiteX0" fmla="*/ 96963 w 2917021"/>
              <a:gd name="connsiteY0" fmla="*/ 8850 h 202624"/>
              <a:gd name="connsiteX1" fmla="*/ 2917021 w 2917021"/>
              <a:gd name="connsiteY1" fmla="*/ 0 h 202624"/>
              <a:gd name="connsiteX2" fmla="*/ 2722570 w 2917021"/>
              <a:gd name="connsiteY2" fmla="*/ 78205 h 202624"/>
              <a:gd name="connsiteX3" fmla="*/ 0 w 2917021"/>
              <a:gd name="connsiteY3" fmla="*/ 202624 h 202624"/>
              <a:gd name="connsiteX4" fmla="*/ 96963 w 2917021"/>
              <a:gd name="connsiteY4" fmla="*/ 8850 h 202624"/>
              <a:gd name="connsiteX0" fmla="*/ 96963 w 2917021"/>
              <a:gd name="connsiteY0" fmla="*/ 8850 h 202624"/>
              <a:gd name="connsiteX1" fmla="*/ 2917021 w 2917021"/>
              <a:gd name="connsiteY1" fmla="*/ 0 h 202624"/>
              <a:gd name="connsiteX2" fmla="*/ 2722570 w 2917021"/>
              <a:gd name="connsiteY2" fmla="*/ 78205 h 202624"/>
              <a:gd name="connsiteX3" fmla="*/ 0 w 2917021"/>
              <a:gd name="connsiteY3" fmla="*/ 202624 h 202624"/>
              <a:gd name="connsiteX4" fmla="*/ 96963 w 2917021"/>
              <a:gd name="connsiteY4" fmla="*/ 8850 h 202624"/>
              <a:gd name="connsiteX0" fmla="*/ 71020 w 2891078"/>
              <a:gd name="connsiteY0" fmla="*/ 8850 h 207659"/>
              <a:gd name="connsiteX1" fmla="*/ 2891078 w 2891078"/>
              <a:gd name="connsiteY1" fmla="*/ 0 h 207659"/>
              <a:gd name="connsiteX2" fmla="*/ 2696627 w 2891078"/>
              <a:gd name="connsiteY2" fmla="*/ 78205 h 207659"/>
              <a:gd name="connsiteX3" fmla="*/ 0 w 2891078"/>
              <a:gd name="connsiteY3" fmla="*/ 207659 h 207659"/>
              <a:gd name="connsiteX4" fmla="*/ 71020 w 2891078"/>
              <a:gd name="connsiteY4" fmla="*/ 8850 h 207659"/>
              <a:gd name="connsiteX0" fmla="*/ 169304 w 2891078"/>
              <a:gd name="connsiteY0" fmla="*/ 14900 h 207659"/>
              <a:gd name="connsiteX1" fmla="*/ 2891078 w 2891078"/>
              <a:gd name="connsiteY1" fmla="*/ 0 h 207659"/>
              <a:gd name="connsiteX2" fmla="*/ 2696627 w 2891078"/>
              <a:gd name="connsiteY2" fmla="*/ 78205 h 207659"/>
              <a:gd name="connsiteX3" fmla="*/ 0 w 2891078"/>
              <a:gd name="connsiteY3" fmla="*/ 207659 h 207659"/>
              <a:gd name="connsiteX4" fmla="*/ 169304 w 2891078"/>
              <a:gd name="connsiteY4" fmla="*/ 14900 h 207659"/>
              <a:gd name="connsiteX0" fmla="*/ 70517 w 2891078"/>
              <a:gd name="connsiteY0" fmla="*/ 32199 h 207659"/>
              <a:gd name="connsiteX1" fmla="*/ 2891078 w 2891078"/>
              <a:gd name="connsiteY1" fmla="*/ 0 h 207659"/>
              <a:gd name="connsiteX2" fmla="*/ 2696627 w 2891078"/>
              <a:gd name="connsiteY2" fmla="*/ 78205 h 207659"/>
              <a:gd name="connsiteX3" fmla="*/ 0 w 2891078"/>
              <a:gd name="connsiteY3" fmla="*/ 207659 h 207659"/>
              <a:gd name="connsiteX4" fmla="*/ 70517 w 2891078"/>
              <a:gd name="connsiteY4" fmla="*/ 32199 h 207659"/>
              <a:gd name="connsiteX0" fmla="*/ 70517 w 2891078"/>
              <a:gd name="connsiteY0" fmla="*/ 32199 h 207659"/>
              <a:gd name="connsiteX1" fmla="*/ 2891078 w 2891078"/>
              <a:gd name="connsiteY1" fmla="*/ 0 h 207659"/>
              <a:gd name="connsiteX2" fmla="*/ 2696627 w 2891078"/>
              <a:gd name="connsiteY2" fmla="*/ 78205 h 207659"/>
              <a:gd name="connsiteX3" fmla="*/ 0 w 2891078"/>
              <a:gd name="connsiteY3" fmla="*/ 207659 h 207659"/>
              <a:gd name="connsiteX4" fmla="*/ 70517 w 2891078"/>
              <a:gd name="connsiteY4" fmla="*/ 32199 h 207659"/>
              <a:gd name="connsiteX0" fmla="*/ 167064 w 2987625"/>
              <a:gd name="connsiteY0" fmla="*/ 32199 h 255352"/>
              <a:gd name="connsiteX1" fmla="*/ 2987625 w 2987625"/>
              <a:gd name="connsiteY1" fmla="*/ 0 h 255352"/>
              <a:gd name="connsiteX2" fmla="*/ 2793174 w 2987625"/>
              <a:gd name="connsiteY2" fmla="*/ 78205 h 255352"/>
              <a:gd name="connsiteX3" fmla="*/ 0 w 2987625"/>
              <a:gd name="connsiteY3" fmla="*/ 255352 h 255352"/>
              <a:gd name="connsiteX4" fmla="*/ 167064 w 2987625"/>
              <a:gd name="connsiteY4" fmla="*/ 32199 h 255352"/>
              <a:gd name="connsiteX0" fmla="*/ 167064 w 2987625"/>
              <a:gd name="connsiteY0" fmla="*/ 32199 h 255352"/>
              <a:gd name="connsiteX1" fmla="*/ 2987625 w 2987625"/>
              <a:gd name="connsiteY1" fmla="*/ 0 h 255352"/>
              <a:gd name="connsiteX2" fmla="*/ 2791917 w 2987625"/>
              <a:gd name="connsiteY2" fmla="*/ 136576 h 255352"/>
              <a:gd name="connsiteX3" fmla="*/ 0 w 2987625"/>
              <a:gd name="connsiteY3" fmla="*/ 255352 h 255352"/>
              <a:gd name="connsiteX4" fmla="*/ 167064 w 2987625"/>
              <a:gd name="connsiteY4" fmla="*/ 32199 h 255352"/>
              <a:gd name="connsiteX0" fmla="*/ 167064 w 2987625"/>
              <a:gd name="connsiteY0" fmla="*/ 32199 h 255352"/>
              <a:gd name="connsiteX1" fmla="*/ 2987625 w 2987625"/>
              <a:gd name="connsiteY1" fmla="*/ 0 h 255352"/>
              <a:gd name="connsiteX2" fmla="*/ 2791917 w 2987625"/>
              <a:gd name="connsiteY2" fmla="*/ 136576 h 255352"/>
              <a:gd name="connsiteX3" fmla="*/ 0 w 2987625"/>
              <a:gd name="connsiteY3" fmla="*/ 255352 h 255352"/>
              <a:gd name="connsiteX4" fmla="*/ 167064 w 2987625"/>
              <a:gd name="connsiteY4" fmla="*/ 32199 h 255352"/>
              <a:gd name="connsiteX0" fmla="*/ 167064 w 2987625"/>
              <a:gd name="connsiteY0" fmla="*/ 32199 h 255352"/>
              <a:gd name="connsiteX1" fmla="*/ 2987625 w 2987625"/>
              <a:gd name="connsiteY1" fmla="*/ 0 h 255352"/>
              <a:gd name="connsiteX2" fmla="*/ 2793654 w 2987625"/>
              <a:gd name="connsiteY2" fmla="*/ 190319 h 255352"/>
              <a:gd name="connsiteX3" fmla="*/ 0 w 2987625"/>
              <a:gd name="connsiteY3" fmla="*/ 255352 h 255352"/>
              <a:gd name="connsiteX4" fmla="*/ 167064 w 2987625"/>
              <a:gd name="connsiteY4" fmla="*/ 32199 h 255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625" h="255352">
                <a:moveTo>
                  <a:pt x="167064" y="32199"/>
                </a:moveTo>
                <a:lnTo>
                  <a:pt x="2987625" y="0"/>
                </a:lnTo>
                <a:cubicBezTo>
                  <a:pt x="2949740" y="74716"/>
                  <a:pt x="2870692" y="179214"/>
                  <a:pt x="2793654" y="190319"/>
                </a:cubicBezTo>
                <a:lnTo>
                  <a:pt x="0" y="255352"/>
                </a:lnTo>
                <a:cubicBezTo>
                  <a:pt x="23506" y="196865"/>
                  <a:pt x="201431" y="91498"/>
                  <a:pt x="167064" y="3219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50" name="Cubo 10">
            <a:extLst>
              <a:ext uri="{FF2B5EF4-FFF2-40B4-BE49-F238E27FC236}">
                <a16:creationId xmlns="" xmlns:a16="http://schemas.microsoft.com/office/drawing/2014/main" id="{ED83DD29-9363-4934-B4A2-81D79E701387}"/>
              </a:ext>
            </a:extLst>
          </p:cNvPr>
          <p:cNvSpPr/>
          <p:nvPr/>
        </p:nvSpPr>
        <p:spPr>
          <a:xfrm rot="9563942" flipV="1">
            <a:off x="1652064" y="1741449"/>
            <a:ext cx="7410450" cy="2524125"/>
          </a:xfrm>
          <a:custGeom>
            <a:avLst/>
            <a:gdLst>
              <a:gd name="connsiteX0" fmla="*/ 0 w 6803035"/>
              <a:gd name="connsiteY0" fmla="*/ 1044780 h 2179258"/>
              <a:gd name="connsiteX1" fmla="*/ 5758255 w 6803035"/>
              <a:gd name="connsiteY1" fmla="*/ 1044780 h 2179258"/>
              <a:gd name="connsiteX2" fmla="*/ 5758255 w 6803035"/>
              <a:gd name="connsiteY2" fmla="*/ 2179258 h 2179258"/>
              <a:gd name="connsiteX3" fmla="*/ 0 w 6803035"/>
              <a:gd name="connsiteY3" fmla="*/ 2179258 h 2179258"/>
              <a:gd name="connsiteX4" fmla="*/ 0 w 6803035"/>
              <a:gd name="connsiteY4" fmla="*/ 1044780 h 2179258"/>
              <a:gd name="connsiteX0" fmla="*/ 5758255 w 6803035"/>
              <a:gd name="connsiteY0" fmla="*/ 1044780 h 2179258"/>
              <a:gd name="connsiteX1" fmla="*/ 6803035 w 6803035"/>
              <a:gd name="connsiteY1" fmla="*/ 0 h 2179258"/>
              <a:gd name="connsiteX2" fmla="*/ 6803035 w 6803035"/>
              <a:gd name="connsiteY2" fmla="*/ 1134478 h 2179258"/>
              <a:gd name="connsiteX3" fmla="*/ 5758255 w 6803035"/>
              <a:gd name="connsiteY3" fmla="*/ 2179258 h 2179258"/>
              <a:gd name="connsiteX4" fmla="*/ 5758255 w 6803035"/>
              <a:gd name="connsiteY4" fmla="*/ 1044780 h 2179258"/>
              <a:gd name="connsiteX0" fmla="*/ 0 w 6803035"/>
              <a:gd name="connsiteY0" fmla="*/ 1044780 h 2179258"/>
              <a:gd name="connsiteX1" fmla="*/ 1044780 w 6803035"/>
              <a:gd name="connsiteY1" fmla="*/ 0 h 2179258"/>
              <a:gd name="connsiteX2" fmla="*/ 6803035 w 6803035"/>
              <a:gd name="connsiteY2" fmla="*/ 0 h 2179258"/>
              <a:gd name="connsiteX3" fmla="*/ 5758255 w 6803035"/>
              <a:gd name="connsiteY3" fmla="*/ 1044780 h 2179258"/>
              <a:gd name="connsiteX4" fmla="*/ 0 w 6803035"/>
              <a:gd name="connsiteY4" fmla="*/ 1044780 h 2179258"/>
              <a:gd name="connsiteX0" fmla="*/ 0 w 6803035"/>
              <a:gd name="connsiteY0" fmla="*/ 1044780 h 2179258"/>
              <a:gd name="connsiteX1" fmla="*/ 1044780 w 6803035"/>
              <a:gd name="connsiteY1" fmla="*/ 0 h 2179258"/>
              <a:gd name="connsiteX2" fmla="*/ 6803035 w 6803035"/>
              <a:gd name="connsiteY2" fmla="*/ 0 h 2179258"/>
              <a:gd name="connsiteX3" fmla="*/ 6803035 w 6803035"/>
              <a:gd name="connsiteY3" fmla="*/ 1134478 h 2179258"/>
              <a:gd name="connsiteX4" fmla="*/ 5758255 w 6803035"/>
              <a:gd name="connsiteY4" fmla="*/ 2179258 h 2179258"/>
              <a:gd name="connsiteX5" fmla="*/ 0 w 6803035"/>
              <a:gd name="connsiteY5" fmla="*/ 2179258 h 2179258"/>
              <a:gd name="connsiteX6" fmla="*/ 0 w 6803035"/>
              <a:gd name="connsiteY6" fmla="*/ 1044780 h 2179258"/>
              <a:gd name="connsiteX7" fmla="*/ 0 w 6803035"/>
              <a:gd name="connsiteY7" fmla="*/ 1044780 h 2179258"/>
              <a:gd name="connsiteX8" fmla="*/ 5758255 w 6803035"/>
              <a:gd name="connsiteY8" fmla="*/ 1044780 h 2179258"/>
              <a:gd name="connsiteX9" fmla="*/ 6803035 w 6803035"/>
              <a:gd name="connsiteY9" fmla="*/ 0 h 2179258"/>
              <a:gd name="connsiteX10" fmla="*/ 5758255 w 6803035"/>
              <a:gd name="connsiteY10" fmla="*/ 1044780 h 2179258"/>
              <a:gd name="connsiteX11" fmla="*/ 5758255 w 6803035"/>
              <a:gd name="connsiteY11" fmla="*/ 2179258 h 2179258"/>
              <a:gd name="connsiteX0" fmla="*/ 0 w 6803035"/>
              <a:gd name="connsiteY0" fmla="*/ 1044780 h 2179258"/>
              <a:gd name="connsiteX1" fmla="*/ 5758255 w 6803035"/>
              <a:gd name="connsiteY1" fmla="*/ 1044780 h 2179258"/>
              <a:gd name="connsiteX2" fmla="*/ 5758255 w 6803035"/>
              <a:gd name="connsiteY2" fmla="*/ 2179258 h 2179258"/>
              <a:gd name="connsiteX3" fmla="*/ 0 w 6803035"/>
              <a:gd name="connsiteY3" fmla="*/ 2179258 h 2179258"/>
              <a:gd name="connsiteX4" fmla="*/ 0 w 6803035"/>
              <a:gd name="connsiteY4" fmla="*/ 1044780 h 2179258"/>
              <a:gd name="connsiteX0" fmla="*/ 5758255 w 6803035"/>
              <a:gd name="connsiteY0" fmla="*/ 1044780 h 2179258"/>
              <a:gd name="connsiteX1" fmla="*/ 6803035 w 6803035"/>
              <a:gd name="connsiteY1" fmla="*/ 0 h 2179258"/>
              <a:gd name="connsiteX2" fmla="*/ 6803035 w 6803035"/>
              <a:gd name="connsiteY2" fmla="*/ 1134478 h 2179258"/>
              <a:gd name="connsiteX3" fmla="*/ 5758255 w 6803035"/>
              <a:gd name="connsiteY3" fmla="*/ 2179258 h 2179258"/>
              <a:gd name="connsiteX4" fmla="*/ 5758255 w 6803035"/>
              <a:gd name="connsiteY4" fmla="*/ 1044780 h 2179258"/>
              <a:gd name="connsiteX0" fmla="*/ 0 w 6803035"/>
              <a:gd name="connsiteY0" fmla="*/ 1044780 h 2179258"/>
              <a:gd name="connsiteX1" fmla="*/ 1044780 w 6803035"/>
              <a:gd name="connsiteY1" fmla="*/ 0 h 2179258"/>
              <a:gd name="connsiteX2" fmla="*/ 6803035 w 6803035"/>
              <a:gd name="connsiteY2" fmla="*/ 0 h 2179258"/>
              <a:gd name="connsiteX3" fmla="*/ 5758255 w 6803035"/>
              <a:gd name="connsiteY3" fmla="*/ 1044780 h 2179258"/>
              <a:gd name="connsiteX4" fmla="*/ 0 w 6803035"/>
              <a:gd name="connsiteY4" fmla="*/ 1044780 h 2179258"/>
              <a:gd name="connsiteX0" fmla="*/ 0 w 6803035"/>
              <a:gd name="connsiteY0" fmla="*/ 1044780 h 2179258"/>
              <a:gd name="connsiteX1" fmla="*/ 1044780 w 6803035"/>
              <a:gd name="connsiteY1" fmla="*/ 0 h 2179258"/>
              <a:gd name="connsiteX2" fmla="*/ 6803035 w 6803035"/>
              <a:gd name="connsiteY2" fmla="*/ 0 h 2179258"/>
              <a:gd name="connsiteX3" fmla="*/ 6803035 w 6803035"/>
              <a:gd name="connsiteY3" fmla="*/ 1134478 h 2179258"/>
              <a:gd name="connsiteX4" fmla="*/ 5758255 w 6803035"/>
              <a:gd name="connsiteY4" fmla="*/ 2179258 h 2179258"/>
              <a:gd name="connsiteX5" fmla="*/ 0 w 6803035"/>
              <a:gd name="connsiteY5" fmla="*/ 2179258 h 2179258"/>
              <a:gd name="connsiteX6" fmla="*/ 0 w 6803035"/>
              <a:gd name="connsiteY6" fmla="*/ 1044780 h 2179258"/>
              <a:gd name="connsiteX7" fmla="*/ 0 w 6803035"/>
              <a:gd name="connsiteY7" fmla="*/ 1044780 h 2179258"/>
              <a:gd name="connsiteX8" fmla="*/ 5758255 w 6803035"/>
              <a:gd name="connsiteY8" fmla="*/ 1044780 h 2179258"/>
              <a:gd name="connsiteX9" fmla="*/ 6803035 w 6803035"/>
              <a:gd name="connsiteY9" fmla="*/ 0 h 2179258"/>
              <a:gd name="connsiteX10" fmla="*/ 5758255 w 6803035"/>
              <a:gd name="connsiteY10" fmla="*/ 1044780 h 2179258"/>
              <a:gd name="connsiteX11" fmla="*/ 5758255 w 6803035"/>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6433572 w 7478352"/>
              <a:gd name="connsiteY0" fmla="*/ 104478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6433572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6433572 w 7478352"/>
              <a:gd name="connsiteY3" fmla="*/ 1044780 h 2179258"/>
              <a:gd name="connsiteX4" fmla="*/ 675317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6433572 w 7478352"/>
              <a:gd name="connsiteY8" fmla="*/ 1044780 h 2179258"/>
              <a:gd name="connsiteX9" fmla="*/ 7478352 w 7478352"/>
              <a:gd name="connsiteY9" fmla="*/ 0 h 2179258"/>
              <a:gd name="connsiteX10" fmla="*/ 6433572 w 7478352"/>
              <a:gd name="connsiteY10" fmla="*/ 1044780 h 2179258"/>
              <a:gd name="connsiteX11" fmla="*/ 6433572 w 7478352"/>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6433572 w 7478352"/>
              <a:gd name="connsiteY0" fmla="*/ 104478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6433572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6433572 w 7478352"/>
              <a:gd name="connsiteY3" fmla="*/ 1044780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6433572 w 7478352"/>
              <a:gd name="connsiteY8" fmla="*/ 1044780 h 2179258"/>
              <a:gd name="connsiteX9" fmla="*/ 7478352 w 7478352"/>
              <a:gd name="connsiteY9" fmla="*/ 0 h 2179258"/>
              <a:gd name="connsiteX10" fmla="*/ 6433572 w 7478352"/>
              <a:gd name="connsiteY10" fmla="*/ 1044780 h 2179258"/>
              <a:gd name="connsiteX11" fmla="*/ 6433572 w 7478352"/>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6433572 w 7478352"/>
              <a:gd name="connsiteY0" fmla="*/ 104478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6433572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6433572 w 7478352"/>
              <a:gd name="connsiteY3" fmla="*/ 1044780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6433572 w 7478352"/>
              <a:gd name="connsiteY8" fmla="*/ 1044780 h 2179258"/>
              <a:gd name="connsiteX9" fmla="*/ 7478352 w 7478352"/>
              <a:gd name="connsiteY9" fmla="*/ 0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6433572 w 7478352"/>
              <a:gd name="connsiteY0" fmla="*/ 104478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6433572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6433572 w 7478352"/>
              <a:gd name="connsiteY3" fmla="*/ 1044780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478352 w 7478352"/>
              <a:gd name="connsiteY9" fmla="*/ 0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6433572 w 7478352"/>
              <a:gd name="connsiteY0" fmla="*/ 104478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6433572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478352 w 7478352"/>
              <a:gd name="connsiteY9" fmla="*/ 0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478352 w 7478352"/>
              <a:gd name="connsiteY2" fmla="*/ 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478352 w 7478352"/>
              <a:gd name="connsiteY9" fmla="*/ 0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478352 w 7478352"/>
              <a:gd name="connsiteY2" fmla="*/ 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478352 w 7478352"/>
              <a:gd name="connsiteY9" fmla="*/ 0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478352 w 7478352"/>
              <a:gd name="connsiteY2" fmla="*/ 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273682 w 7478352"/>
              <a:gd name="connsiteY9" fmla="*/ 161355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478352 w 7478352"/>
              <a:gd name="connsiteY2" fmla="*/ 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284250 w 7478352"/>
              <a:gd name="connsiteY2" fmla="*/ 157383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273682 w 7478352"/>
              <a:gd name="connsiteY9" fmla="*/ 161355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323894 w 7478352"/>
              <a:gd name="connsiteY2" fmla="*/ 16660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284250 w 7478352"/>
              <a:gd name="connsiteY2" fmla="*/ 157383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273682 w 7478352"/>
              <a:gd name="connsiteY9" fmla="*/ 161355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186523 w 7478352"/>
              <a:gd name="connsiteY1" fmla="*/ 218237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323894 w 7478352"/>
              <a:gd name="connsiteY2" fmla="*/ 16660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284250 w 7478352"/>
              <a:gd name="connsiteY2" fmla="*/ 157383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273682 w 7478352"/>
              <a:gd name="connsiteY9" fmla="*/ 161355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186523 w 7478352"/>
              <a:gd name="connsiteY1" fmla="*/ 218237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323894 w 7478352"/>
              <a:gd name="connsiteY2" fmla="*/ 16660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284250 w 7478352"/>
              <a:gd name="connsiteY2" fmla="*/ 157383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162766 w 7478352"/>
              <a:gd name="connsiteY9" fmla="*/ 251289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186523 w 7478352"/>
              <a:gd name="connsiteY1" fmla="*/ 218237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323894 w 7478352"/>
              <a:gd name="connsiteY2" fmla="*/ 16660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152200 w 7478352"/>
              <a:gd name="connsiteY2" fmla="*/ 255261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162766 w 7478352"/>
              <a:gd name="connsiteY9" fmla="*/ 251289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186523 w 7478352"/>
              <a:gd name="connsiteY1" fmla="*/ 218237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198439 w 7478352"/>
              <a:gd name="connsiteY2" fmla="*/ 249939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152200 w 7478352"/>
              <a:gd name="connsiteY2" fmla="*/ 255261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162766 w 7478352"/>
              <a:gd name="connsiteY9" fmla="*/ 251289 h 2179258"/>
              <a:gd name="connsiteX10" fmla="*/ 5967199 w 7478352"/>
              <a:gd name="connsiteY10" fmla="*/ 1087426 h 2179258"/>
              <a:gd name="connsiteX11" fmla="*/ 6433572 w 7478352"/>
              <a:gd name="connsiteY11" fmla="*/ 2179258 h 2179258"/>
              <a:gd name="connsiteX0" fmla="*/ 675317 w 7478352"/>
              <a:gd name="connsiteY0" fmla="*/ 1022145 h 2156623"/>
              <a:gd name="connsiteX1" fmla="*/ 5967198 w 7478352"/>
              <a:gd name="connsiteY1" fmla="*/ 1064791 h 2156623"/>
              <a:gd name="connsiteX2" fmla="*/ 6433572 w 7478352"/>
              <a:gd name="connsiteY2" fmla="*/ 2156623 h 2156623"/>
              <a:gd name="connsiteX3" fmla="*/ 675317 w 7478352"/>
              <a:gd name="connsiteY3" fmla="*/ 2156623 h 2156623"/>
              <a:gd name="connsiteX4" fmla="*/ 675317 w 7478352"/>
              <a:gd name="connsiteY4" fmla="*/ 1022145 h 2156623"/>
              <a:gd name="connsiteX0" fmla="*/ 5969822 w 7478352"/>
              <a:gd name="connsiteY0" fmla="*/ 1039685 h 2156623"/>
              <a:gd name="connsiteX1" fmla="*/ 7186523 w 7478352"/>
              <a:gd name="connsiteY1" fmla="*/ 195602 h 2156623"/>
              <a:gd name="connsiteX2" fmla="*/ 7478352 w 7478352"/>
              <a:gd name="connsiteY2" fmla="*/ 1111843 h 2156623"/>
              <a:gd name="connsiteX3" fmla="*/ 6433572 w 7478352"/>
              <a:gd name="connsiteY3" fmla="*/ 2156623 h 2156623"/>
              <a:gd name="connsiteX4" fmla="*/ 5969822 w 7478352"/>
              <a:gd name="connsiteY4" fmla="*/ 1039685 h 2156623"/>
              <a:gd name="connsiteX0" fmla="*/ 675317 w 7478352"/>
              <a:gd name="connsiteY0" fmla="*/ 1022145 h 2156623"/>
              <a:gd name="connsiteX1" fmla="*/ 1647628 w 7478352"/>
              <a:gd name="connsiteY1" fmla="*/ 233747 h 2156623"/>
              <a:gd name="connsiteX2" fmla="*/ 7198439 w 7478352"/>
              <a:gd name="connsiteY2" fmla="*/ 227304 h 2156623"/>
              <a:gd name="connsiteX3" fmla="*/ 5988333 w 7478352"/>
              <a:gd name="connsiteY3" fmla="*/ 1056846 h 2156623"/>
              <a:gd name="connsiteX4" fmla="*/ 675317 w 7478352"/>
              <a:gd name="connsiteY4" fmla="*/ 1022145 h 2156623"/>
              <a:gd name="connsiteX0" fmla="*/ 675317 w 7478352"/>
              <a:gd name="connsiteY0" fmla="*/ 1022145 h 2156623"/>
              <a:gd name="connsiteX1" fmla="*/ 1499464 w 7478352"/>
              <a:gd name="connsiteY1" fmla="*/ 0 h 2156623"/>
              <a:gd name="connsiteX2" fmla="*/ 7152200 w 7478352"/>
              <a:gd name="connsiteY2" fmla="*/ 232626 h 2156623"/>
              <a:gd name="connsiteX3" fmla="*/ 7478352 w 7478352"/>
              <a:gd name="connsiteY3" fmla="*/ 1111843 h 2156623"/>
              <a:gd name="connsiteX4" fmla="*/ 6433572 w 7478352"/>
              <a:gd name="connsiteY4" fmla="*/ 2156623 h 2156623"/>
              <a:gd name="connsiteX5" fmla="*/ 675317 w 7478352"/>
              <a:gd name="connsiteY5" fmla="*/ 2156623 h 2156623"/>
              <a:gd name="connsiteX6" fmla="*/ 675317 w 7478352"/>
              <a:gd name="connsiteY6" fmla="*/ 1022145 h 2156623"/>
              <a:gd name="connsiteX7" fmla="*/ 0 w 7478352"/>
              <a:gd name="connsiteY7" fmla="*/ 829769 h 2156623"/>
              <a:gd name="connsiteX8" fmla="*/ 5985710 w 7478352"/>
              <a:gd name="connsiteY8" fmla="*/ 1081953 h 2156623"/>
              <a:gd name="connsiteX9" fmla="*/ 7162766 w 7478352"/>
              <a:gd name="connsiteY9" fmla="*/ 228654 h 2156623"/>
              <a:gd name="connsiteX10" fmla="*/ 5967199 w 7478352"/>
              <a:gd name="connsiteY10" fmla="*/ 1064791 h 2156623"/>
              <a:gd name="connsiteX11" fmla="*/ 6433572 w 7478352"/>
              <a:gd name="connsiteY11" fmla="*/ 2156623 h 2156623"/>
              <a:gd name="connsiteX0" fmla="*/ 675317 w 7478352"/>
              <a:gd name="connsiteY0" fmla="*/ 826543 h 1961021"/>
              <a:gd name="connsiteX1" fmla="*/ 5967198 w 7478352"/>
              <a:gd name="connsiteY1" fmla="*/ 869189 h 1961021"/>
              <a:gd name="connsiteX2" fmla="*/ 6433572 w 7478352"/>
              <a:gd name="connsiteY2" fmla="*/ 1961021 h 1961021"/>
              <a:gd name="connsiteX3" fmla="*/ 675317 w 7478352"/>
              <a:gd name="connsiteY3" fmla="*/ 1961021 h 1961021"/>
              <a:gd name="connsiteX4" fmla="*/ 675317 w 7478352"/>
              <a:gd name="connsiteY4" fmla="*/ 826543 h 1961021"/>
              <a:gd name="connsiteX0" fmla="*/ 5969822 w 7478352"/>
              <a:gd name="connsiteY0" fmla="*/ 844083 h 1961021"/>
              <a:gd name="connsiteX1" fmla="*/ 7186523 w 7478352"/>
              <a:gd name="connsiteY1" fmla="*/ 0 h 1961021"/>
              <a:gd name="connsiteX2" fmla="*/ 7478352 w 7478352"/>
              <a:gd name="connsiteY2" fmla="*/ 916241 h 1961021"/>
              <a:gd name="connsiteX3" fmla="*/ 6433572 w 7478352"/>
              <a:gd name="connsiteY3" fmla="*/ 1961021 h 1961021"/>
              <a:gd name="connsiteX4" fmla="*/ 5969822 w 7478352"/>
              <a:gd name="connsiteY4" fmla="*/ 844083 h 1961021"/>
              <a:gd name="connsiteX0" fmla="*/ 675317 w 7478352"/>
              <a:gd name="connsiteY0" fmla="*/ 826543 h 1961021"/>
              <a:gd name="connsiteX1" fmla="*/ 1647628 w 7478352"/>
              <a:gd name="connsiteY1" fmla="*/ 38145 h 1961021"/>
              <a:gd name="connsiteX2" fmla="*/ 7198439 w 7478352"/>
              <a:gd name="connsiteY2" fmla="*/ 31702 h 1961021"/>
              <a:gd name="connsiteX3" fmla="*/ 5988333 w 7478352"/>
              <a:gd name="connsiteY3" fmla="*/ 861244 h 1961021"/>
              <a:gd name="connsiteX4" fmla="*/ 675317 w 7478352"/>
              <a:gd name="connsiteY4" fmla="*/ 826543 h 1961021"/>
              <a:gd name="connsiteX0" fmla="*/ 675317 w 7478352"/>
              <a:gd name="connsiteY0" fmla="*/ 826543 h 1961021"/>
              <a:gd name="connsiteX1" fmla="*/ 1615927 w 7478352"/>
              <a:gd name="connsiteY1" fmla="*/ 50062 h 1961021"/>
              <a:gd name="connsiteX2" fmla="*/ 7152200 w 7478352"/>
              <a:gd name="connsiteY2" fmla="*/ 37024 h 1961021"/>
              <a:gd name="connsiteX3" fmla="*/ 7478352 w 7478352"/>
              <a:gd name="connsiteY3" fmla="*/ 916241 h 1961021"/>
              <a:gd name="connsiteX4" fmla="*/ 6433572 w 7478352"/>
              <a:gd name="connsiteY4" fmla="*/ 1961021 h 1961021"/>
              <a:gd name="connsiteX5" fmla="*/ 675317 w 7478352"/>
              <a:gd name="connsiteY5" fmla="*/ 1961021 h 1961021"/>
              <a:gd name="connsiteX6" fmla="*/ 675317 w 7478352"/>
              <a:gd name="connsiteY6" fmla="*/ 826543 h 1961021"/>
              <a:gd name="connsiteX7" fmla="*/ 0 w 7478352"/>
              <a:gd name="connsiteY7" fmla="*/ 634167 h 1961021"/>
              <a:gd name="connsiteX8" fmla="*/ 5985710 w 7478352"/>
              <a:gd name="connsiteY8" fmla="*/ 886351 h 1961021"/>
              <a:gd name="connsiteX9" fmla="*/ 7162766 w 7478352"/>
              <a:gd name="connsiteY9" fmla="*/ 33052 h 1961021"/>
              <a:gd name="connsiteX10" fmla="*/ 5967199 w 7478352"/>
              <a:gd name="connsiteY10" fmla="*/ 869189 h 1961021"/>
              <a:gd name="connsiteX11" fmla="*/ 6433572 w 7478352"/>
              <a:gd name="connsiteY11" fmla="*/ 1961021 h 1961021"/>
              <a:gd name="connsiteX0" fmla="*/ 675317 w 7478352"/>
              <a:gd name="connsiteY0" fmla="*/ 912275 h 2046753"/>
              <a:gd name="connsiteX1" fmla="*/ 5967198 w 7478352"/>
              <a:gd name="connsiteY1" fmla="*/ 954921 h 2046753"/>
              <a:gd name="connsiteX2" fmla="*/ 6433572 w 7478352"/>
              <a:gd name="connsiteY2" fmla="*/ 2046753 h 2046753"/>
              <a:gd name="connsiteX3" fmla="*/ 675317 w 7478352"/>
              <a:gd name="connsiteY3" fmla="*/ 2046753 h 2046753"/>
              <a:gd name="connsiteX4" fmla="*/ 675317 w 7478352"/>
              <a:gd name="connsiteY4" fmla="*/ 912275 h 2046753"/>
              <a:gd name="connsiteX0" fmla="*/ 5969822 w 7478352"/>
              <a:gd name="connsiteY0" fmla="*/ 929815 h 2046753"/>
              <a:gd name="connsiteX1" fmla="*/ 7186523 w 7478352"/>
              <a:gd name="connsiteY1" fmla="*/ 85732 h 2046753"/>
              <a:gd name="connsiteX2" fmla="*/ 7478352 w 7478352"/>
              <a:gd name="connsiteY2" fmla="*/ 1001973 h 2046753"/>
              <a:gd name="connsiteX3" fmla="*/ 6433572 w 7478352"/>
              <a:gd name="connsiteY3" fmla="*/ 2046753 h 2046753"/>
              <a:gd name="connsiteX4" fmla="*/ 5969822 w 7478352"/>
              <a:gd name="connsiteY4" fmla="*/ 929815 h 2046753"/>
              <a:gd name="connsiteX0" fmla="*/ 675317 w 7478352"/>
              <a:gd name="connsiteY0" fmla="*/ 912275 h 2046753"/>
              <a:gd name="connsiteX1" fmla="*/ 1647628 w 7478352"/>
              <a:gd name="connsiteY1" fmla="*/ 123877 h 2046753"/>
              <a:gd name="connsiteX2" fmla="*/ 7198439 w 7478352"/>
              <a:gd name="connsiteY2" fmla="*/ 117434 h 2046753"/>
              <a:gd name="connsiteX3" fmla="*/ 5988333 w 7478352"/>
              <a:gd name="connsiteY3" fmla="*/ 946976 h 2046753"/>
              <a:gd name="connsiteX4" fmla="*/ 675317 w 7478352"/>
              <a:gd name="connsiteY4" fmla="*/ 912275 h 2046753"/>
              <a:gd name="connsiteX0" fmla="*/ 675317 w 7478352"/>
              <a:gd name="connsiteY0" fmla="*/ 912275 h 2046753"/>
              <a:gd name="connsiteX1" fmla="*/ 1239260 w 7478352"/>
              <a:gd name="connsiteY1" fmla="*/ 0 h 2046753"/>
              <a:gd name="connsiteX2" fmla="*/ 7152200 w 7478352"/>
              <a:gd name="connsiteY2" fmla="*/ 122756 h 2046753"/>
              <a:gd name="connsiteX3" fmla="*/ 7478352 w 7478352"/>
              <a:gd name="connsiteY3" fmla="*/ 1001973 h 2046753"/>
              <a:gd name="connsiteX4" fmla="*/ 6433572 w 7478352"/>
              <a:gd name="connsiteY4" fmla="*/ 2046753 h 2046753"/>
              <a:gd name="connsiteX5" fmla="*/ 675317 w 7478352"/>
              <a:gd name="connsiteY5" fmla="*/ 2046753 h 2046753"/>
              <a:gd name="connsiteX6" fmla="*/ 675317 w 7478352"/>
              <a:gd name="connsiteY6" fmla="*/ 912275 h 2046753"/>
              <a:gd name="connsiteX7" fmla="*/ 0 w 7478352"/>
              <a:gd name="connsiteY7" fmla="*/ 719899 h 2046753"/>
              <a:gd name="connsiteX8" fmla="*/ 5985710 w 7478352"/>
              <a:gd name="connsiteY8" fmla="*/ 972083 h 2046753"/>
              <a:gd name="connsiteX9" fmla="*/ 7162766 w 7478352"/>
              <a:gd name="connsiteY9" fmla="*/ 118784 h 2046753"/>
              <a:gd name="connsiteX10" fmla="*/ 5967199 w 7478352"/>
              <a:gd name="connsiteY10" fmla="*/ 954921 h 2046753"/>
              <a:gd name="connsiteX11" fmla="*/ 6433572 w 7478352"/>
              <a:gd name="connsiteY11" fmla="*/ 2046753 h 2046753"/>
              <a:gd name="connsiteX0" fmla="*/ 675317 w 7478352"/>
              <a:gd name="connsiteY0" fmla="*/ 912276 h 2046754"/>
              <a:gd name="connsiteX1" fmla="*/ 5967198 w 7478352"/>
              <a:gd name="connsiteY1" fmla="*/ 954922 h 2046754"/>
              <a:gd name="connsiteX2" fmla="*/ 6433572 w 7478352"/>
              <a:gd name="connsiteY2" fmla="*/ 2046754 h 2046754"/>
              <a:gd name="connsiteX3" fmla="*/ 675317 w 7478352"/>
              <a:gd name="connsiteY3" fmla="*/ 2046754 h 2046754"/>
              <a:gd name="connsiteX4" fmla="*/ 675317 w 7478352"/>
              <a:gd name="connsiteY4" fmla="*/ 912276 h 2046754"/>
              <a:gd name="connsiteX0" fmla="*/ 5969822 w 7478352"/>
              <a:gd name="connsiteY0" fmla="*/ 929816 h 2046754"/>
              <a:gd name="connsiteX1" fmla="*/ 7186523 w 7478352"/>
              <a:gd name="connsiteY1" fmla="*/ 85733 h 2046754"/>
              <a:gd name="connsiteX2" fmla="*/ 7478352 w 7478352"/>
              <a:gd name="connsiteY2" fmla="*/ 1001974 h 2046754"/>
              <a:gd name="connsiteX3" fmla="*/ 6433572 w 7478352"/>
              <a:gd name="connsiteY3" fmla="*/ 2046754 h 2046754"/>
              <a:gd name="connsiteX4" fmla="*/ 5969822 w 7478352"/>
              <a:gd name="connsiteY4" fmla="*/ 929816 h 2046754"/>
              <a:gd name="connsiteX0" fmla="*/ 675317 w 7478352"/>
              <a:gd name="connsiteY0" fmla="*/ 912276 h 2046754"/>
              <a:gd name="connsiteX1" fmla="*/ 1239260 w 7478352"/>
              <a:gd name="connsiteY1" fmla="*/ 0 h 2046754"/>
              <a:gd name="connsiteX2" fmla="*/ 7198439 w 7478352"/>
              <a:gd name="connsiteY2" fmla="*/ 117435 h 2046754"/>
              <a:gd name="connsiteX3" fmla="*/ 5988333 w 7478352"/>
              <a:gd name="connsiteY3" fmla="*/ 946977 h 2046754"/>
              <a:gd name="connsiteX4" fmla="*/ 675317 w 7478352"/>
              <a:gd name="connsiteY4" fmla="*/ 912276 h 2046754"/>
              <a:gd name="connsiteX0" fmla="*/ 675317 w 7478352"/>
              <a:gd name="connsiteY0" fmla="*/ 912276 h 2046754"/>
              <a:gd name="connsiteX1" fmla="*/ 1239260 w 7478352"/>
              <a:gd name="connsiteY1" fmla="*/ 1 h 2046754"/>
              <a:gd name="connsiteX2" fmla="*/ 7152200 w 7478352"/>
              <a:gd name="connsiteY2" fmla="*/ 122757 h 2046754"/>
              <a:gd name="connsiteX3" fmla="*/ 7478352 w 7478352"/>
              <a:gd name="connsiteY3" fmla="*/ 1001974 h 2046754"/>
              <a:gd name="connsiteX4" fmla="*/ 6433572 w 7478352"/>
              <a:gd name="connsiteY4" fmla="*/ 2046754 h 2046754"/>
              <a:gd name="connsiteX5" fmla="*/ 675317 w 7478352"/>
              <a:gd name="connsiteY5" fmla="*/ 2046754 h 2046754"/>
              <a:gd name="connsiteX6" fmla="*/ 675317 w 7478352"/>
              <a:gd name="connsiteY6" fmla="*/ 912276 h 2046754"/>
              <a:gd name="connsiteX7" fmla="*/ 0 w 7478352"/>
              <a:gd name="connsiteY7" fmla="*/ 719900 h 2046754"/>
              <a:gd name="connsiteX8" fmla="*/ 5985710 w 7478352"/>
              <a:gd name="connsiteY8" fmla="*/ 972084 h 2046754"/>
              <a:gd name="connsiteX9" fmla="*/ 7162766 w 7478352"/>
              <a:gd name="connsiteY9" fmla="*/ 118785 h 2046754"/>
              <a:gd name="connsiteX10" fmla="*/ 5967199 w 7478352"/>
              <a:gd name="connsiteY10" fmla="*/ 954922 h 2046754"/>
              <a:gd name="connsiteX11" fmla="*/ 6433572 w 7478352"/>
              <a:gd name="connsiteY11" fmla="*/ 2046754 h 2046754"/>
              <a:gd name="connsiteX0" fmla="*/ 705669 w 7508704"/>
              <a:gd name="connsiteY0" fmla="*/ 912276 h 2046754"/>
              <a:gd name="connsiteX1" fmla="*/ 5997550 w 7508704"/>
              <a:gd name="connsiteY1" fmla="*/ 954922 h 2046754"/>
              <a:gd name="connsiteX2" fmla="*/ 6463924 w 7508704"/>
              <a:gd name="connsiteY2" fmla="*/ 2046754 h 2046754"/>
              <a:gd name="connsiteX3" fmla="*/ 705669 w 7508704"/>
              <a:gd name="connsiteY3" fmla="*/ 2046754 h 2046754"/>
              <a:gd name="connsiteX4" fmla="*/ 705669 w 7508704"/>
              <a:gd name="connsiteY4" fmla="*/ 912276 h 2046754"/>
              <a:gd name="connsiteX0" fmla="*/ 6000174 w 7508704"/>
              <a:gd name="connsiteY0" fmla="*/ 929816 h 2046754"/>
              <a:gd name="connsiteX1" fmla="*/ 7216875 w 7508704"/>
              <a:gd name="connsiteY1" fmla="*/ 85733 h 2046754"/>
              <a:gd name="connsiteX2" fmla="*/ 7508704 w 7508704"/>
              <a:gd name="connsiteY2" fmla="*/ 1001974 h 2046754"/>
              <a:gd name="connsiteX3" fmla="*/ 6463924 w 7508704"/>
              <a:gd name="connsiteY3" fmla="*/ 2046754 h 2046754"/>
              <a:gd name="connsiteX4" fmla="*/ 6000174 w 7508704"/>
              <a:gd name="connsiteY4" fmla="*/ 929816 h 2046754"/>
              <a:gd name="connsiteX0" fmla="*/ 705669 w 7508704"/>
              <a:gd name="connsiteY0" fmla="*/ 912276 h 2046754"/>
              <a:gd name="connsiteX1" fmla="*/ 1269612 w 7508704"/>
              <a:gd name="connsiteY1" fmla="*/ 0 h 2046754"/>
              <a:gd name="connsiteX2" fmla="*/ 7228791 w 7508704"/>
              <a:gd name="connsiteY2" fmla="*/ 117435 h 2046754"/>
              <a:gd name="connsiteX3" fmla="*/ 6018685 w 7508704"/>
              <a:gd name="connsiteY3" fmla="*/ 946977 h 2046754"/>
              <a:gd name="connsiteX4" fmla="*/ 705669 w 7508704"/>
              <a:gd name="connsiteY4" fmla="*/ 912276 h 2046754"/>
              <a:gd name="connsiteX0" fmla="*/ 0 w 7508704"/>
              <a:gd name="connsiteY0" fmla="*/ 767492 h 2046754"/>
              <a:gd name="connsiteX1" fmla="*/ 1269612 w 7508704"/>
              <a:gd name="connsiteY1" fmla="*/ 1 h 2046754"/>
              <a:gd name="connsiteX2" fmla="*/ 7182552 w 7508704"/>
              <a:gd name="connsiteY2" fmla="*/ 122757 h 2046754"/>
              <a:gd name="connsiteX3" fmla="*/ 7508704 w 7508704"/>
              <a:gd name="connsiteY3" fmla="*/ 1001974 h 2046754"/>
              <a:gd name="connsiteX4" fmla="*/ 6463924 w 7508704"/>
              <a:gd name="connsiteY4" fmla="*/ 2046754 h 2046754"/>
              <a:gd name="connsiteX5" fmla="*/ 705669 w 7508704"/>
              <a:gd name="connsiteY5" fmla="*/ 2046754 h 2046754"/>
              <a:gd name="connsiteX6" fmla="*/ 0 w 7508704"/>
              <a:gd name="connsiteY6" fmla="*/ 767492 h 2046754"/>
              <a:gd name="connsiteX7" fmla="*/ 30352 w 7508704"/>
              <a:gd name="connsiteY7" fmla="*/ 719900 h 2046754"/>
              <a:gd name="connsiteX8" fmla="*/ 6016062 w 7508704"/>
              <a:gd name="connsiteY8" fmla="*/ 972084 h 2046754"/>
              <a:gd name="connsiteX9" fmla="*/ 7193118 w 7508704"/>
              <a:gd name="connsiteY9" fmla="*/ 118785 h 2046754"/>
              <a:gd name="connsiteX10" fmla="*/ 5997551 w 7508704"/>
              <a:gd name="connsiteY10" fmla="*/ 954922 h 2046754"/>
              <a:gd name="connsiteX11" fmla="*/ 6463924 w 7508704"/>
              <a:gd name="connsiteY11" fmla="*/ 2046754 h 2046754"/>
              <a:gd name="connsiteX0" fmla="*/ 705669 w 7508704"/>
              <a:gd name="connsiteY0" fmla="*/ 912276 h 2046754"/>
              <a:gd name="connsiteX1" fmla="*/ 5997550 w 7508704"/>
              <a:gd name="connsiteY1" fmla="*/ 954922 h 2046754"/>
              <a:gd name="connsiteX2" fmla="*/ 6463924 w 7508704"/>
              <a:gd name="connsiteY2" fmla="*/ 2046754 h 2046754"/>
              <a:gd name="connsiteX3" fmla="*/ 705669 w 7508704"/>
              <a:gd name="connsiteY3" fmla="*/ 2046754 h 2046754"/>
              <a:gd name="connsiteX4" fmla="*/ 705669 w 7508704"/>
              <a:gd name="connsiteY4" fmla="*/ 912276 h 2046754"/>
              <a:gd name="connsiteX0" fmla="*/ 6000174 w 7508704"/>
              <a:gd name="connsiteY0" fmla="*/ 929816 h 2046754"/>
              <a:gd name="connsiteX1" fmla="*/ 7216875 w 7508704"/>
              <a:gd name="connsiteY1" fmla="*/ 85733 h 2046754"/>
              <a:gd name="connsiteX2" fmla="*/ 7508704 w 7508704"/>
              <a:gd name="connsiteY2" fmla="*/ 1001974 h 2046754"/>
              <a:gd name="connsiteX3" fmla="*/ 6463924 w 7508704"/>
              <a:gd name="connsiteY3" fmla="*/ 2046754 h 2046754"/>
              <a:gd name="connsiteX4" fmla="*/ 6000174 w 7508704"/>
              <a:gd name="connsiteY4" fmla="*/ 929816 h 2046754"/>
              <a:gd name="connsiteX0" fmla="*/ 19785 w 7508704"/>
              <a:gd name="connsiteY0" fmla="*/ 723872 h 2046754"/>
              <a:gd name="connsiteX1" fmla="*/ 1269612 w 7508704"/>
              <a:gd name="connsiteY1" fmla="*/ 0 h 2046754"/>
              <a:gd name="connsiteX2" fmla="*/ 7228791 w 7508704"/>
              <a:gd name="connsiteY2" fmla="*/ 117435 h 2046754"/>
              <a:gd name="connsiteX3" fmla="*/ 6018685 w 7508704"/>
              <a:gd name="connsiteY3" fmla="*/ 946977 h 2046754"/>
              <a:gd name="connsiteX4" fmla="*/ 19785 w 7508704"/>
              <a:gd name="connsiteY4" fmla="*/ 723872 h 2046754"/>
              <a:gd name="connsiteX0" fmla="*/ 0 w 7508704"/>
              <a:gd name="connsiteY0" fmla="*/ 767492 h 2046754"/>
              <a:gd name="connsiteX1" fmla="*/ 1269612 w 7508704"/>
              <a:gd name="connsiteY1" fmla="*/ 1 h 2046754"/>
              <a:gd name="connsiteX2" fmla="*/ 7182552 w 7508704"/>
              <a:gd name="connsiteY2" fmla="*/ 122757 h 2046754"/>
              <a:gd name="connsiteX3" fmla="*/ 7508704 w 7508704"/>
              <a:gd name="connsiteY3" fmla="*/ 1001974 h 2046754"/>
              <a:gd name="connsiteX4" fmla="*/ 6463924 w 7508704"/>
              <a:gd name="connsiteY4" fmla="*/ 2046754 h 2046754"/>
              <a:gd name="connsiteX5" fmla="*/ 705669 w 7508704"/>
              <a:gd name="connsiteY5" fmla="*/ 2046754 h 2046754"/>
              <a:gd name="connsiteX6" fmla="*/ 0 w 7508704"/>
              <a:gd name="connsiteY6" fmla="*/ 767492 h 2046754"/>
              <a:gd name="connsiteX7" fmla="*/ 30352 w 7508704"/>
              <a:gd name="connsiteY7" fmla="*/ 719900 h 2046754"/>
              <a:gd name="connsiteX8" fmla="*/ 6016062 w 7508704"/>
              <a:gd name="connsiteY8" fmla="*/ 972084 h 2046754"/>
              <a:gd name="connsiteX9" fmla="*/ 7193118 w 7508704"/>
              <a:gd name="connsiteY9" fmla="*/ 118785 h 2046754"/>
              <a:gd name="connsiteX10" fmla="*/ 5997551 w 7508704"/>
              <a:gd name="connsiteY10" fmla="*/ 954922 h 2046754"/>
              <a:gd name="connsiteX11" fmla="*/ 6463924 w 7508704"/>
              <a:gd name="connsiteY11" fmla="*/ 2046754 h 2046754"/>
              <a:gd name="connsiteX0" fmla="*/ 0 w 7528564"/>
              <a:gd name="connsiteY0" fmla="*/ 714655 h 2046754"/>
              <a:gd name="connsiteX1" fmla="*/ 6017410 w 7528564"/>
              <a:gd name="connsiteY1" fmla="*/ 954922 h 2046754"/>
              <a:gd name="connsiteX2" fmla="*/ 6483784 w 7528564"/>
              <a:gd name="connsiteY2" fmla="*/ 2046754 h 2046754"/>
              <a:gd name="connsiteX3" fmla="*/ 725529 w 7528564"/>
              <a:gd name="connsiteY3" fmla="*/ 2046754 h 2046754"/>
              <a:gd name="connsiteX4" fmla="*/ 0 w 7528564"/>
              <a:gd name="connsiteY4" fmla="*/ 714655 h 2046754"/>
              <a:gd name="connsiteX0" fmla="*/ 6020034 w 7528564"/>
              <a:gd name="connsiteY0" fmla="*/ 929816 h 2046754"/>
              <a:gd name="connsiteX1" fmla="*/ 7236735 w 7528564"/>
              <a:gd name="connsiteY1" fmla="*/ 85733 h 2046754"/>
              <a:gd name="connsiteX2" fmla="*/ 7528564 w 7528564"/>
              <a:gd name="connsiteY2" fmla="*/ 1001974 h 2046754"/>
              <a:gd name="connsiteX3" fmla="*/ 6483784 w 7528564"/>
              <a:gd name="connsiteY3" fmla="*/ 2046754 h 2046754"/>
              <a:gd name="connsiteX4" fmla="*/ 6020034 w 7528564"/>
              <a:gd name="connsiteY4" fmla="*/ 929816 h 2046754"/>
              <a:gd name="connsiteX0" fmla="*/ 39645 w 7528564"/>
              <a:gd name="connsiteY0" fmla="*/ 723872 h 2046754"/>
              <a:gd name="connsiteX1" fmla="*/ 1289472 w 7528564"/>
              <a:gd name="connsiteY1" fmla="*/ 0 h 2046754"/>
              <a:gd name="connsiteX2" fmla="*/ 7248651 w 7528564"/>
              <a:gd name="connsiteY2" fmla="*/ 117435 h 2046754"/>
              <a:gd name="connsiteX3" fmla="*/ 6038545 w 7528564"/>
              <a:gd name="connsiteY3" fmla="*/ 946977 h 2046754"/>
              <a:gd name="connsiteX4" fmla="*/ 39645 w 7528564"/>
              <a:gd name="connsiteY4" fmla="*/ 723872 h 2046754"/>
              <a:gd name="connsiteX0" fmla="*/ 19860 w 7528564"/>
              <a:gd name="connsiteY0" fmla="*/ 767492 h 2046754"/>
              <a:gd name="connsiteX1" fmla="*/ 1289472 w 7528564"/>
              <a:gd name="connsiteY1" fmla="*/ 1 h 2046754"/>
              <a:gd name="connsiteX2" fmla="*/ 7202412 w 7528564"/>
              <a:gd name="connsiteY2" fmla="*/ 122757 h 2046754"/>
              <a:gd name="connsiteX3" fmla="*/ 7528564 w 7528564"/>
              <a:gd name="connsiteY3" fmla="*/ 1001974 h 2046754"/>
              <a:gd name="connsiteX4" fmla="*/ 6483784 w 7528564"/>
              <a:gd name="connsiteY4" fmla="*/ 2046754 h 2046754"/>
              <a:gd name="connsiteX5" fmla="*/ 725529 w 7528564"/>
              <a:gd name="connsiteY5" fmla="*/ 2046754 h 2046754"/>
              <a:gd name="connsiteX6" fmla="*/ 19860 w 7528564"/>
              <a:gd name="connsiteY6" fmla="*/ 767492 h 2046754"/>
              <a:gd name="connsiteX7" fmla="*/ 50212 w 7528564"/>
              <a:gd name="connsiteY7" fmla="*/ 719900 h 2046754"/>
              <a:gd name="connsiteX8" fmla="*/ 6035922 w 7528564"/>
              <a:gd name="connsiteY8" fmla="*/ 972084 h 2046754"/>
              <a:gd name="connsiteX9" fmla="*/ 7212978 w 7528564"/>
              <a:gd name="connsiteY9" fmla="*/ 118785 h 2046754"/>
              <a:gd name="connsiteX10" fmla="*/ 6017411 w 7528564"/>
              <a:gd name="connsiteY10" fmla="*/ 954922 h 2046754"/>
              <a:gd name="connsiteX11" fmla="*/ 6483784 w 7528564"/>
              <a:gd name="connsiteY11" fmla="*/ 2046754 h 2046754"/>
              <a:gd name="connsiteX0" fmla="*/ 0 w 7528564"/>
              <a:gd name="connsiteY0" fmla="*/ 714655 h 2046754"/>
              <a:gd name="connsiteX1" fmla="*/ 6017410 w 7528564"/>
              <a:gd name="connsiteY1" fmla="*/ 954922 h 2046754"/>
              <a:gd name="connsiteX2" fmla="*/ 6483784 w 7528564"/>
              <a:gd name="connsiteY2" fmla="*/ 2046754 h 2046754"/>
              <a:gd name="connsiteX3" fmla="*/ 725529 w 7528564"/>
              <a:gd name="connsiteY3" fmla="*/ 2046754 h 2046754"/>
              <a:gd name="connsiteX4" fmla="*/ 0 w 7528564"/>
              <a:gd name="connsiteY4" fmla="*/ 714655 h 2046754"/>
              <a:gd name="connsiteX0" fmla="*/ 6020034 w 7528564"/>
              <a:gd name="connsiteY0" fmla="*/ 929816 h 2046754"/>
              <a:gd name="connsiteX1" fmla="*/ 7236735 w 7528564"/>
              <a:gd name="connsiteY1" fmla="*/ 85733 h 2046754"/>
              <a:gd name="connsiteX2" fmla="*/ 7528564 w 7528564"/>
              <a:gd name="connsiteY2" fmla="*/ 1001974 h 2046754"/>
              <a:gd name="connsiteX3" fmla="*/ 6483784 w 7528564"/>
              <a:gd name="connsiteY3" fmla="*/ 2046754 h 2046754"/>
              <a:gd name="connsiteX4" fmla="*/ 6020034 w 7528564"/>
              <a:gd name="connsiteY4" fmla="*/ 929816 h 2046754"/>
              <a:gd name="connsiteX0" fmla="*/ 39645 w 7528564"/>
              <a:gd name="connsiteY0" fmla="*/ 723872 h 2046754"/>
              <a:gd name="connsiteX1" fmla="*/ 1289472 w 7528564"/>
              <a:gd name="connsiteY1" fmla="*/ 0 h 2046754"/>
              <a:gd name="connsiteX2" fmla="*/ 7248651 w 7528564"/>
              <a:gd name="connsiteY2" fmla="*/ 117435 h 2046754"/>
              <a:gd name="connsiteX3" fmla="*/ 6038545 w 7528564"/>
              <a:gd name="connsiteY3" fmla="*/ 946977 h 2046754"/>
              <a:gd name="connsiteX4" fmla="*/ 39645 w 7528564"/>
              <a:gd name="connsiteY4" fmla="*/ 723872 h 2046754"/>
              <a:gd name="connsiteX0" fmla="*/ 19860 w 7528564"/>
              <a:gd name="connsiteY0" fmla="*/ 767492 h 2046754"/>
              <a:gd name="connsiteX1" fmla="*/ 1289472 w 7528564"/>
              <a:gd name="connsiteY1" fmla="*/ 1 h 2046754"/>
              <a:gd name="connsiteX2" fmla="*/ 7202412 w 7528564"/>
              <a:gd name="connsiteY2" fmla="*/ 122757 h 2046754"/>
              <a:gd name="connsiteX3" fmla="*/ 7528564 w 7528564"/>
              <a:gd name="connsiteY3" fmla="*/ 1001974 h 2046754"/>
              <a:gd name="connsiteX4" fmla="*/ 6483784 w 7528564"/>
              <a:gd name="connsiteY4" fmla="*/ 2046754 h 2046754"/>
              <a:gd name="connsiteX5" fmla="*/ 590327 w 7528564"/>
              <a:gd name="connsiteY5" fmla="*/ 1494572 h 2046754"/>
              <a:gd name="connsiteX6" fmla="*/ 19860 w 7528564"/>
              <a:gd name="connsiteY6" fmla="*/ 767492 h 2046754"/>
              <a:gd name="connsiteX7" fmla="*/ 50212 w 7528564"/>
              <a:gd name="connsiteY7" fmla="*/ 719900 h 2046754"/>
              <a:gd name="connsiteX8" fmla="*/ 6035922 w 7528564"/>
              <a:gd name="connsiteY8" fmla="*/ 972084 h 2046754"/>
              <a:gd name="connsiteX9" fmla="*/ 7212978 w 7528564"/>
              <a:gd name="connsiteY9" fmla="*/ 118785 h 2046754"/>
              <a:gd name="connsiteX10" fmla="*/ 6017411 w 7528564"/>
              <a:gd name="connsiteY10" fmla="*/ 954922 h 2046754"/>
              <a:gd name="connsiteX11" fmla="*/ 6483784 w 7528564"/>
              <a:gd name="connsiteY11" fmla="*/ 2046754 h 2046754"/>
              <a:gd name="connsiteX0" fmla="*/ 0 w 7528564"/>
              <a:gd name="connsiteY0" fmla="*/ 714655 h 2505712"/>
              <a:gd name="connsiteX1" fmla="*/ 6017410 w 7528564"/>
              <a:gd name="connsiteY1" fmla="*/ 954922 h 2505712"/>
              <a:gd name="connsiteX2" fmla="*/ 6483784 w 7528564"/>
              <a:gd name="connsiteY2" fmla="*/ 2046754 h 2505712"/>
              <a:gd name="connsiteX3" fmla="*/ 725529 w 7528564"/>
              <a:gd name="connsiteY3" fmla="*/ 2046754 h 2505712"/>
              <a:gd name="connsiteX4" fmla="*/ 0 w 7528564"/>
              <a:gd name="connsiteY4" fmla="*/ 714655 h 2505712"/>
              <a:gd name="connsiteX0" fmla="*/ 6020034 w 7528564"/>
              <a:gd name="connsiteY0" fmla="*/ 929816 h 2505712"/>
              <a:gd name="connsiteX1" fmla="*/ 7236735 w 7528564"/>
              <a:gd name="connsiteY1" fmla="*/ 85733 h 2505712"/>
              <a:gd name="connsiteX2" fmla="*/ 7528564 w 7528564"/>
              <a:gd name="connsiteY2" fmla="*/ 1001974 h 2505712"/>
              <a:gd name="connsiteX3" fmla="*/ 6483784 w 7528564"/>
              <a:gd name="connsiteY3" fmla="*/ 2046754 h 2505712"/>
              <a:gd name="connsiteX4" fmla="*/ 6020034 w 7528564"/>
              <a:gd name="connsiteY4" fmla="*/ 929816 h 2505712"/>
              <a:gd name="connsiteX0" fmla="*/ 39645 w 7528564"/>
              <a:gd name="connsiteY0" fmla="*/ 723872 h 2505712"/>
              <a:gd name="connsiteX1" fmla="*/ 1289472 w 7528564"/>
              <a:gd name="connsiteY1" fmla="*/ 0 h 2505712"/>
              <a:gd name="connsiteX2" fmla="*/ 7248651 w 7528564"/>
              <a:gd name="connsiteY2" fmla="*/ 117435 h 2505712"/>
              <a:gd name="connsiteX3" fmla="*/ 6038545 w 7528564"/>
              <a:gd name="connsiteY3" fmla="*/ 946977 h 2505712"/>
              <a:gd name="connsiteX4" fmla="*/ 39645 w 7528564"/>
              <a:gd name="connsiteY4" fmla="*/ 723872 h 2505712"/>
              <a:gd name="connsiteX0" fmla="*/ 19860 w 7528564"/>
              <a:gd name="connsiteY0" fmla="*/ 767492 h 2505712"/>
              <a:gd name="connsiteX1" fmla="*/ 1289472 w 7528564"/>
              <a:gd name="connsiteY1" fmla="*/ 1 h 2505712"/>
              <a:gd name="connsiteX2" fmla="*/ 7202412 w 7528564"/>
              <a:gd name="connsiteY2" fmla="*/ 122757 h 2505712"/>
              <a:gd name="connsiteX3" fmla="*/ 7528564 w 7528564"/>
              <a:gd name="connsiteY3" fmla="*/ 1001974 h 2505712"/>
              <a:gd name="connsiteX4" fmla="*/ 6483784 w 7528564"/>
              <a:gd name="connsiteY4" fmla="*/ 2046754 h 2505712"/>
              <a:gd name="connsiteX5" fmla="*/ 590327 w 7528564"/>
              <a:gd name="connsiteY5" fmla="*/ 1494572 h 2505712"/>
              <a:gd name="connsiteX6" fmla="*/ 19860 w 7528564"/>
              <a:gd name="connsiteY6" fmla="*/ 767492 h 2505712"/>
              <a:gd name="connsiteX7" fmla="*/ 50212 w 7528564"/>
              <a:gd name="connsiteY7" fmla="*/ 719900 h 2505712"/>
              <a:gd name="connsiteX8" fmla="*/ 6035922 w 7528564"/>
              <a:gd name="connsiteY8" fmla="*/ 972084 h 2505712"/>
              <a:gd name="connsiteX9" fmla="*/ 7212978 w 7528564"/>
              <a:gd name="connsiteY9" fmla="*/ 118785 h 2505712"/>
              <a:gd name="connsiteX10" fmla="*/ 6017411 w 7528564"/>
              <a:gd name="connsiteY10" fmla="*/ 954922 h 2505712"/>
              <a:gd name="connsiteX11" fmla="*/ 5872398 w 7528564"/>
              <a:gd name="connsiteY11" fmla="*/ 2505712 h 2505712"/>
              <a:gd name="connsiteX0" fmla="*/ 0 w 7528564"/>
              <a:gd name="connsiteY0" fmla="*/ 714655 h 2515006"/>
              <a:gd name="connsiteX1" fmla="*/ 6017410 w 7528564"/>
              <a:gd name="connsiteY1" fmla="*/ 954922 h 2515006"/>
              <a:gd name="connsiteX2" fmla="*/ 6483784 w 7528564"/>
              <a:gd name="connsiteY2" fmla="*/ 2046754 h 2515006"/>
              <a:gd name="connsiteX3" fmla="*/ 725529 w 7528564"/>
              <a:gd name="connsiteY3" fmla="*/ 2046754 h 2515006"/>
              <a:gd name="connsiteX4" fmla="*/ 0 w 7528564"/>
              <a:gd name="connsiteY4" fmla="*/ 714655 h 2515006"/>
              <a:gd name="connsiteX0" fmla="*/ 6020034 w 7528564"/>
              <a:gd name="connsiteY0" fmla="*/ 929816 h 2515006"/>
              <a:gd name="connsiteX1" fmla="*/ 7236735 w 7528564"/>
              <a:gd name="connsiteY1" fmla="*/ 85733 h 2515006"/>
              <a:gd name="connsiteX2" fmla="*/ 7528564 w 7528564"/>
              <a:gd name="connsiteY2" fmla="*/ 1001974 h 2515006"/>
              <a:gd name="connsiteX3" fmla="*/ 6483784 w 7528564"/>
              <a:gd name="connsiteY3" fmla="*/ 2046754 h 2515006"/>
              <a:gd name="connsiteX4" fmla="*/ 6020034 w 7528564"/>
              <a:gd name="connsiteY4" fmla="*/ 929816 h 2515006"/>
              <a:gd name="connsiteX0" fmla="*/ 39645 w 7528564"/>
              <a:gd name="connsiteY0" fmla="*/ 723872 h 2515006"/>
              <a:gd name="connsiteX1" fmla="*/ 1289472 w 7528564"/>
              <a:gd name="connsiteY1" fmla="*/ 0 h 2515006"/>
              <a:gd name="connsiteX2" fmla="*/ 7248651 w 7528564"/>
              <a:gd name="connsiteY2" fmla="*/ 117435 h 2515006"/>
              <a:gd name="connsiteX3" fmla="*/ 6038545 w 7528564"/>
              <a:gd name="connsiteY3" fmla="*/ 946977 h 2515006"/>
              <a:gd name="connsiteX4" fmla="*/ 39645 w 7528564"/>
              <a:gd name="connsiteY4" fmla="*/ 723872 h 2515006"/>
              <a:gd name="connsiteX0" fmla="*/ 19860 w 7528564"/>
              <a:gd name="connsiteY0" fmla="*/ 767492 h 2515006"/>
              <a:gd name="connsiteX1" fmla="*/ 1289472 w 7528564"/>
              <a:gd name="connsiteY1" fmla="*/ 1 h 2515006"/>
              <a:gd name="connsiteX2" fmla="*/ 7202412 w 7528564"/>
              <a:gd name="connsiteY2" fmla="*/ 122757 h 2515006"/>
              <a:gd name="connsiteX3" fmla="*/ 7528564 w 7528564"/>
              <a:gd name="connsiteY3" fmla="*/ 1001974 h 2515006"/>
              <a:gd name="connsiteX4" fmla="*/ 5815591 w 7528564"/>
              <a:gd name="connsiteY4" fmla="*/ 2515006 h 2515006"/>
              <a:gd name="connsiteX5" fmla="*/ 590327 w 7528564"/>
              <a:gd name="connsiteY5" fmla="*/ 1494572 h 2515006"/>
              <a:gd name="connsiteX6" fmla="*/ 19860 w 7528564"/>
              <a:gd name="connsiteY6" fmla="*/ 767492 h 2515006"/>
              <a:gd name="connsiteX7" fmla="*/ 50212 w 7528564"/>
              <a:gd name="connsiteY7" fmla="*/ 719900 h 2515006"/>
              <a:gd name="connsiteX8" fmla="*/ 6035922 w 7528564"/>
              <a:gd name="connsiteY8" fmla="*/ 972084 h 2515006"/>
              <a:gd name="connsiteX9" fmla="*/ 7212978 w 7528564"/>
              <a:gd name="connsiteY9" fmla="*/ 118785 h 2515006"/>
              <a:gd name="connsiteX10" fmla="*/ 6017411 w 7528564"/>
              <a:gd name="connsiteY10" fmla="*/ 954922 h 2515006"/>
              <a:gd name="connsiteX11" fmla="*/ 5872398 w 7528564"/>
              <a:gd name="connsiteY11" fmla="*/ 2505712 h 2515006"/>
              <a:gd name="connsiteX0" fmla="*/ 0 w 7528564"/>
              <a:gd name="connsiteY0" fmla="*/ 714655 h 2515006"/>
              <a:gd name="connsiteX1" fmla="*/ 6017410 w 7528564"/>
              <a:gd name="connsiteY1" fmla="*/ 954922 h 2515006"/>
              <a:gd name="connsiteX2" fmla="*/ 6483784 w 7528564"/>
              <a:gd name="connsiteY2" fmla="*/ 2046754 h 2515006"/>
              <a:gd name="connsiteX3" fmla="*/ 725529 w 7528564"/>
              <a:gd name="connsiteY3" fmla="*/ 2046754 h 2515006"/>
              <a:gd name="connsiteX4" fmla="*/ 0 w 7528564"/>
              <a:gd name="connsiteY4" fmla="*/ 714655 h 2515006"/>
              <a:gd name="connsiteX0" fmla="*/ 6020034 w 7528564"/>
              <a:gd name="connsiteY0" fmla="*/ 929816 h 2515006"/>
              <a:gd name="connsiteX1" fmla="*/ 7236735 w 7528564"/>
              <a:gd name="connsiteY1" fmla="*/ 85733 h 2515006"/>
              <a:gd name="connsiteX2" fmla="*/ 7528564 w 7528564"/>
              <a:gd name="connsiteY2" fmla="*/ 1001974 h 2515006"/>
              <a:gd name="connsiteX3" fmla="*/ 5807646 w 7528564"/>
              <a:gd name="connsiteY3" fmla="*/ 2493871 h 2515006"/>
              <a:gd name="connsiteX4" fmla="*/ 6020034 w 7528564"/>
              <a:gd name="connsiteY4" fmla="*/ 929816 h 2515006"/>
              <a:gd name="connsiteX0" fmla="*/ 39645 w 7528564"/>
              <a:gd name="connsiteY0" fmla="*/ 723872 h 2515006"/>
              <a:gd name="connsiteX1" fmla="*/ 1289472 w 7528564"/>
              <a:gd name="connsiteY1" fmla="*/ 0 h 2515006"/>
              <a:gd name="connsiteX2" fmla="*/ 7248651 w 7528564"/>
              <a:gd name="connsiteY2" fmla="*/ 117435 h 2515006"/>
              <a:gd name="connsiteX3" fmla="*/ 6038545 w 7528564"/>
              <a:gd name="connsiteY3" fmla="*/ 946977 h 2515006"/>
              <a:gd name="connsiteX4" fmla="*/ 39645 w 7528564"/>
              <a:gd name="connsiteY4" fmla="*/ 723872 h 2515006"/>
              <a:gd name="connsiteX0" fmla="*/ 19860 w 7528564"/>
              <a:gd name="connsiteY0" fmla="*/ 767492 h 2515006"/>
              <a:gd name="connsiteX1" fmla="*/ 1289472 w 7528564"/>
              <a:gd name="connsiteY1" fmla="*/ 1 h 2515006"/>
              <a:gd name="connsiteX2" fmla="*/ 7202412 w 7528564"/>
              <a:gd name="connsiteY2" fmla="*/ 122757 h 2515006"/>
              <a:gd name="connsiteX3" fmla="*/ 7528564 w 7528564"/>
              <a:gd name="connsiteY3" fmla="*/ 1001974 h 2515006"/>
              <a:gd name="connsiteX4" fmla="*/ 5815591 w 7528564"/>
              <a:gd name="connsiteY4" fmla="*/ 2515006 h 2515006"/>
              <a:gd name="connsiteX5" fmla="*/ 590327 w 7528564"/>
              <a:gd name="connsiteY5" fmla="*/ 1494572 h 2515006"/>
              <a:gd name="connsiteX6" fmla="*/ 19860 w 7528564"/>
              <a:gd name="connsiteY6" fmla="*/ 767492 h 2515006"/>
              <a:gd name="connsiteX7" fmla="*/ 50212 w 7528564"/>
              <a:gd name="connsiteY7" fmla="*/ 719900 h 2515006"/>
              <a:gd name="connsiteX8" fmla="*/ 6035922 w 7528564"/>
              <a:gd name="connsiteY8" fmla="*/ 972084 h 2515006"/>
              <a:gd name="connsiteX9" fmla="*/ 7212978 w 7528564"/>
              <a:gd name="connsiteY9" fmla="*/ 118785 h 2515006"/>
              <a:gd name="connsiteX10" fmla="*/ 6017411 w 7528564"/>
              <a:gd name="connsiteY10" fmla="*/ 954922 h 2515006"/>
              <a:gd name="connsiteX11" fmla="*/ 5872398 w 7528564"/>
              <a:gd name="connsiteY11" fmla="*/ 2505712 h 2515006"/>
              <a:gd name="connsiteX0" fmla="*/ 0 w 7528564"/>
              <a:gd name="connsiteY0" fmla="*/ 714655 h 2529545"/>
              <a:gd name="connsiteX1" fmla="*/ 6017410 w 7528564"/>
              <a:gd name="connsiteY1" fmla="*/ 954922 h 2529545"/>
              <a:gd name="connsiteX2" fmla="*/ 6483784 w 7528564"/>
              <a:gd name="connsiteY2" fmla="*/ 2046754 h 2529545"/>
              <a:gd name="connsiteX3" fmla="*/ 725529 w 7528564"/>
              <a:gd name="connsiteY3" fmla="*/ 2046754 h 2529545"/>
              <a:gd name="connsiteX4" fmla="*/ 0 w 7528564"/>
              <a:gd name="connsiteY4" fmla="*/ 714655 h 2529545"/>
              <a:gd name="connsiteX0" fmla="*/ 6020034 w 7528564"/>
              <a:gd name="connsiteY0" fmla="*/ 929816 h 2529545"/>
              <a:gd name="connsiteX1" fmla="*/ 7236735 w 7528564"/>
              <a:gd name="connsiteY1" fmla="*/ 85733 h 2529545"/>
              <a:gd name="connsiteX2" fmla="*/ 7528564 w 7528564"/>
              <a:gd name="connsiteY2" fmla="*/ 1001974 h 2529545"/>
              <a:gd name="connsiteX3" fmla="*/ 5807646 w 7528564"/>
              <a:gd name="connsiteY3" fmla="*/ 2493871 h 2529545"/>
              <a:gd name="connsiteX4" fmla="*/ 6020034 w 7528564"/>
              <a:gd name="connsiteY4" fmla="*/ 929816 h 2529545"/>
              <a:gd name="connsiteX0" fmla="*/ 39645 w 7528564"/>
              <a:gd name="connsiteY0" fmla="*/ 723872 h 2529545"/>
              <a:gd name="connsiteX1" fmla="*/ 1289472 w 7528564"/>
              <a:gd name="connsiteY1" fmla="*/ 0 h 2529545"/>
              <a:gd name="connsiteX2" fmla="*/ 7248651 w 7528564"/>
              <a:gd name="connsiteY2" fmla="*/ 117435 h 2529545"/>
              <a:gd name="connsiteX3" fmla="*/ 6038545 w 7528564"/>
              <a:gd name="connsiteY3" fmla="*/ 946977 h 2529545"/>
              <a:gd name="connsiteX4" fmla="*/ 39645 w 7528564"/>
              <a:gd name="connsiteY4" fmla="*/ 723872 h 2529545"/>
              <a:gd name="connsiteX0" fmla="*/ 19860 w 7528564"/>
              <a:gd name="connsiteY0" fmla="*/ 767492 h 2529545"/>
              <a:gd name="connsiteX1" fmla="*/ 1289472 w 7528564"/>
              <a:gd name="connsiteY1" fmla="*/ 1 h 2529545"/>
              <a:gd name="connsiteX2" fmla="*/ 7202412 w 7528564"/>
              <a:gd name="connsiteY2" fmla="*/ 122757 h 2529545"/>
              <a:gd name="connsiteX3" fmla="*/ 7528564 w 7528564"/>
              <a:gd name="connsiteY3" fmla="*/ 1001974 h 2529545"/>
              <a:gd name="connsiteX4" fmla="*/ 5815591 w 7528564"/>
              <a:gd name="connsiteY4" fmla="*/ 2515006 h 2529545"/>
              <a:gd name="connsiteX5" fmla="*/ 590327 w 7528564"/>
              <a:gd name="connsiteY5" fmla="*/ 1494572 h 2529545"/>
              <a:gd name="connsiteX6" fmla="*/ 19860 w 7528564"/>
              <a:gd name="connsiteY6" fmla="*/ 767492 h 2529545"/>
              <a:gd name="connsiteX7" fmla="*/ 50212 w 7528564"/>
              <a:gd name="connsiteY7" fmla="*/ 719900 h 2529545"/>
              <a:gd name="connsiteX8" fmla="*/ 6035922 w 7528564"/>
              <a:gd name="connsiteY8" fmla="*/ 972084 h 2529545"/>
              <a:gd name="connsiteX9" fmla="*/ 7212978 w 7528564"/>
              <a:gd name="connsiteY9" fmla="*/ 118785 h 2529545"/>
              <a:gd name="connsiteX10" fmla="*/ 6017411 w 7528564"/>
              <a:gd name="connsiteY10" fmla="*/ 954922 h 2529545"/>
              <a:gd name="connsiteX11" fmla="*/ 5808995 w 7528564"/>
              <a:gd name="connsiteY11" fmla="*/ 2529545 h 2529545"/>
              <a:gd name="connsiteX0" fmla="*/ 0 w 7528564"/>
              <a:gd name="connsiteY0" fmla="*/ 714655 h 2529545"/>
              <a:gd name="connsiteX1" fmla="*/ 6017410 w 7528564"/>
              <a:gd name="connsiteY1" fmla="*/ 954922 h 2529545"/>
              <a:gd name="connsiteX2" fmla="*/ 5811619 w 7528564"/>
              <a:gd name="connsiteY2" fmla="*/ 2504440 h 2529545"/>
              <a:gd name="connsiteX3" fmla="*/ 725529 w 7528564"/>
              <a:gd name="connsiteY3" fmla="*/ 2046754 h 2529545"/>
              <a:gd name="connsiteX4" fmla="*/ 0 w 7528564"/>
              <a:gd name="connsiteY4" fmla="*/ 714655 h 2529545"/>
              <a:gd name="connsiteX0" fmla="*/ 6020034 w 7528564"/>
              <a:gd name="connsiteY0" fmla="*/ 929816 h 2529545"/>
              <a:gd name="connsiteX1" fmla="*/ 7236735 w 7528564"/>
              <a:gd name="connsiteY1" fmla="*/ 85733 h 2529545"/>
              <a:gd name="connsiteX2" fmla="*/ 7528564 w 7528564"/>
              <a:gd name="connsiteY2" fmla="*/ 1001974 h 2529545"/>
              <a:gd name="connsiteX3" fmla="*/ 5807646 w 7528564"/>
              <a:gd name="connsiteY3" fmla="*/ 2493871 h 2529545"/>
              <a:gd name="connsiteX4" fmla="*/ 6020034 w 7528564"/>
              <a:gd name="connsiteY4" fmla="*/ 929816 h 2529545"/>
              <a:gd name="connsiteX0" fmla="*/ 39645 w 7528564"/>
              <a:gd name="connsiteY0" fmla="*/ 723872 h 2529545"/>
              <a:gd name="connsiteX1" fmla="*/ 1289472 w 7528564"/>
              <a:gd name="connsiteY1" fmla="*/ 0 h 2529545"/>
              <a:gd name="connsiteX2" fmla="*/ 7248651 w 7528564"/>
              <a:gd name="connsiteY2" fmla="*/ 117435 h 2529545"/>
              <a:gd name="connsiteX3" fmla="*/ 6038545 w 7528564"/>
              <a:gd name="connsiteY3" fmla="*/ 946977 h 2529545"/>
              <a:gd name="connsiteX4" fmla="*/ 39645 w 7528564"/>
              <a:gd name="connsiteY4" fmla="*/ 723872 h 2529545"/>
              <a:gd name="connsiteX0" fmla="*/ 19860 w 7528564"/>
              <a:gd name="connsiteY0" fmla="*/ 767492 h 2529545"/>
              <a:gd name="connsiteX1" fmla="*/ 1289472 w 7528564"/>
              <a:gd name="connsiteY1" fmla="*/ 1 h 2529545"/>
              <a:gd name="connsiteX2" fmla="*/ 7202412 w 7528564"/>
              <a:gd name="connsiteY2" fmla="*/ 122757 h 2529545"/>
              <a:gd name="connsiteX3" fmla="*/ 7528564 w 7528564"/>
              <a:gd name="connsiteY3" fmla="*/ 1001974 h 2529545"/>
              <a:gd name="connsiteX4" fmla="*/ 5815591 w 7528564"/>
              <a:gd name="connsiteY4" fmla="*/ 2515006 h 2529545"/>
              <a:gd name="connsiteX5" fmla="*/ 590327 w 7528564"/>
              <a:gd name="connsiteY5" fmla="*/ 1494572 h 2529545"/>
              <a:gd name="connsiteX6" fmla="*/ 19860 w 7528564"/>
              <a:gd name="connsiteY6" fmla="*/ 767492 h 2529545"/>
              <a:gd name="connsiteX7" fmla="*/ 50212 w 7528564"/>
              <a:gd name="connsiteY7" fmla="*/ 719900 h 2529545"/>
              <a:gd name="connsiteX8" fmla="*/ 6035922 w 7528564"/>
              <a:gd name="connsiteY8" fmla="*/ 972084 h 2529545"/>
              <a:gd name="connsiteX9" fmla="*/ 7212978 w 7528564"/>
              <a:gd name="connsiteY9" fmla="*/ 118785 h 2529545"/>
              <a:gd name="connsiteX10" fmla="*/ 6017411 w 7528564"/>
              <a:gd name="connsiteY10" fmla="*/ 954922 h 2529545"/>
              <a:gd name="connsiteX11" fmla="*/ 5808995 w 7528564"/>
              <a:gd name="connsiteY11" fmla="*/ 2529545 h 2529545"/>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6020034 w 7528564"/>
              <a:gd name="connsiteY0" fmla="*/ 929816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6020034 w 7528564"/>
              <a:gd name="connsiteY4" fmla="*/ 929816 h 2522949"/>
              <a:gd name="connsiteX0" fmla="*/ 39645 w 7528564"/>
              <a:gd name="connsiteY0" fmla="*/ 723872 h 2522949"/>
              <a:gd name="connsiteX1" fmla="*/ 1289472 w 7528564"/>
              <a:gd name="connsiteY1" fmla="*/ 0 h 2522949"/>
              <a:gd name="connsiteX2" fmla="*/ 7248651 w 7528564"/>
              <a:gd name="connsiteY2" fmla="*/ 117435 h 2522949"/>
              <a:gd name="connsiteX3" fmla="*/ 6038545 w 7528564"/>
              <a:gd name="connsiteY3" fmla="*/ 946977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6035922 w 7528564"/>
              <a:gd name="connsiteY8" fmla="*/ 972084 h 2522949"/>
              <a:gd name="connsiteX9" fmla="*/ 7212978 w 7528564"/>
              <a:gd name="connsiteY9" fmla="*/ 118785 h 2522949"/>
              <a:gd name="connsiteX10" fmla="*/ 6017411 w 7528564"/>
              <a:gd name="connsiteY10" fmla="*/ 954922 h 2522949"/>
              <a:gd name="connsiteX11" fmla="*/ 5794457 w 7528564"/>
              <a:gd name="connsiteY11" fmla="*/ 2522949 h 2522949"/>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6020034 w 7528564"/>
              <a:gd name="connsiteY0" fmla="*/ 929816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6020034 w 7528564"/>
              <a:gd name="connsiteY4" fmla="*/ 929816 h 2522949"/>
              <a:gd name="connsiteX0" fmla="*/ 39645 w 7528564"/>
              <a:gd name="connsiteY0" fmla="*/ 723872 h 2522949"/>
              <a:gd name="connsiteX1" fmla="*/ 1289472 w 7528564"/>
              <a:gd name="connsiteY1" fmla="*/ 0 h 2522949"/>
              <a:gd name="connsiteX2" fmla="*/ 7248651 w 7528564"/>
              <a:gd name="connsiteY2" fmla="*/ 117435 h 2522949"/>
              <a:gd name="connsiteX3" fmla="*/ 6038545 w 7528564"/>
              <a:gd name="connsiteY3" fmla="*/ 946977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6035922 w 7528564"/>
              <a:gd name="connsiteY8" fmla="*/ 972084 h 2522949"/>
              <a:gd name="connsiteX9" fmla="*/ 7212978 w 7528564"/>
              <a:gd name="connsiteY9" fmla="*/ 118785 h 2522949"/>
              <a:gd name="connsiteX10" fmla="*/ 5650567 w 7528564"/>
              <a:gd name="connsiteY10" fmla="*/ 1551101 h 2522949"/>
              <a:gd name="connsiteX11" fmla="*/ 5794457 w 7528564"/>
              <a:gd name="connsiteY11" fmla="*/ 2522949 h 2522949"/>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6020034 w 7528564"/>
              <a:gd name="connsiteY0" fmla="*/ 929816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6020034 w 7528564"/>
              <a:gd name="connsiteY4" fmla="*/ 929816 h 2522949"/>
              <a:gd name="connsiteX0" fmla="*/ 39645 w 7528564"/>
              <a:gd name="connsiteY0" fmla="*/ 723872 h 2522949"/>
              <a:gd name="connsiteX1" fmla="*/ 1289472 w 7528564"/>
              <a:gd name="connsiteY1" fmla="*/ 0 h 2522949"/>
              <a:gd name="connsiteX2" fmla="*/ 7248651 w 7528564"/>
              <a:gd name="connsiteY2" fmla="*/ 117435 h 2522949"/>
              <a:gd name="connsiteX3" fmla="*/ 6038545 w 7528564"/>
              <a:gd name="connsiteY3" fmla="*/ 946977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6035922 w 7528564"/>
              <a:gd name="connsiteY8" fmla="*/ 972084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6020034 w 7528564"/>
              <a:gd name="connsiteY0" fmla="*/ 929816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6020034 w 7528564"/>
              <a:gd name="connsiteY4" fmla="*/ 929816 h 2522949"/>
              <a:gd name="connsiteX0" fmla="*/ 39645 w 7528564"/>
              <a:gd name="connsiteY0" fmla="*/ 723872 h 2522949"/>
              <a:gd name="connsiteX1" fmla="*/ 1289472 w 7528564"/>
              <a:gd name="connsiteY1" fmla="*/ 0 h 2522949"/>
              <a:gd name="connsiteX2" fmla="*/ 7248651 w 7528564"/>
              <a:gd name="connsiteY2" fmla="*/ 117435 h 2522949"/>
              <a:gd name="connsiteX3" fmla="*/ 6038545 w 7528564"/>
              <a:gd name="connsiteY3" fmla="*/ 946977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6020034 w 7528564"/>
              <a:gd name="connsiteY0" fmla="*/ 929816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6020034 w 7528564"/>
              <a:gd name="connsiteY4" fmla="*/ 929816 h 2522949"/>
              <a:gd name="connsiteX0" fmla="*/ 39645 w 7528564"/>
              <a:gd name="connsiteY0" fmla="*/ 72387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39645 w 7528564"/>
              <a:gd name="connsiteY0" fmla="*/ 72387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5333403 w 7528564"/>
              <a:gd name="connsiteY1" fmla="*/ 1477357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39645 w 7528564"/>
              <a:gd name="connsiteY0" fmla="*/ 72387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5333403 w 7528564"/>
              <a:gd name="connsiteY1" fmla="*/ 1477357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39645 w 7528564"/>
              <a:gd name="connsiteY0" fmla="*/ 72387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9293 w 7528564"/>
              <a:gd name="connsiteY7" fmla="*/ 771462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5333403 w 7528564"/>
              <a:gd name="connsiteY1" fmla="*/ 1477357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39645 w 7528564"/>
              <a:gd name="connsiteY0" fmla="*/ 72387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2697 w 7528564"/>
              <a:gd name="connsiteY7" fmla="*/ 7860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5333403 w 7528564"/>
              <a:gd name="connsiteY1" fmla="*/ 1477357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21208 w 7528564"/>
              <a:gd name="connsiteY0" fmla="*/ 80316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21208 w 7528564"/>
              <a:gd name="connsiteY4" fmla="*/ 80316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2697 w 7528564"/>
              <a:gd name="connsiteY7" fmla="*/ 7860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5333403 w 7528564"/>
              <a:gd name="connsiteY1" fmla="*/ 1477357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21208 w 7528564"/>
              <a:gd name="connsiteY0" fmla="*/ 80316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21208 w 7528564"/>
              <a:gd name="connsiteY4" fmla="*/ 803162 h 2522949"/>
              <a:gd name="connsiteX0" fmla="*/ 75 w 7528564"/>
              <a:gd name="connsiteY0" fmla="*/ 811109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75 w 7528564"/>
              <a:gd name="connsiteY6" fmla="*/ 811109 h 2522949"/>
              <a:gd name="connsiteX7" fmla="*/ 2697 w 7528564"/>
              <a:gd name="connsiteY7" fmla="*/ 7860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33398 w 7536433"/>
              <a:gd name="connsiteY3" fmla="*/ 2046754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210281 w 7536433"/>
              <a:gd name="connsiteY2" fmla="*/ 122757 h 2522949"/>
              <a:gd name="connsiteX3" fmla="*/ 7536433 w 7536433"/>
              <a:gd name="connsiteY3" fmla="*/ 1001974 h 2522949"/>
              <a:gd name="connsiteX4" fmla="*/ 5823460 w 7536433"/>
              <a:gd name="connsiteY4" fmla="*/ 2515006 h 2522949"/>
              <a:gd name="connsiteX5" fmla="*/ 598196 w 7536433"/>
              <a:gd name="connsiteY5" fmla="*/ 1494572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220847 w 7536433"/>
              <a:gd name="connsiteY9" fmla="*/ 11878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210281 w 7536433"/>
              <a:gd name="connsiteY2" fmla="*/ 122757 h 2522949"/>
              <a:gd name="connsiteX3" fmla="*/ 7536433 w 7536433"/>
              <a:gd name="connsiteY3" fmla="*/ 1001974 h 2522949"/>
              <a:gd name="connsiteX4" fmla="*/ 5823460 w 7536433"/>
              <a:gd name="connsiteY4" fmla="*/ 2515006 h 2522949"/>
              <a:gd name="connsiteX5" fmla="*/ 598196 w 7536433"/>
              <a:gd name="connsiteY5" fmla="*/ 1494572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220847 w 7536433"/>
              <a:gd name="connsiteY9" fmla="*/ 11878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210281 w 7536433"/>
              <a:gd name="connsiteY2" fmla="*/ 122757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220847 w 7536433"/>
              <a:gd name="connsiteY9" fmla="*/ 11878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210281 w 7536433"/>
              <a:gd name="connsiteY2" fmla="*/ 122757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97939 w 7536433"/>
              <a:gd name="connsiteY9" fmla="*/ 80564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210281 w 7536433"/>
              <a:gd name="connsiteY2" fmla="*/ 122757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27943 w 7536433"/>
              <a:gd name="connsiteY9" fmla="*/ 118936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27943 w 7536433"/>
              <a:gd name="connsiteY9" fmla="*/ 118936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27943 w 7536433"/>
              <a:gd name="connsiteY9" fmla="*/ 118936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62267 w 7536433"/>
              <a:gd name="connsiteY1" fmla="*/ 8191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27943 w 7536433"/>
              <a:gd name="connsiteY9" fmla="*/ 118936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62267 w 7536433"/>
              <a:gd name="connsiteY1" fmla="*/ 8191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6987025 w 7536433"/>
              <a:gd name="connsiteY9" fmla="*/ 170498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62267 w 7536433"/>
              <a:gd name="connsiteY1" fmla="*/ 8191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14754 w 7536433"/>
              <a:gd name="connsiteY9" fmla="*/ 14801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31916 w 7536433"/>
              <a:gd name="connsiteY1" fmla="*/ 12950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14754 w 7536433"/>
              <a:gd name="connsiteY9" fmla="*/ 14801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31916 w 7536433"/>
              <a:gd name="connsiteY1" fmla="*/ 12950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311828 w 7536433"/>
              <a:gd name="connsiteY3" fmla="*/ 1014041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14754 w 7536433"/>
              <a:gd name="connsiteY9" fmla="*/ 14801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31916 w 7536433"/>
              <a:gd name="connsiteY1" fmla="*/ 12950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401686 w 7536433"/>
              <a:gd name="connsiteY3" fmla="*/ 1028505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14754 w 7536433"/>
              <a:gd name="connsiteY9" fmla="*/ 148015 h 2522949"/>
              <a:gd name="connsiteX10" fmla="*/ 5326735 w 7536433"/>
              <a:gd name="connsiteY10" fmla="*/ 1470764 h 2522949"/>
              <a:gd name="connsiteX11" fmla="*/ 5802326 w 7536433"/>
              <a:gd name="connsiteY11"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7031916 w 7409629"/>
              <a:gd name="connsiteY1" fmla="*/ 129502 h 2522949"/>
              <a:gd name="connsiteX2" fmla="*/ 7409629 w 7409629"/>
              <a:gd name="connsiteY2" fmla="*/ 1049639 h 2522949"/>
              <a:gd name="connsiteX3" fmla="*/ 5815515 w 7409629"/>
              <a:gd name="connsiteY3" fmla="*/ 2493871 h 2522949"/>
              <a:gd name="connsiteX4" fmla="*/ 5334680 w 7409629"/>
              <a:gd name="connsiteY4"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5362408 w 7409629"/>
              <a:gd name="connsiteY3" fmla="*/ 1469413 h 2522949"/>
              <a:gd name="connsiteX4" fmla="*/ 29077 w 7409629"/>
              <a:gd name="connsiteY4"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7014754 w 7409629"/>
              <a:gd name="connsiteY9" fmla="*/ 148015 h 2522949"/>
              <a:gd name="connsiteX10" fmla="*/ 5326735 w 7409629"/>
              <a:gd name="connsiteY10" fmla="*/ 1470764 h 2522949"/>
              <a:gd name="connsiteX11" fmla="*/ 5802326 w 7409629"/>
              <a:gd name="connsiteY11"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7031916 w 7409629"/>
              <a:gd name="connsiteY1" fmla="*/ 129502 h 2522949"/>
              <a:gd name="connsiteX2" fmla="*/ 7409629 w 7409629"/>
              <a:gd name="connsiteY2" fmla="*/ 1049639 h 2522949"/>
              <a:gd name="connsiteX3" fmla="*/ 5815515 w 7409629"/>
              <a:gd name="connsiteY3" fmla="*/ 2493871 h 2522949"/>
              <a:gd name="connsiteX4" fmla="*/ 5334680 w 7409629"/>
              <a:gd name="connsiteY4"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5362408 w 7409629"/>
              <a:gd name="connsiteY3" fmla="*/ 1469413 h 2522949"/>
              <a:gd name="connsiteX4" fmla="*/ 29077 w 7409629"/>
              <a:gd name="connsiteY4"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7031916 w 7409629"/>
              <a:gd name="connsiteY1" fmla="*/ 129502 h 2522949"/>
              <a:gd name="connsiteX2" fmla="*/ 7409629 w 7409629"/>
              <a:gd name="connsiteY2" fmla="*/ 1049639 h 2522949"/>
              <a:gd name="connsiteX3" fmla="*/ 5815515 w 7409629"/>
              <a:gd name="connsiteY3" fmla="*/ 2493871 h 2522949"/>
              <a:gd name="connsiteX4" fmla="*/ 5334680 w 7409629"/>
              <a:gd name="connsiteY4"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7031916 w 7409629"/>
              <a:gd name="connsiteY1" fmla="*/ 129502 h 2522949"/>
              <a:gd name="connsiteX2" fmla="*/ 7409629 w 7409629"/>
              <a:gd name="connsiteY2" fmla="*/ 1049639 h 2522949"/>
              <a:gd name="connsiteX3" fmla="*/ 5815515 w 7409629"/>
              <a:gd name="connsiteY3" fmla="*/ 2493871 h 2522949"/>
              <a:gd name="connsiteX4" fmla="*/ 5334680 w 7409629"/>
              <a:gd name="connsiteY4"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96201 w 7409629"/>
              <a:gd name="connsiteY9" fmla="*/ 201692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96201 w 7409629"/>
              <a:gd name="connsiteY9" fmla="*/ 201692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96201 w 7409629"/>
              <a:gd name="connsiteY9" fmla="*/ 201692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96201 w 7409629"/>
              <a:gd name="connsiteY9" fmla="*/ 201692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69411 w 7409629"/>
              <a:gd name="connsiteY9" fmla="*/ 24933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65440 w 7409629"/>
              <a:gd name="connsiteY9" fmla="*/ 238774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2035 w 7409629"/>
              <a:gd name="connsiteY9" fmla="*/ 224241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9978 w 7409629"/>
              <a:gd name="connsiteY9" fmla="*/ 245366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9978 w 7409629"/>
              <a:gd name="connsiteY9" fmla="*/ 245366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9978 w 7409629"/>
              <a:gd name="connsiteY9" fmla="*/ 245366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9978 w 7409629"/>
              <a:gd name="connsiteY9" fmla="*/ 245366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9978 w 7409629"/>
              <a:gd name="connsiteY9" fmla="*/ 245366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14450 w 7409629"/>
              <a:gd name="connsiteY9" fmla="*/ 40117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14450 w 7409629"/>
              <a:gd name="connsiteY9" fmla="*/ 40117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62819 w 7409629"/>
              <a:gd name="connsiteY9" fmla="*/ 263867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7 w 7409629"/>
              <a:gd name="connsiteY9" fmla="*/ 1487925 h 2522949"/>
              <a:gd name="connsiteX10" fmla="*/ 6462819 w 7409629"/>
              <a:gd name="connsiteY10" fmla="*/ 263867 h 2522949"/>
              <a:gd name="connsiteX11" fmla="*/ 7014754 w 7409629"/>
              <a:gd name="connsiteY11" fmla="*/ 148015 h 2522949"/>
              <a:gd name="connsiteX12" fmla="*/ 5326735 w 7409629"/>
              <a:gd name="connsiteY12" fmla="*/ 1470764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7 w 7409629"/>
              <a:gd name="connsiteY9" fmla="*/ 1487925 h 2522949"/>
              <a:gd name="connsiteX10" fmla="*/ 6462819 w 7409629"/>
              <a:gd name="connsiteY10" fmla="*/ 263867 h 2522949"/>
              <a:gd name="connsiteX11" fmla="*/ 7014754 w 7409629"/>
              <a:gd name="connsiteY11" fmla="*/ 148015 h 2522949"/>
              <a:gd name="connsiteX12" fmla="*/ 5326735 w 7409629"/>
              <a:gd name="connsiteY12" fmla="*/ 1470764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7 w 7409629"/>
              <a:gd name="connsiteY9" fmla="*/ 1487925 h 2522949"/>
              <a:gd name="connsiteX10" fmla="*/ 6462819 w 7409629"/>
              <a:gd name="connsiteY10" fmla="*/ 263867 h 2522949"/>
              <a:gd name="connsiteX11" fmla="*/ 7014754 w 7409629"/>
              <a:gd name="connsiteY11" fmla="*/ 148015 h 2522949"/>
              <a:gd name="connsiteX12" fmla="*/ 5326735 w 7409629"/>
              <a:gd name="connsiteY12" fmla="*/ 1470764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7 w 7409629"/>
              <a:gd name="connsiteY9" fmla="*/ 148792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8 w 7409629"/>
              <a:gd name="connsiteY9" fmla="*/ 148792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8 w 7409629"/>
              <a:gd name="connsiteY9" fmla="*/ 148792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258025 w 7409629"/>
              <a:gd name="connsiteY9" fmla="*/ 144837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258025 w 7409629"/>
              <a:gd name="connsiteY9" fmla="*/ 144837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255400 w 7409629"/>
              <a:gd name="connsiteY5" fmla="*/ 1473460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258025 w 7409629"/>
              <a:gd name="connsiteY9" fmla="*/ 144837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255400 w 7409629"/>
              <a:gd name="connsiteY5" fmla="*/ 1473460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258025 w 7409629"/>
              <a:gd name="connsiteY9" fmla="*/ 144837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255400 w 7409629"/>
              <a:gd name="connsiteY5" fmla="*/ 1473460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7873 w 7409629"/>
              <a:gd name="connsiteY9" fmla="*/ 1462831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45248 w 7409629"/>
              <a:gd name="connsiteY5" fmla="*/ 1487917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7873 w 7409629"/>
              <a:gd name="connsiteY9" fmla="*/ 1462831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45248 w 7409629"/>
              <a:gd name="connsiteY5" fmla="*/ 1487917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7873 w 7409629"/>
              <a:gd name="connsiteY9" fmla="*/ 1462831 h 2522949"/>
              <a:gd name="connsiteX10" fmla="*/ 6462819 w 7409629"/>
              <a:gd name="connsiteY10" fmla="*/ 263867 h 2522949"/>
              <a:gd name="connsiteX11" fmla="*/ 7014754 w 7409629"/>
              <a:gd name="connsiteY11" fmla="*/ 148015 h 2522949"/>
              <a:gd name="connsiteX12" fmla="*/ 5326735 w 7409629"/>
              <a:gd name="connsiteY12" fmla="*/ 1470764 h 2522949"/>
              <a:gd name="connsiteX13" fmla="*/ 5802326 w 7409629"/>
              <a:gd name="connsiteY13" fmla="*/ 2522949 h 252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9629" h="2522949" stroke="0" extrusionOk="0">
                <a:moveTo>
                  <a:pt x="0" y="789973"/>
                </a:moveTo>
                <a:lnTo>
                  <a:pt x="5341272" y="1477357"/>
                </a:lnTo>
                <a:lnTo>
                  <a:pt x="5819488" y="2504440"/>
                </a:lnTo>
                <a:lnTo>
                  <a:pt x="710689" y="1729668"/>
                </a:lnTo>
                <a:lnTo>
                  <a:pt x="0" y="789973"/>
                </a:lnTo>
                <a:close/>
              </a:path>
              <a:path w="7409629" h="2522949" fill="darkenLess" stroke="0" extrusionOk="0">
                <a:moveTo>
                  <a:pt x="5334680" y="1491897"/>
                </a:moveTo>
                <a:cubicBezTo>
                  <a:pt x="5567953" y="959433"/>
                  <a:pt x="5900276" y="401722"/>
                  <a:pt x="6490543" y="241395"/>
                </a:cubicBezTo>
                <a:lnTo>
                  <a:pt x="7031916" y="129502"/>
                </a:lnTo>
                <a:lnTo>
                  <a:pt x="7409629" y="1049639"/>
                </a:lnTo>
                <a:lnTo>
                  <a:pt x="5815515" y="2493871"/>
                </a:lnTo>
                <a:lnTo>
                  <a:pt x="5334680" y="1491897"/>
                </a:lnTo>
                <a:close/>
              </a:path>
              <a:path w="7409629" h="2522949" fill="lightenLess" stroke="0" extrusionOk="0">
                <a:moveTo>
                  <a:pt x="29077" y="803162"/>
                </a:moveTo>
                <a:cubicBezTo>
                  <a:pt x="255736" y="657368"/>
                  <a:pt x="401688" y="361084"/>
                  <a:pt x="628347" y="215290"/>
                </a:cubicBezTo>
                <a:lnTo>
                  <a:pt x="1297341" y="0"/>
                </a:lnTo>
                <a:lnTo>
                  <a:pt x="7027942" y="118936"/>
                </a:lnTo>
                <a:cubicBezTo>
                  <a:pt x="6898622" y="217412"/>
                  <a:pt x="6623835" y="153491"/>
                  <a:pt x="6494515" y="251967"/>
                </a:cubicBezTo>
                <a:cubicBezTo>
                  <a:pt x="5992698" y="326823"/>
                  <a:pt x="5512473" y="972211"/>
                  <a:pt x="5345248" y="1487917"/>
                </a:cubicBezTo>
                <a:lnTo>
                  <a:pt x="29077" y="803162"/>
                </a:lnTo>
                <a:close/>
              </a:path>
              <a:path w="7409629" h="2522949" fill="none" extrusionOk="0">
                <a:moveTo>
                  <a:pt x="7944" y="811109"/>
                </a:moveTo>
                <a:cubicBezTo>
                  <a:pt x="238125" y="663990"/>
                  <a:pt x="377034" y="370349"/>
                  <a:pt x="607215" y="223230"/>
                </a:cubicBezTo>
                <a:lnTo>
                  <a:pt x="1297341" y="1"/>
                </a:lnTo>
                <a:lnTo>
                  <a:pt x="7027944" y="118938"/>
                </a:lnTo>
                <a:lnTo>
                  <a:pt x="7401686" y="1028505"/>
                </a:lnTo>
                <a:lnTo>
                  <a:pt x="5823460" y="2515006"/>
                </a:lnTo>
                <a:lnTo>
                  <a:pt x="685581" y="1727045"/>
                </a:lnTo>
                <a:lnTo>
                  <a:pt x="7944" y="811109"/>
                </a:lnTo>
                <a:close/>
                <a:moveTo>
                  <a:pt x="10566" y="786000"/>
                </a:moveTo>
                <a:lnTo>
                  <a:pt x="5347873" y="1462831"/>
                </a:lnTo>
                <a:cubicBezTo>
                  <a:pt x="5566610" y="923775"/>
                  <a:pt x="5901626" y="437374"/>
                  <a:pt x="6462819" y="263867"/>
                </a:cubicBezTo>
                <a:lnTo>
                  <a:pt x="7014754" y="148015"/>
                </a:lnTo>
                <a:moveTo>
                  <a:pt x="5326735" y="1470764"/>
                </a:moveTo>
                <a:lnTo>
                  <a:pt x="5802326" y="2522949"/>
                </a:lnTo>
              </a:path>
            </a:pathLst>
          </a:custGeom>
          <a:solidFill>
            <a:srgbClr val="75A740"/>
          </a:solidFill>
          <a:ln>
            <a:solidFill>
              <a:srgbClr val="5E8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cxnSp>
        <p:nvCxnSpPr>
          <p:cNvPr id="51" name="Conector reto 50">
            <a:extLst>
              <a:ext uri="{FF2B5EF4-FFF2-40B4-BE49-F238E27FC236}">
                <a16:creationId xmlns="" xmlns:a16="http://schemas.microsoft.com/office/drawing/2014/main" id="{17E191B2-8342-4DB1-94D0-6E2D885C3D11}"/>
              </a:ext>
            </a:extLst>
          </p:cNvPr>
          <p:cNvCxnSpPr/>
          <p:nvPr/>
        </p:nvCxnSpPr>
        <p:spPr>
          <a:xfrm flipH="1" flipV="1">
            <a:off x="4351839" y="4633131"/>
            <a:ext cx="176212"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2" name="Triângulo isósceles 51">
            <a:extLst>
              <a:ext uri="{FF2B5EF4-FFF2-40B4-BE49-F238E27FC236}">
                <a16:creationId xmlns="" xmlns:a16="http://schemas.microsoft.com/office/drawing/2014/main" id="{0A4A4F95-DD92-48B7-9D37-E1C4AA45576F}"/>
              </a:ext>
            </a:extLst>
          </p:cNvPr>
          <p:cNvSpPr/>
          <p:nvPr/>
        </p:nvSpPr>
        <p:spPr>
          <a:xfrm rot="1360554">
            <a:off x="4359776" y="4507718"/>
            <a:ext cx="187325" cy="146050"/>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53" name="Conector reto 52">
            <a:extLst>
              <a:ext uri="{FF2B5EF4-FFF2-40B4-BE49-F238E27FC236}">
                <a16:creationId xmlns="" xmlns:a16="http://schemas.microsoft.com/office/drawing/2014/main" id="{E98D3298-36F4-4E4D-8862-72BC965DCED0}"/>
              </a:ext>
            </a:extLst>
          </p:cNvPr>
          <p:cNvCxnSpPr/>
          <p:nvPr/>
        </p:nvCxnSpPr>
        <p:spPr>
          <a:xfrm flipH="1" flipV="1">
            <a:off x="3058026" y="4261656"/>
            <a:ext cx="176213"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Conector reto 53">
            <a:extLst>
              <a:ext uri="{FF2B5EF4-FFF2-40B4-BE49-F238E27FC236}">
                <a16:creationId xmlns="" xmlns:a16="http://schemas.microsoft.com/office/drawing/2014/main" id="{04FD75F9-CB87-49F0-8F9D-E4C3A778225A}"/>
              </a:ext>
            </a:extLst>
          </p:cNvPr>
          <p:cNvCxnSpPr>
            <a:endCxn id="60" idx="4"/>
          </p:cNvCxnSpPr>
          <p:nvPr/>
        </p:nvCxnSpPr>
        <p:spPr>
          <a:xfrm flipV="1">
            <a:off x="3207251" y="3652056"/>
            <a:ext cx="1274763" cy="661987"/>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Conector reto 54">
            <a:extLst>
              <a:ext uri="{FF2B5EF4-FFF2-40B4-BE49-F238E27FC236}">
                <a16:creationId xmlns="" xmlns:a16="http://schemas.microsoft.com/office/drawing/2014/main" id="{51D3D845-8A36-4228-9D3D-B37B9F003A9B}"/>
              </a:ext>
            </a:extLst>
          </p:cNvPr>
          <p:cNvCxnSpPr/>
          <p:nvPr/>
        </p:nvCxnSpPr>
        <p:spPr>
          <a:xfrm flipV="1">
            <a:off x="3054851" y="4258481"/>
            <a:ext cx="19050" cy="117316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Conector reto 55">
            <a:extLst>
              <a:ext uri="{FF2B5EF4-FFF2-40B4-BE49-F238E27FC236}">
                <a16:creationId xmlns="" xmlns:a16="http://schemas.microsoft.com/office/drawing/2014/main" id="{2EE94C07-215F-4BCC-9896-37CAF9FA383B}"/>
              </a:ext>
            </a:extLst>
          </p:cNvPr>
          <p:cNvCxnSpPr/>
          <p:nvPr/>
        </p:nvCxnSpPr>
        <p:spPr>
          <a:xfrm flipV="1">
            <a:off x="3207251" y="4314043"/>
            <a:ext cx="19050" cy="117157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7" name="Fluxograma: Operação manual 116">
            <a:extLst>
              <a:ext uri="{FF2B5EF4-FFF2-40B4-BE49-F238E27FC236}">
                <a16:creationId xmlns="" xmlns:a16="http://schemas.microsoft.com/office/drawing/2014/main" id="{8CEC7BD9-8965-47BD-ABFF-D0C0F3934ADB}"/>
              </a:ext>
            </a:extLst>
          </p:cNvPr>
          <p:cNvSpPr/>
          <p:nvPr/>
        </p:nvSpPr>
        <p:spPr>
          <a:xfrm rot="4354582">
            <a:off x="5716295" y="357200"/>
            <a:ext cx="1939925" cy="534193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8" h="16904">
                <a:moveTo>
                  <a:pt x="0" y="0"/>
                </a:moveTo>
                <a:cubicBezTo>
                  <a:pt x="3601" y="882"/>
                  <a:pt x="951" y="254"/>
                  <a:pt x="4683" y="1161"/>
                </a:cubicBezTo>
                <a:lnTo>
                  <a:pt x="10298" y="16904"/>
                </a:lnTo>
                <a:lnTo>
                  <a:pt x="4625" y="15214"/>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58" name="Retângulo 2">
            <a:extLst>
              <a:ext uri="{FF2B5EF4-FFF2-40B4-BE49-F238E27FC236}">
                <a16:creationId xmlns="" xmlns:a16="http://schemas.microsoft.com/office/drawing/2014/main" id="{CF431870-1E1E-4C2C-ABCE-D835ECFAFF0D}"/>
              </a:ext>
            </a:extLst>
          </p:cNvPr>
          <p:cNvSpPr/>
          <p:nvPr/>
        </p:nvSpPr>
        <p:spPr>
          <a:xfrm>
            <a:off x="4252989" y="1313970"/>
            <a:ext cx="4489450" cy="3370262"/>
          </a:xfrm>
          <a:custGeom>
            <a:avLst/>
            <a:gdLst>
              <a:gd name="connsiteX0" fmla="*/ 0 w 781702"/>
              <a:gd name="connsiteY0" fmla="*/ 0 h 1366044"/>
              <a:gd name="connsiteX1" fmla="*/ 781702 w 781702"/>
              <a:gd name="connsiteY1" fmla="*/ 0 h 1366044"/>
              <a:gd name="connsiteX2" fmla="*/ 781702 w 781702"/>
              <a:gd name="connsiteY2" fmla="*/ 1366044 h 1366044"/>
              <a:gd name="connsiteX3" fmla="*/ 0 w 781702"/>
              <a:gd name="connsiteY3" fmla="*/ 1366044 h 1366044"/>
              <a:gd name="connsiteX4" fmla="*/ 0 w 781702"/>
              <a:gd name="connsiteY4" fmla="*/ 0 h 1366044"/>
              <a:gd name="connsiteX0" fmla="*/ 0 w 781702"/>
              <a:gd name="connsiteY0" fmla="*/ 0 h 1366044"/>
              <a:gd name="connsiteX1" fmla="*/ 781702 w 781702"/>
              <a:gd name="connsiteY1" fmla="*/ 0 h 1366044"/>
              <a:gd name="connsiteX2" fmla="*/ 747835 w 781702"/>
              <a:gd name="connsiteY2" fmla="*/ 1016088 h 1366044"/>
              <a:gd name="connsiteX3" fmla="*/ 0 w 781702"/>
              <a:gd name="connsiteY3" fmla="*/ 1366044 h 1366044"/>
              <a:gd name="connsiteX4" fmla="*/ 0 w 781702"/>
              <a:gd name="connsiteY4" fmla="*/ 0 h 1366044"/>
              <a:gd name="connsiteX0" fmla="*/ 0 w 815568"/>
              <a:gd name="connsiteY0" fmla="*/ 361244 h 1366044"/>
              <a:gd name="connsiteX1" fmla="*/ 815568 w 815568"/>
              <a:gd name="connsiteY1" fmla="*/ 0 h 1366044"/>
              <a:gd name="connsiteX2" fmla="*/ 781701 w 815568"/>
              <a:gd name="connsiteY2" fmla="*/ 1016088 h 1366044"/>
              <a:gd name="connsiteX3" fmla="*/ 33866 w 815568"/>
              <a:gd name="connsiteY3" fmla="*/ 1366044 h 1366044"/>
              <a:gd name="connsiteX4" fmla="*/ 0 w 815568"/>
              <a:gd name="connsiteY4" fmla="*/ 361244 h 1366044"/>
              <a:gd name="connsiteX0" fmla="*/ 0 w 781701"/>
              <a:gd name="connsiteY0" fmla="*/ 417689 h 1422489"/>
              <a:gd name="connsiteX1" fmla="*/ 759123 w 781701"/>
              <a:gd name="connsiteY1" fmla="*/ 0 h 1422489"/>
              <a:gd name="connsiteX2" fmla="*/ 781701 w 781701"/>
              <a:gd name="connsiteY2" fmla="*/ 1072533 h 1422489"/>
              <a:gd name="connsiteX3" fmla="*/ 33866 w 781701"/>
              <a:gd name="connsiteY3" fmla="*/ 1422489 h 1422489"/>
              <a:gd name="connsiteX4" fmla="*/ 0 w 781701"/>
              <a:gd name="connsiteY4" fmla="*/ 417689 h 1422489"/>
              <a:gd name="connsiteX0" fmla="*/ 0 w 772154"/>
              <a:gd name="connsiteY0" fmla="*/ 580225 h 1422489"/>
              <a:gd name="connsiteX1" fmla="*/ 749576 w 772154"/>
              <a:gd name="connsiteY1" fmla="*/ 0 h 1422489"/>
              <a:gd name="connsiteX2" fmla="*/ 772154 w 772154"/>
              <a:gd name="connsiteY2" fmla="*/ 1072533 h 1422489"/>
              <a:gd name="connsiteX3" fmla="*/ 24319 w 772154"/>
              <a:gd name="connsiteY3" fmla="*/ 1422489 h 1422489"/>
              <a:gd name="connsiteX4" fmla="*/ 0 w 772154"/>
              <a:gd name="connsiteY4" fmla="*/ 580225 h 1422489"/>
              <a:gd name="connsiteX0" fmla="*/ 0 w 772154"/>
              <a:gd name="connsiteY0" fmla="*/ 417689 h 1259953"/>
              <a:gd name="connsiteX1" fmla="*/ 740030 w 772154"/>
              <a:gd name="connsiteY1" fmla="*/ 0 h 1259953"/>
              <a:gd name="connsiteX2" fmla="*/ 772154 w 772154"/>
              <a:gd name="connsiteY2" fmla="*/ 909997 h 1259953"/>
              <a:gd name="connsiteX3" fmla="*/ 24319 w 772154"/>
              <a:gd name="connsiteY3" fmla="*/ 1259953 h 1259953"/>
              <a:gd name="connsiteX4" fmla="*/ 0 w 772154"/>
              <a:gd name="connsiteY4" fmla="*/ 417689 h 1259953"/>
              <a:gd name="connsiteX0" fmla="*/ 0 w 3814206"/>
              <a:gd name="connsiteY0" fmla="*/ 2023928 h 2866192"/>
              <a:gd name="connsiteX1" fmla="*/ 3814206 w 3814206"/>
              <a:gd name="connsiteY1" fmla="*/ 0 h 2866192"/>
              <a:gd name="connsiteX2" fmla="*/ 772154 w 3814206"/>
              <a:gd name="connsiteY2" fmla="*/ 2516236 h 2866192"/>
              <a:gd name="connsiteX3" fmla="*/ 24319 w 3814206"/>
              <a:gd name="connsiteY3" fmla="*/ 2866192 h 2866192"/>
              <a:gd name="connsiteX4" fmla="*/ 0 w 3814206"/>
              <a:gd name="connsiteY4" fmla="*/ 2023928 h 2866192"/>
              <a:gd name="connsiteX0" fmla="*/ 0 w 3814206"/>
              <a:gd name="connsiteY0" fmla="*/ 2023928 h 2866192"/>
              <a:gd name="connsiteX1" fmla="*/ 3814206 w 3814206"/>
              <a:gd name="connsiteY1" fmla="*/ 0 h 2866192"/>
              <a:gd name="connsiteX2" fmla="*/ 772154 w 3814206"/>
              <a:gd name="connsiteY2" fmla="*/ 2516236 h 2866192"/>
              <a:gd name="connsiteX3" fmla="*/ 24319 w 3814206"/>
              <a:gd name="connsiteY3" fmla="*/ 2866192 h 2866192"/>
              <a:gd name="connsiteX4" fmla="*/ 0 w 3814206"/>
              <a:gd name="connsiteY4" fmla="*/ 2023928 h 2866192"/>
              <a:gd name="connsiteX0" fmla="*/ 0 w 4106164"/>
              <a:gd name="connsiteY0" fmla="*/ 2023928 h 2866192"/>
              <a:gd name="connsiteX1" fmla="*/ 3814206 w 4106164"/>
              <a:gd name="connsiteY1" fmla="*/ 0 h 2866192"/>
              <a:gd name="connsiteX2" fmla="*/ 3636294 w 4106164"/>
              <a:gd name="connsiteY2" fmla="*/ 890876 h 2866192"/>
              <a:gd name="connsiteX3" fmla="*/ 24319 w 4106164"/>
              <a:gd name="connsiteY3" fmla="*/ 2866192 h 2866192"/>
              <a:gd name="connsiteX4" fmla="*/ 0 w 4106164"/>
              <a:gd name="connsiteY4" fmla="*/ 2023928 h 2866192"/>
              <a:gd name="connsiteX0" fmla="*/ 0 w 3814206"/>
              <a:gd name="connsiteY0" fmla="*/ 2023928 h 2866192"/>
              <a:gd name="connsiteX1" fmla="*/ 3814206 w 3814206"/>
              <a:gd name="connsiteY1" fmla="*/ 0 h 2866192"/>
              <a:gd name="connsiteX2" fmla="*/ 3636294 w 3814206"/>
              <a:gd name="connsiteY2" fmla="*/ 890876 h 2866192"/>
              <a:gd name="connsiteX3" fmla="*/ 24319 w 3814206"/>
              <a:gd name="connsiteY3" fmla="*/ 2866192 h 2866192"/>
              <a:gd name="connsiteX4" fmla="*/ 0 w 3814206"/>
              <a:gd name="connsiteY4" fmla="*/ 2023928 h 2866192"/>
              <a:gd name="connsiteX0" fmla="*/ 0 w 3814206"/>
              <a:gd name="connsiteY0" fmla="*/ 2023928 h 2866192"/>
              <a:gd name="connsiteX1" fmla="*/ 3814206 w 3814206"/>
              <a:gd name="connsiteY1" fmla="*/ 0 h 2866192"/>
              <a:gd name="connsiteX2" fmla="*/ 3636294 w 3814206"/>
              <a:gd name="connsiteY2" fmla="*/ 890876 h 2866192"/>
              <a:gd name="connsiteX3" fmla="*/ 24319 w 3814206"/>
              <a:gd name="connsiteY3" fmla="*/ 2866192 h 2866192"/>
              <a:gd name="connsiteX4" fmla="*/ 38144 w 3814206"/>
              <a:gd name="connsiteY4" fmla="*/ 2340935 h 2866192"/>
              <a:gd name="connsiteX5" fmla="*/ 0 w 3814206"/>
              <a:gd name="connsiteY5" fmla="*/ 2023928 h 2866192"/>
              <a:gd name="connsiteX0" fmla="*/ 0 w 3814206"/>
              <a:gd name="connsiteY0" fmla="*/ 2023928 h 2866192"/>
              <a:gd name="connsiteX1" fmla="*/ 3814206 w 3814206"/>
              <a:gd name="connsiteY1" fmla="*/ 0 h 2866192"/>
              <a:gd name="connsiteX2" fmla="*/ 3636294 w 3814206"/>
              <a:gd name="connsiteY2" fmla="*/ 890876 h 2866192"/>
              <a:gd name="connsiteX3" fmla="*/ 24319 w 3814206"/>
              <a:gd name="connsiteY3" fmla="*/ 2866192 h 2866192"/>
              <a:gd name="connsiteX4" fmla="*/ 38144 w 3814206"/>
              <a:gd name="connsiteY4" fmla="*/ 2340935 h 2866192"/>
              <a:gd name="connsiteX5" fmla="*/ 0 w 3814206"/>
              <a:gd name="connsiteY5" fmla="*/ 2023928 h 2866192"/>
              <a:gd name="connsiteX0" fmla="*/ 0 w 3814206"/>
              <a:gd name="connsiteY0" fmla="*/ 2023928 h 2866192"/>
              <a:gd name="connsiteX1" fmla="*/ 3814206 w 3814206"/>
              <a:gd name="connsiteY1" fmla="*/ 0 h 2866192"/>
              <a:gd name="connsiteX2" fmla="*/ 3636294 w 3814206"/>
              <a:gd name="connsiteY2" fmla="*/ 890876 h 2866192"/>
              <a:gd name="connsiteX3" fmla="*/ 24319 w 3814206"/>
              <a:gd name="connsiteY3" fmla="*/ 2866192 h 2866192"/>
              <a:gd name="connsiteX4" fmla="*/ 67277 w 3814206"/>
              <a:gd name="connsiteY4" fmla="*/ 2350802 h 2866192"/>
              <a:gd name="connsiteX5" fmla="*/ 0 w 3814206"/>
              <a:gd name="connsiteY5" fmla="*/ 2023928 h 2866192"/>
              <a:gd name="connsiteX0" fmla="*/ 14730 w 3828936"/>
              <a:gd name="connsiteY0" fmla="*/ 2023928 h 2945133"/>
              <a:gd name="connsiteX1" fmla="*/ 3828936 w 3828936"/>
              <a:gd name="connsiteY1" fmla="*/ 0 h 2945133"/>
              <a:gd name="connsiteX2" fmla="*/ 3651024 w 3828936"/>
              <a:gd name="connsiteY2" fmla="*/ 890876 h 2945133"/>
              <a:gd name="connsiteX3" fmla="*/ 204 w 3828936"/>
              <a:gd name="connsiteY3" fmla="*/ 2945133 h 2945133"/>
              <a:gd name="connsiteX4" fmla="*/ 82007 w 3828936"/>
              <a:gd name="connsiteY4" fmla="*/ 2350802 h 2945133"/>
              <a:gd name="connsiteX5" fmla="*/ 14730 w 3828936"/>
              <a:gd name="connsiteY5" fmla="*/ 2023928 h 2945133"/>
              <a:gd name="connsiteX0" fmla="*/ 14754 w 3828960"/>
              <a:gd name="connsiteY0" fmla="*/ 2023928 h 2945133"/>
              <a:gd name="connsiteX1" fmla="*/ 3828960 w 3828960"/>
              <a:gd name="connsiteY1" fmla="*/ 0 h 2945133"/>
              <a:gd name="connsiteX2" fmla="*/ 3651048 w 3828960"/>
              <a:gd name="connsiteY2" fmla="*/ 890876 h 2945133"/>
              <a:gd name="connsiteX3" fmla="*/ 228 w 3828960"/>
              <a:gd name="connsiteY3" fmla="*/ 2945133 h 2945133"/>
              <a:gd name="connsiteX4" fmla="*/ 72321 w 3828960"/>
              <a:gd name="connsiteY4" fmla="*/ 2350802 h 2945133"/>
              <a:gd name="connsiteX5" fmla="*/ 14754 w 3828960"/>
              <a:gd name="connsiteY5" fmla="*/ 2023928 h 2945133"/>
              <a:gd name="connsiteX0" fmla="*/ 0 w 3862762"/>
              <a:gd name="connsiteY0" fmla="*/ 2053532 h 2945133"/>
              <a:gd name="connsiteX1" fmla="*/ 3862762 w 3862762"/>
              <a:gd name="connsiteY1" fmla="*/ 0 h 2945133"/>
              <a:gd name="connsiteX2" fmla="*/ 3684850 w 3862762"/>
              <a:gd name="connsiteY2" fmla="*/ 890876 h 2945133"/>
              <a:gd name="connsiteX3" fmla="*/ 34030 w 3862762"/>
              <a:gd name="connsiteY3" fmla="*/ 2945133 h 2945133"/>
              <a:gd name="connsiteX4" fmla="*/ 106123 w 3862762"/>
              <a:gd name="connsiteY4" fmla="*/ 2350802 h 2945133"/>
              <a:gd name="connsiteX5" fmla="*/ 0 w 3862762"/>
              <a:gd name="connsiteY5" fmla="*/ 2053532 h 294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2762" h="2945133">
                <a:moveTo>
                  <a:pt x="0" y="2053532"/>
                </a:moveTo>
                <a:lnTo>
                  <a:pt x="3862762" y="0"/>
                </a:lnTo>
                <a:cubicBezTo>
                  <a:pt x="3736629" y="896110"/>
                  <a:pt x="3858719" y="23448"/>
                  <a:pt x="3684850" y="890876"/>
                </a:cubicBezTo>
                <a:lnTo>
                  <a:pt x="34030" y="2945133"/>
                </a:lnTo>
                <a:cubicBezTo>
                  <a:pt x="28927" y="2789783"/>
                  <a:pt x="111226" y="2506152"/>
                  <a:pt x="106123" y="2350802"/>
                </a:cubicBezTo>
                <a:cubicBezTo>
                  <a:pt x="112831" y="2176059"/>
                  <a:pt x="12715" y="2159201"/>
                  <a:pt x="0" y="2053532"/>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cxnSp>
        <p:nvCxnSpPr>
          <p:cNvPr id="59" name="Conector reto 58">
            <a:extLst>
              <a:ext uri="{FF2B5EF4-FFF2-40B4-BE49-F238E27FC236}">
                <a16:creationId xmlns="" xmlns:a16="http://schemas.microsoft.com/office/drawing/2014/main" id="{D58D3E11-7BA3-4E19-AEA6-CD9CFCD37F91}"/>
              </a:ext>
            </a:extLst>
          </p:cNvPr>
          <p:cNvCxnSpPr/>
          <p:nvPr/>
        </p:nvCxnSpPr>
        <p:spPr>
          <a:xfrm flipV="1">
            <a:off x="3054851" y="2142343"/>
            <a:ext cx="3997325" cy="211613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0" name="Retângulo 204">
            <a:extLst>
              <a:ext uri="{FF2B5EF4-FFF2-40B4-BE49-F238E27FC236}">
                <a16:creationId xmlns="" xmlns:a16="http://schemas.microsoft.com/office/drawing/2014/main" id="{CB327E3C-63B1-4759-A281-60EF5B7FD977}"/>
              </a:ext>
            </a:extLst>
          </p:cNvPr>
          <p:cNvSpPr/>
          <p:nvPr/>
        </p:nvSpPr>
        <p:spPr>
          <a:xfrm rot="19934732">
            <a:off x="3985126" y="2383643"/>
            <a:ext cx="5070475" cy="187325"/>
          </a:xfrm>
          <a:custGeom>
            <a:avLst/>
            <a:gdLst>
              <a:gd name="connsiteX0" fmla="*/ 0 w 2923902"/>
              <a:gd name="connsiteY0" fmla="*/ 0 h 131687"/>
              <a:gd name="connsiteX1" fmla="*/ 2923902 w 2923902"/>
              <a:gd name="connsiteY1" fmla="*/ 0 h 131687"/>
              <a:gd name="connsiteX2" fmla="*/ 2923902 w 2923902"/>
              <a:gd name="connsiteY2" fmla="*/ 131687 h 131687"/>
              <a:gd name="connsiteX3" fmla="*/ 0 w 2923902"/>
              <a:gd name="connsiteY3" fmla="*/ 131687 h 131687"/>
              <a:gd name="connsiteX4" fmla="*/ 0 w 2923902"/>
              <a:gd name="connsiteY4" fmla="*/ 0 h 131687"/>
              <a:gd name="connsiteX0" fmla="*/ 0 w 2923902"/>
              <a:gd name="connsiteY0" fmla="*/ 0 h 141231"/>
              <a:gd name="connsiteX1" fmla="*/ 2923902 w 2923902"/>
              <a:gd name="connsiteY1" fmla="*/ 0 h 141231"/>
              <a:gd name="connsiteX2" fmla="*/ 2923902 w 2923902"/>
              <a:gd name="connsiteY2" fmla="*/ 131687 h 141231"/>
              <a:gd name="connsiteX3" fmla="*/ 112808 w 2923902"/>
              <a:gd name="connsiteY3" fmla="*/ 141231 h 141231"/>
              <a:gd name="connsiteX4" fmla="*/ 0 w 2923902"/>
              <a:gd name="connsiteY4" fmla="*/ 0 h 141231"/>
              <a:gd name="connsiteX0" fmla="*/ 0 w 3064211"/>
              <a:gd name="connsiteY0" fmla="*/ 0 h 141231"/>
              <a:gd name="connsiteX1" fmla="*/ 2923902 w 3064211"/>
              <a:gd name="connsiteY1" fmla="*/ 0 h 141231"/>
              <a:gd name="connsiteX2" fmla="*/ 3064211 w 3064211"/>
              <a:gd name="connsiteY2" fmla="*/ 126077 h 141231"/>
              <a:gd name="connsiteX3" fmla="*/ 112808 w 3064211"/>
              <a:gd name="connsiteY3" fmla="*/ 141231 h 141231"/>
              <a:gd name="connsiteX4" fmla="*/ 0 w 3064211"/>
              <a:gd name="connsiteY4" fmla="*/ 0 h 141231"/>
              <a:gd name="connsiteX0" fmla="*/ 0 w 2923902"/>
              <a:gd name="connsiteY0" fmla="*/ 0 h 141231"/>
              <a:gd name="connsiteX1" fmla="*/ 2923902 w 2923902"/>
              <a:gd name="connsiteY1" fmla="*/ 0 h 141231"/>
              <a:gd name="connsiteX2" fmla="*/ 2911098 w 2923902"/>
              <a:gd name="connsiteY2" fmla="*/ 114169 h 141231"/>
              <a:gd name="connsiteX3" fmla="*/ 112808 w 2923902"/>
              <a:gd name="connsiteY3" fmla="*/ 141231 h 141231"/>
              <a:gd name="connsiteX4" fmla="*/ 0 w 2923902"/>
              <a:gd name="connsiteY4" fmla="*/ 0 h 141231"/>
              <a:gd name="connsiteX0" fmla="*/ 0 w 2923902"/>
              <a:gd name="connsiteY0" fmla="*/ 0 h 141231"/>
              <a:gd name="connsiteX1" fmla="*/ 2923902 w 2923902"/>
              <a:gd name="connsiteY1" fmla="*/ 0 h 141231"/>
              <a:gd name="connsiteX2" fmla="*/ 2911098 w 2923902"/>
              <a:gd name="connsiteY2" fmla="*/ 114169 h 141231"/>
              <a:gd name="connsiteX3" fmla="*/ 691515 w 2923902"/>
              <a:gd name="connsiteY3" fmla="*/ 105001 h 141231"/>
              <a:gd name="connsiteX4" fmla="*/ 112808 w 2923902"/>
              <a:gd name="connsiteY4" fmla="*/ 141231 h 141231"/>
              <a:gd name="connsiteX5" fmla="*/ 0 w 2923902"/>
              <a:gd name="connsiteY5" fmla="*/ 0 h 141231"/>
              <a:gd name="connsiteX0" fmla="*/ 0 w 2923902"/>
              <a:gd name="connsiteY0" fmla="*/ 0 h 114169"/>
              <a:gd name="connsiteX1" fmla="*/ 2923902 w 2923902"/>
              <a:gd name="connsiteY1" fmla="*/ 0 h 114169"/>
              <a:gd name="connsiteX2" fmla="*/ 2911098 w 2923902"/>
              <a:gd name="connsiteY2" fmla="*/ 114169 h 114169"/>
              <a:gd name="connsiteX3" fmla="*/ 691515 w 2923902"/>
              <a:gd name="connsiteY3" fmla="*/ 105001 h 114169"/>
              <a:gd name="connsiteX4" fmla="*/ 79048 w 2923902"/>
              <a:gd name="connsiteY4" fmla="*/ 103293 h 114169"/>
              <a:gd name="connsiteX5" fmla="*/ 0 w 2923902"/>
              <a:gd name="connsiteY5" fmla="*/ 0 h 114169"/>
              <a:gd name="connsiteX0" fmla="*/ 0 w 2923902"/>
              <a:gd name="connsiteY0" fmla="*/ 0 h 114169"/>
              <a:gd name="connsiteX1" fmla="*/ 2923902 w 2923902"/>
              <a:gd name="connsiteY1" fmla="*/ 0 h 114169"/>
              <a:gd name="connsiteX2" fmla="*/ 2911098 w 2923902"/>
              <a:gd name="connsiteY2" fmla="*/ 114169 h 114169"/>
              <a:gd name="connsiteX3" fmla="*/ 703570 w 2923902"/>
              <a:gd name="connsiteY3" fmla="*/ 86517 h 114169"/>
              <a:gd name="connsiteX4" fmla="*/ 79048 w 2923902"/>
              <a:gd name="connsiteY4" fmla="*/ 103293 h 114169"/>
              <a:gd name="connsiteX5" fmla="*/ 0 w 2923902"/>
              <a:gd name="connsiteY5" fmla="*/ 0 h 114169"/>
              <a:gd name="connsiteX0" fmla="*/ 0 w 2923902"/>
              <a:gd name="connsiteY0" fmla="*/ 0 h 114169"/>
              <a:gd name="connsiteX1" fmla="*/ 2923902 w 2923902"/>
              <a:gd name="connsiteY1" fmla="*/ 0 h 114169"/>
              <a:gd name="connsiteX2" fmla="*/ 2911098 w 2923902"/>
              <a:gd name="connsiteY2" fmla="*/ 114169 h 114169"/>
              <a:gd name="connsiteX3" fmla="*/ 703570 w 2923902"/>
              <a:gd name="connsiteY3" fmla="*/ 86517 h 114169"/>
              <a:gd name="connsiteX4" fmla="*/ 79347 w 2923902"/>
              <a:gd name="connsiteY4" fmla="*/ 91619 h 114169"/>
              <a:gd name="connsiteX5" fmla="*/ 0 w 2923902"/>
              <a:gd name="connsiteY5" fmla="*/ 0 h 114169"/>
              <a:gd name="connsiteX0" fmla="*/ 0 w 2923902"/>
              <a:gd name="connsiteY0" fmla="*/ 0 h 91619"/>
              <a:gd name="connsiteX1" fmla="*/ 2923902 w 2923902"/>
              <a:gd name="connsiteY1" fmla="*/ 0 h 91619"/>
              <a:gd name="connsiteX2" fmla="*/ 2842376 w 2923902"/>
              <a:gd name="connsiteY2" fmla="*/ 84989 h 91619"/>
              <a:gd name="connsiteX3" fmla="*/ 703570 w 2923902"/>
              <a:gd name="connsiteY3" fmla="*/ 86517 h 91619"/>
              <a:gd name="connsiteX4" fmla="*/ 79347 w 2923902"/>
              <a:gd name="connsiteY4" fmla="*/ 91619 h 91619"/>
              <a:gd name="connsiteX5" fmla="*/ 0 w 2923902"/>
              <a:gd name="connsiteY5" fmla="*/ 0 h 91619"/>
              <a:gd name="connsiteX0" fmla="*/ 0 w 2842376"/>
              <a:gd name="connsiteY0" fmla="*/ 0 h 91619"/>
              <a:gd name="connsiteX1" fmla="*/ 2822029 w 2842376"/>
              <a:gd name="connsiteY1" fmla="*/ 21651 h 91619"/>
              <a:gd name="connsiteX2" fmla="*/ 2842376 w 2842376"/>
              <a:gd name="connsiteY2" fmla="*/ 84989 h 91619"/>
              <a:gd name="connsiteX3" fmla="*/ 703570 w 2842376"/>
              <a:gd name="connsiteY3" fmla="*/ 86517 h 91619"/>
              <a:gd name="connsiteX4" fmla="*/ 79347 w 2842376"/>
              <a:gd name="connsiteY4" fmla="*/ 91619 h 91619"/>
              <a:gd name="connsiteX5" fmla="*/ 0 w 2842376"/>
              <a:gd name="connsiteY5" fmla="*/ 0 h 91619"/>
              <a:gd name="connsiteX0" fmla="*/ 0 w 2894518"/>
              <a:gd name="connsiteY0" fmla="*/ 0 h 91619"/>
              <a:gd name="connsiteX1" fmla="*/ 2822029 w 2894518"/>
              <a:gd name="connsiteY1" fmla="*/ 21651 h 91619"/>
              <a:gd name="connsiteX2" fmla="*/ 2894518 w 2894518"/>
              <a:gd name="connsiteY2" fmla="*/ 83526 h 91619"/>
              <a:gd name="connsiteX3" fmla="*/ 703570 w 2894518"/>
              <a:gd name="connsiteY3" fmla="*/ 86517 h 91619"/>
              <a:gd name="connsiteX4" fmla="*/ 79347 w 2894518"/>
              <a:gd name="connsiteY4" fmla="*/ 91619 h 91619"/>
              <a:gd name="connsiteX5" fmla="*/ 0 w 2894518"/>
              <a:gd name="connsiteY5" fmla="*/ 0 h 91619"/>
              <a:gd name="connsiteX0" fmla="*/ 0 w 2894518"/>
              <a:gd name="connsiteY0" fmla="*/ 0 h 92346"/>
              <a:gd name="connsiteX1" fmla="*/ 2822029 w 2894518"/>
              <a:gd name="connsiteY1" fmla="*/ 21651 h 92346"/>
              <a:gd name="connsiteX2" fmla="*/ 2894518 w 2894518"/>
              <a:gd name="connsiteY2" fmla="*/ 83526 h 92346"/>
              <a:gd name="connsiteX3" fmla="*/ 703570 w 2894518"/>
              <a:gd name="connsiteY3" fmla="*/ 86517 h 92346"/>
              <a:gd name="connsiteX4" fmla="*/ 122750 w 2894518"/>
              <a:gd name="connsiteY4" fmla="*/ 92346 h 92346"/>
              <a:gd name="connsiteX5" fmla="*/ 0 w 2894518"/>
              <a:gd name="connsiteY5" fmla="*/ 0 h 92346"/>
              <a:gd name="connsiteX0" fmla="*/ 0 w 2894518"/>
              <a:gd name="connsiteY0" fmla="*/ 0 h 92346"/>
              <a:gd name="connsiteX1" fmla="*/ 2822029 w 2894518"/>
              <a:gd name="connsiteY1" fmla="*/ 21651 h 92346"/>
              <a:gd name="connsiteX2" fmla="*/ 2894518 w 2894518"/>
              <a:gd name="connsiteY2" fmla="*/ 83526 h 92346"/>
              <a:gd name="connsiteX3" fmla="*/ 703570 w 2894518"/>
              <a:gd name="connsiteY3" fmla="*/ 86517 h 92346"/>
              <a:gd name="connsiteX4" fmla="*/ 122750 w 2894518"/>
              <a:gd name="connsiteY4" fmla="*/ 92346 h 92346"/>
              <a:gd name="connsiteX5" fmla="*/ 0 w 2894518"/>
              <a:gd name="connsiteY5" fmla="*/ 0 h 92346"/>
              <a:gd name="connsiteX0" fmla="*/ 0 w 2894518"/>
              <a:gd name="connsiteY0" fmla="*/ 0 h 86517"/>
              <a:gd name="connsiteX1" fmla="*/ 2822029 w 2894518"/>
              <a:gd name="connsiteY1" fmla="*/ 21651 h 86517"/>
              <a:gd name="connsiteX2" fmla="*/ 2894518 w 2894518"/>
              <a:gd name="connsiteY2" fmla="*/ 83526 h 86517"/>
              <a:gd name="connsiteX3" fmla="*/ 703570 w 2894518"/>
              <a:gd name="connsiteY3" fmla="*/ 86517 h 86517"/>
              <a:gd name="connsiteX4" fmla="*/ 105569 w 2894518"/>
              <a:gd name="connsiteY4" fmla="*/ 85051 h 86517"/>
              <a:gd name="connsiteX5" fmla="*/ 0 w 2894518"/>
              <a:gd name="connsiteY5" fmla="*/ 0 h 86517"/>
              <a:gd name="connsiteX0" fmla="*/ 0 w 2824895"/>
              <a:gd name="connsiteY0" fmla="*/ 0 h 89367"/>
              <a:gd name="connsiteX1" fmla="*/ 2822029 w 2824895"/>
              <a:gd name="connsiteY1" fmla="*/ 21651 h 89367"/>
              <a:gd name="connsiteX2" fmla="*/ 2824895 w 2824895"/>
              <a:gd name="connsiteY2" fmla="*/ 89367 h 89367"/>
              <a:gd name="connsiteX3" fmla="*/ 703570 w 2824895"/>
              <a:gd name="connsiteY3" fmla="*/ 86517 h 89367"/>
              <a:gd name="connsiteX4" fmla="*/ 105569 w 2824895"/>
              <a:gd name="connsiteY4" fmla="*/ 85051 h 89367"/>
              <a:gd name="connsiteX5" fmla="*/ 0 w 2824895"/>
              <a:gd name="connsiteY5" fmla="*/ 0 h 89367"/>
              <a:gd name="connsiteX0" fmla="*/ 0 w 2929181"/>
              <a:gd name="connsiteY0" fmla="*/ 0 h 86517"/>
              <a:gd name="connsiteX1" fmla="*/ 2822029 w 2929181"/>
              <a:gd name="connsiteY1" fmla="*/ 21651 h 86517"/>
              <a:gd name="connsiteX2" fmla="*/ 2929181 w 2929181"/>
              <a:gd name="connsiteY2" fmla="*/ 86442 h 86517"/>
              <a:gd name="connsiteX3" fmla="*/ 703570 w 2929181"/>
              <a:gd name="connsiteY3" fmla="*/ 86517 h 86517"/>
              <a:gd name="connsiteX4" fmla="*/ 105569 w 2929181"/>
              <a:gd name="connsiteY4" fmla="*/ 85051 h 86517"/>
              <a:gd name="connsiteX5" fmla="*/ 0 w 2929181"/>
              <a:gd name="connsiteY5" fmla="*/ 0 h 86517"/>
              <a:gd name="connsiteX0" fmla="*/ 0 w 2929181"/>
              <a:gd name="connsiteY0" fmla="*/ 0 h 86517"/>
              <a:gd name="connsiteX1" fmla="*/ 2718044 w 2929181"/>
              <a:gd name="connsiteY1" fmla="*/ 12901 h 86517"/>
              <a:gd name="connsiteX2" fmla="*/ 2929181 w 2929181"/>
              <a:gd name="connsiteY2" fmla="*/ 86442 h 86517"/>
              <a:gd name="connsiteX3" fmla="*/ 703570 w 2929181"/>
              <a:gd name="connsiteY3" fmla="*/ 86517 h 86517"/>
              <a:gd name="connsiteX4" fmla="*/ 105569 w 2929181"/>
              <a:gd name="connsiteY4" fmla="*/ 85051 h 86517"/>
              <a:gd name="connsiteX5" fmla="*/ 0 w 2929181"/>
              <a:gd name="connsiteY5" fmla="*/ 0 h 86517"/>
              <a:gd name="connsiteX0" fmla="*/ 0 w 2906273"/>
              <a:gd name="connsiteY0" fmla="*/ 0 h 86517"/>
              <a:gd name="connsiteX1" fmla="*/ 2718044 w 2906273"/>
              <a:gd name="connsiteY1" fmla="*/ 12901 h 86517"/>
              <a:gd name="connsiteX2" fmla="*/ 2906273 w 2906273"/>
              <a:gd name="connsiteY2" fmla="*/ 76715 h 86517"/>
              <a:gd name="connsiteX3" fmla="*/ 703570 w 2906273"/>
              <a:gd name="connsiteY3" fmla="*/ 86517 h 86517"/>
              <a:gd name="connsiteX4" fmla="*/ 105569 w 2906273"/>
              <a:gd name="connsiteY4" fmla="*/ 85051 h 86517"/>
              <a:gd name="connsiteX5" fmla="*/ 0 w 2906273"/>
              <a:gd name="connsiteY5" fmla="*/ 0 h 86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6273" h="86517">
                <a:moveTo>
                  <a:pt x="0" y="0"/>
                </a:moveTo>
                <a:lnTo>
                  <a:pt x="2718044" y="12901"/>
                </a:lnTo>
                <a:lnTo>
                  <a:pt x="2906273" y="76715"/>
                </a:lnTo>
                <a:lnTo>
                  <a:pt x="703570" y="86517"/>
                </a:lnTo>
                <a:lnTo>
                  <a:pt x="105569" y="85051"/>
                </a:lnTo>
                <a:cubicBezTo>
                  <a:pt x="102628" y="40891"/>
                  <a:pt x="40917" y="30782"/>
                  <a:pt x="0"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61" name="CaixaDeTexto 184">
            <a:extLst>
              <a:ext uri="{FF2B5EF4-FFF2-40B4-BE49-F238E27FC236}">
                <a16:creationId xmlns="" xmlns:a16="http://schemas.microsoft.com/office/drawing/2014/main" id="{C4783FF3-AB83-4AF0-B4B4-A293A3EA364C}"/>
              </a:ext>
            </a:extLst>
          </p:cNvPr>
          <p:cNvSpPr txBox="1">
            <a:spLocks noChangeArrowheads="1"/>
          </p:cNvSpPr>
          <p:nvPr/>
        </p:nvSpPr>
        <p:spPr bwMode="auto">
          <a:xfrm>
            <a:off x="1910264" y="3676166"/>
            <a:ext cx="2514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sz="1400" dirty="0">
                <a:latin typeface="Verdana" panose="020B0604030504040204" pitchFamily="34" charset="0"/>
                <a:ea typeface="Verdana" panose="020B0604030504040204" pitchFamily="34" charset="0"/>
              </a:rPr>
              <a:t>Forragem ensilada</a:t>
            </a:r>
          </a:p>
        </p:txBody>
      </p:sp>
      <p:grpSp>
        <p:nvGrpSpPr>
          <p:cNvPr id="62" name="Grupo 3">
            <a:extLst>
              <a:ext uri="{FF2B5EF4-FFF2-40B4-BE49-F238E27FC236}">
                <a16:creationId xmlns="" xmlns:a16="http://schemas.microsoft.com/office/drawing/2014/main" id="{C6176C70-0816-40C4-AAA8-9F0A8539E8C7}"/>
              </a:ext>
            </a:extLst>
          </p:cNvPr>
          <p:cNvGrpSpPr>
            <a:grpSpLocks/>
          </p:cNvGrpSpPr>
          <p:nvPr/>
        </p:nvGrpSpPr>
        <p:grpSpPr bwMode="auto">
          <a:xfrm>
            <a:off x="7478391" y="3420922"/>
            <a:ext cx="1365738" cy="1560427"/>
            <a:chOff x="521128" y="3140968"/>
            <a:chExt cx="1026685" cy="1502166"/>
          </a:xfrm>
        </p:grpSpPr>
        <p:sp>
          <p:nvSpPr>
            <p:cNvPr id="63" name="CaixaDeTexto 62">
              <a:extLst>
                <a:ext uri="{FF2B5EF4-FFF2-40B4-BE49-F238E27FC236}">
                  <a16:creationId xmlns="" xmlns:a16="http://schemas.microsoft.com/office/drawing/2014/main" id="{51D6D0D8-12B5-44D9-BF04-109075BE81B4}"/>
                </a:ext>
              </a:extLst>
            </p:cNvPr>
            <p:cNvSpPr txBox="1"/>
            <p:nvPr/>
          </p:nvSpPr>
          <p:spPr>
            <a:xfrm>
              <a:off x="521128" y="3937833"/>
              <a:ext cx="1026684" cy="705301"/>
            </a:xfrm>
            <a:prstGeom prst="rect">
              <a:avLst/>
            </a:prstGeom>
            <a:solidFill>
              <a:schemeClr val="bg1">
                <a:lumMod val="95000"/>
              </a:schemeClr>
            </a:solidFill>
          </p:spPr>
          <p:txBody>
            <a:bodyPr wrap="square">
              <a:spAutoFit/>
            </a:bodyPr>
            <a:lstStyle/>
            <a:p>
              <a:pPr algn="r">
                <a:defRPr/>
              </a:pPr>
              <a:endParaRPr lang="es-ES" sz="2300" b="1" dirty="0">
                <a:solidFill>
                  <a:srgbClr val="005654"/>
                </a:solidFill>
                <a:latin typeface="Verdana" panose="020B0604030504040204" pitchFamily="34" charset="0"/>
                <a:ea typeface="Verdana" panose="020B0604030504040204" pitchFamily="34" charset="0"/>
              </a:endParaRPr>
            </a:p>
            <a:p>
              <a:pPr>
                <a:defRPr/>
              </a:pPr>
              <a:r>
                <a:rPr lang="es-ES" sz="1600" b="1" dirty="0">
                  <a:solidFill>
                    <a:srgbClr val="004C6D"/>
                  </a:solidFill>
                  <a:latin typeface="Verdana" panose="020B0604030504040204" pitchFamily="34" charset="0"/>
                  <a:ea typeface="Verdana" panose="020B0604030504040204" pitchFamily="34" charset="0"/>
                </a:rPr>
                <a:t>Ensilagem</a:t>
              </a:r>
            </a:p>
          </p:txBody>
        </p:sp>
        <p:sp>
          <p:nvSpPr>
            <p:cNvPr id="64" name="Fluxograma: Conector fora de página 44">
              <a:extLst>
                <a:ext uri="{FF2B5EF4-FFF2-40B4-BE49-F238E27FC236}">
                  <a16:creationId xmlns="" xmlns:a16="http://schemas.microsoft.com/office/drawing/2014/main" id="{239199B6-AD51-40D9-BC02-E58AB60E89F7}"/>
                </a:ext>
              </a:extLst>
            </p:cNvPr>
            <p:cNvSpPr/>
            <p:nvPr/>
          </p:nvSpPr>
          <p:spPr>
            <a:xfrm>
              <a:off x="538272" y="3140968"/>
              <a:ext cx="1009541" cy="934810"/>
            </a:xfrm>
            <a:prstGeom prst="flowChartOffpageConnector">
              <a:avLst/>
            </a:prstGeom>
            <a:solidFill>
              <a:srgbClr val="004C6D"/>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s-ES" sz="3600" dirty="0">
                  <a:latin typeface="Verdana" panose="020B0604030504040204" pitchFamily="34" charset="0"/>
                  <a:ea typeface="Verdana" panose="020B0604030504040204" pitchFamily="34" charset="0"/>
                </a:rPr>
                <a:t>2</a:t>
              </a:r>
            </a:p>
          </p:txBody>
        </p:sp>
      </p:grpSp>
      <p:pic>
        <p:nvPicPr>
          <p:cNvPr id="65" name="Imagem 64">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6127670"/>
            <a:ext cx="504056" cy="73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 descr="http://www.zootecnia.esalq.usp.br/sites/default/files/styles/noticia_largura_150/public/labnussiolog.jpg?itok=aF5hjhV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8201" y="6019800"/>
            <a:ext cx="614760" cy="57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7696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ela 11"/>
          <p:cNvGraphicFramePr>
            <a:graphicFrameLocks noGrp="1"/>
          </p:cNvGraphicFramePr>
          <p:nvPr/>
        </p:nvGraphicFramePr>
        <p:xfrm>
          <a:off x="357156" y="1500174"/>
          <a:ext cx="8572561" cy="3643339"/>
        </p:xfrm>
        <a:graphic>
          <a:graphicData uri="http://schemas.openxmlformats.org/drawingml/2006/table">
            <a:tbl>
              <a:tblPr/>
              <a:tblGrid>
                <a:gridCol w="1857390"/>
                <a:gridCol w="1428760"/>
                <a:gridCol w="1357322"/>
                <a:gridCol w="503711"/>
                <a:gridCol w="1712689"/>
                <a:gridCol w="1712689"/>
              </a:tblGrid>
              <a:tr h="1445455">
                <a:tc rowSpan="2">
                  <a:txBody>
                    <a:bodyPr/>
                    <a:lstStyle/>
                    <a:p>
                      <a:pPr>
                        <a:lnSpc>
                          <a:spcPts val="3000"/>
                        </a:lnSpc>
                        <a:spcAft>
                          <a:spcPts val="0"/>
                        </a:spcAft>
                      </a:pPr>
                      <a:r>
                        <a:rPr lang="en-US" sz="2100" b="1" dirty="0">
                          <a:latin typeface="+mn-lt"/>
                          <a:ea typeface="Calibri"/>
                          <a:cs typeface="Times New Roman"/>
                        </a:rPr>
                        <a:t>Treatment</a:t>
                      </a:r>
                      <a:endParaRPr lang="pt-BR" sz="2100" b="1" dirty="0">
                        <a:latin typeface="+mn-lt"/>
                        <a:ea typeface="Calibri"/>
                        <a:cs typeface="Times New Roman"/>
                      </a:endParaRPr>
                    </a:p>
                  </a:txBody>
                  <a:tcPr marL="7620" marR="7620" marT="7620" marB="0" anchor="ctr">
                    <a:lnL>
                      <a:noFill/>
                    </a:lnL>
                    <a:lnR>
                      <a:noFill/>
                    </a:lnR>
                    <a:lnT>
                      <a:noFill/>
                    </a:lnT>
                    <a:lnB>
                      <a:noFill/>
                    </a:lnB>
                  </a:tcPr>
                </a:tc>
                <a:tc gridSpan="2">
                  <a:txBody>
                    <a:bodyPr/>
                    <a:lstStyle/>
                    <a:p>
                      <a:pPr algn="ctr">
                        <a:lnSpc>
                          <a:spcPts val="3000"/>
                        </a:lnSpc>
                        <a:spcAft>
                          <a:spcPts val="0"/>
                        </a:spcAft>
                      </a:pPr>
                      <a:r>
                        <a:rPr lang="en-US" sz="2100" b="1">
                          <a:latin typeface="+mn-lt"/>
                          <a:ea typeface="Calibri"/>
                          <a:cs typeface="Times New Roman"/>
                        </a:rPr>
                        <a:t>Depth 1 (0 to 0.45 m)</a:t>
                      </a:r>
                      <a:endParaRPr lang="pt-BR" sz="2100" b="1">
                        <a:latin typeface="+mn-lt"/>
                        <a:ea typeface="Calibri"/>
                        <a:cs typeface="Times New Roman"/>
                      </a:endParaRPr>
                    </a:p>
                  </a:txBody>
                  <a:tcPr marL="7620" marR="7620" marT="7620" marB="0" anchor="ctr">
                    <a:lnL>
                      <a:noFill/>
                    </a:lnL>
                    <a:lnR>
                      <a:noFill/>
                    </a:lnR>
                    <a:lnT>
                      <a:noFill/>
                    </a:lnT>
                    <a:lnB>
                      <a:noFill/>
                    </a:lnB>
                  </a:tcPr>
                </a:tc>
                <a:tc hMerge="1">
                  <a:txBody>
                    <a:bodyPr/>
                    <a:lstStyle/>
                    <a:p>
                      <a:endParaRPr lang="pt-BR"/>
                    </a:p>
                  </a:txBody>
                  <a:tcPr/>
                </a:tc>
                <a:tc>
                  <a:txBody>
                    <a:bodyPr/>
                    <a:lstStyle/>
                    <a:p>
                      <a:pPr algn="ctr">
                        <a:lnSpc>
                          <a:spcPts val="3000"/>
                        </a:lnSpc>
                        <a:spcAft>
                          <a:spcPts val="0"/>
                        </a:spcAft>
                      </a:pPr>
                      <a:endParaRPr lang="en-US" sz="2100" b="1">
                        <a:latin typeface="+mn-lt"/>
                        <a:ea typeface="Calibri"/>
                        <a:cs typeface="Times New Roman"/>
                      </a:endParaRPr>
                    </a:p>
                  </a:txBody>
                  <a:tcPr marL="0" marR="0" marT="0" marB="0" anchor="ctr">
                    <a:lnL>
                      <a:noFill/>
                    </a:lnL>
                    <a:lnR>
                      <a:noFill/>
                    </a:lnR>
                    <a:lnT>
                      <a:noFill/>
                    </a:lnT>
                    <a:lnB>
                      <a:noFill/>
                    </a:lnB>
                  </a:tcPr>
                </a:tc>
                <a:tc gridSpan="2">
                  <a:txBody>
                    <a:bodyPr/>
                    <a:lstStyle/>
                    <a:p>
                      <a:pPr algn="ctr">
                        <a:lnSpc>
                          <a:spcPts val="3000"/>
                        </a:lnSpc>
                        <a:spcAft>
                          <a:spcPts val="0"/>
                        </a:spcAft>
                      </a:pPr>
                      <a:endParaRPr lang="pt-BR" sz="2100" b="1" dirty="0">
                        <a:latin typeface="+mn-lt"/>
                        <a:ea typeface="Calibri"/>
                        <a:cs typeface="Times New Roman"/>
                      </a:endParaRPr>
                    </a:p>
                  </a:txBody>
                  <a:tcPr marL="7620" marR="7620" marT="7620" marB="0" anchor="ctr">
                    <a:lnL>
                      <a:noFill/>
                    </a:lnL>
                    <a:lnR>
                      <a:noFill/>
                    </a:lnR>
                    <a:lnT>
                      <a:noFill/>
                    </a:lnT>
                    <a:lnB>
                      <a:noFill/>
                    </a:lnB>
                  </a:tcPr>
                </a:tc>
                <a:tc hMerge="1">
                  <a:txBody>
                    <a:bodyPr/>
                    <a:lstStyle/>
                    <a:p>
                      <a:endParaRPr lang="pt-BR"/>
                    </a:p>
                  </a:txBody>
                  <a:tcPr/>
                </a:tc>
              </a:tr>
              <a:tr h="732628">
                <a:tc vMerge="1">
                  <a:txBody>
                    <a:bodyPr/>
                    <a:lstStyle/>
                    <a:p>
                      <a:endParaRPr lang="pt-BR"/>
                    </a:p>
                  </a:txBody>
                  <a:tcPr/>
                </a:tc>
                <a:tc>
                  <a:txBody>
                    <a:bodyPr/>
                    <a:lstStyle/>
                    <a:p>
                      <a:pPr algn="ctr">
                        <a:lnSpc>
                          <a:spcPts val="3000"/>
                        </a:lnSpc>
                        <a:spcAft>
                          <a:spcPts val="0"/>
                        </a:spcAft>
                      </a:pPr>
                      <a:r>
                        <a:rPr lang="en-US" sz="2100" b="1">
                          <a:latin typeface="+mn-lt"/>
                          <a:ea typeface="Calibri"/>
                          <a:cs typeface="Times New Roman"/>
                        </a:rPr>
                        <a:t>average</a:t>
                      </a:r>
                      <a:endParaRPr lang="pt-BR" sz="2100" b="1">
                        <a:latin typeface="+mn-lt"/>
                        <a:ea typeface="Calibri"/>
                        <a:cs typeface="Times New Roman"/>
                      </a:endParaRPr>
                    </a:p>
                  </a:txBody>
                  <a:tcPr marL="7620" marR="7620" marT="7620" marB="0" anchor="ctr">
                    <a:lnL>
                      <a:noFill/>
                    </a:lnL>
                    <a:lnR>
                      <a:noFill/>
                    </a:lnR>
                    <a:lnT>
                      <a:noFill/>
                    </a:lnT>
                    <a:lnB>
                      <a:noFill/>
                    </a:lnB>
                  </a:tcPr>
                </a:tc>
                <a:tc>
                  <a:txBody>
                    <a:bodyPr/>
                    <a:lstStyle/>
                    <a:p>
                      <a:pPr algn="ctr">
                        <a:lnSpc>
                          <a:spcPts val="3000"/>
                        </a:lnSpc>
                        <a:spcAft>
                          <a:spcPts val="0"/>
                        </a:spcAft>
                      </a:pPr>
                      <a:r>
                        <a:rPr lang="en-US" sz="2100" b="1">
                          <a:latin typeface="+mn-lt"/>
                          <a:ea typeface="Calibri"/>
                          <a:cs typeface="Times New Roman"/>
                        </a:rPr>
                        <a:t>range</a:t>
                      </a:r>
                      <a:endParaRPr lang="pt-BR" sz="2100" b="1">
                        <a:latin typeface="+mn-lt"/>
                        <a:ea typeface="Calibri"/>
                        <a:cs typeface="Times New Roman"/>
                      </a:endParaRPr>
                    </a:p>
                  </a:txBody>
                  <a:tcPr marL="7620" marR="7620" marT="7620" marB="0" anchor="ctr">
                    <a:lnL>
                      <a:noFill/>
                    </a:lnL>
                    <a:lnR>
                      <a:noFill/>
                    </a:lnR>
                    <a:lnT>
                      <a:noFill/>
                    </a:lnT>
                    <a:lnB>
                      <a:noFill/>
                    </a:lnB>
                  </a:tcPr>
                </a:tc>
                <a:tc>
                  <a:txBody>
                    <a:bodyPr/>
                    <a:lstStyle/>
                    <a:p>
                      <a:pPr algn="ctr">
                        <a:lnSpc>
                          <a:spcPts val="3000"/>
                        </a:lnSpc>
                        <a:spcAft>
                          <a:spcPts val="0"/>
                        </a:spcAft>
                      </a:pPr>
                      <a:endParaRPr lang="en-US" sz="2100" b="1">
                        <a:latin typeface="+mn-lt"/>
                        <a:ea typeface="Calibri"/>
                        <a:cs typeface="Times New Roman"/>
                      </a:endParaRPr>
                    </a:p>
                  </a:txBody>
                  <a:tcPr marL="7620" marR="7620" marT="7620" marB="0" anchor="ctr">
                    <a:lnL>
                      <a:noFill/>
                    </a:lnL>
                    <a:lnR>
                      <a:noFill/>
                    </a:lnR>
                    <a:lnT>
                      <a:noFill/>
                    </a:lnT>
                    <a:lnB>
                      <a:noFill/>
                    </a:lnB>
                  </a:tcPr>
                </a:tc>
                <a:tc>
                  <a:txBody>
                    <a:bodyPr/>
                    <a:lstStyle/>
                    <a:p>
                      <a:pPr algn="ctr">
                        <a:lnSpc>
                          <a:spcPts val="3000"/>
                        </a:lnSpc>
                        <a:spcAft>
                          <a:spcPts val="0"/>
                        </a:spcAft>
                      </a:pPr>
                      <a:endParaRPr lang="pt-BR" sz="2100" b="1" dirty="0">
                        <a:latin typeface="+mn-lt"/>
                        <a:ea typeface="Calibri"/>
                        <a:cs typeface="Times New Roman"/>
                      </a:endParaRPr>
                    </a:p>
                  </a:txBody>
                  <a:tcPr marL="7620" marR="7620" marT="7620" marB="0" anchor="ctr">
                    <a:lnL>
                      <a:noFill/>
                    </a:lnL>
                    <a:lnR>
                      <a:noFill/>
                    </a:lnR>
                    <a:lnT>
                      <a:noFill/>
                    </a:lnT>
                    <a:lnB>
                      <a:noFill/>
                    </a:lnB>
                  </a:tcPr>
                </a:tc>
                <a:tc>
                  <a:txBody>
                    <a:bodyPr/>
                    <a:lstStyle/>
                    <a:p>
                      <a:pPr algn="ctr">
                        <a:lnSpc>
                          <a:spcPts val="3000"/>
                        </a:lnSpc>
                        <a:spcAft>
                          <a:spcPts val="0"/>
                        </a:spcAft>
                      </a:pPr>
                      <a:endParaRPr lang="pt-BR" sz="2100" b="1" dirty="0">
                        <a:latin typeface="+mn-lt"/>
                        <a:ea typeface="Calibri"/>
                        <a:cs typeface="Times New Roman"/>
                      </a:endParaRPr>
                    </a:p>
                  </a:txBody>
                  <a:tcPr marL="7620" marR="7620" marT="7620" marB="0" anchor="ctr">
                    <a:lnL>
                      <a:noFill/>
                    </a:lnL>
                    <a:lnR>
                      <a:noFill/>
                    </a:lnR>
                    <a:lnT>
                      <a:noFill/>
                    </a:lnT>
                    <a:lnB>
                      <a:noFill/>
                    </a:lnB>
                  </a:tcPr>
                </a:tc>
              </a:tr>
              <a:tr h="732628">
                <a:tc>
                  <a:txBody>
                    <a:bodyPr/>
                    <a:lstStyle/>
                    <a:p>
                      <a:pPr>
                        <a:lnSpc>
                          <a:spcPts val="3000"/>
                        </a:lnSpc>
                        <a:spcAft>
                          <a:spcPts val="0"/>
                        </a:spcAft>
                        <a:tabLst>
                          <a:tab pos="114300" algn="l"/>
                        </a:tabLst>
                      </a:pPr>
                      <a:r>
                        <a:rPr lang="en-US" sz="2100" b="1">
                          <a:latin typeface="+mn-lt"/>
                          <a:ea typeface="Calibri"/>
                          <a:cs typeface="Times New Roman"/>
                        </a:rPr>
                        <a:t>Sealed</a:t>
                      </a:r>
                      <a:endParaRPr lang="pt-BR" sz="2100" b="1">
                        <a:latin typeface="+mn-lt"/>
                        <a:ea typeface="Calibri"/>
                        <a:cs typeface="Times New Roman"/>
                      </a:endParaRPr>
                    </a:p>
                  </a:txBody>
                  <a:tcPr marL="7620" marR="7620" marT="7620" marB="0" anchor="ctr">
                    <a:lnL>
                      <a:noFill/>
                    </a:lnL>
                    <a:lnR>
                      <a:noFill/>
                    </a:lnR>
                    <a:lnT>
                      <a:noFill/>
                    </a:lnT>
                    <a:lnB>
                      <a:noFill/>
                    </a:lnB>
                  </a:tcPr>
                </a:tc>
                <a:tc>
                  <a:txBody>
                    <a:bodyPr/>
                    <a:lstStyle/>
                    <a:p>
                      <a:pPr algn="ctr">
                        <a:lnSpc>
                          <a:spcPts val="3000"/>
                        </a:lnSpc>
                        <a:spcAft>
                          <a:spcPts val="0"/>
                        </a:spcAft>
                      </a:pPr>
                      <a:r>
                        <a:rPr lang="en-US" sz="2100" b="1">
                          <a:latin typeface="+mn-lt"/>
                          <a:ea typeface="Calibri"/>
                          <a:cs typeface="Times New Roman"/>
                        </a:rPr>
                        <a:t>23</a:t>
                      </a:r>
                      <a:endParaRPr lang="pt-BR" sz="2100" b="1">
                        <a:latin typeface="+mn-lt"/>
                        <a:ea typeface="Calibri"/>
                        <a:cs typeface="Times New Roman"/>
                      </a:endParaRPr>
                    </a:p>
                  </a:txBody>
                  <a:tcPr marL="7620" marR="7620" marT="7620" marB="0" anchor="ctr">
                    <a:lnL>
                      <a:noFill/>
                    </a:lnL>
                    <a:lnR>
                      <a:noFill/>
                    </a:lnR>
                    <a:lnT>
                      <a:noFill/>
                    </a:lnT>
                    <a:lnB>
                      <a:noFill/>
                    </a:lnB>
                  </a:tcPr>
                </a:tc>
                <a:tc>
                  <a:txBody>
                    <a:bodyPr/>
                    <a:lstStyle/>
                    <a:p>
                      <a:pPr algn="ctr">
                        <a:lnSpc>
                          <a:spcPts val="3000"/>
                        </a:lnSpc>
                        <a:spcAft>
                          <a:spcPts val="0"/>
                        </a:spcAft>
                      </a:pPr>
                      <a:r>
                        <a:rPr lang="en-US" sz="2100" b="1">
                          <a:latin typeface="+mn-lt"/>
                          <a:ea typeface="Calibri"/>
                          <a:cs typeface="Times New Roman"/>
                        </a:rPr>
                        <a:t>17-31</a:t>
                      </a:r>
                      <a:endParaRPr lang="pt-BR" sz="2100" b="1">
                        <a:latin typeface="+mn-lt"/>
                        <a:ea typeface="Calibri"/>
                        <a:cs typeface="Times New Roman"/>
                      </a:endParaRPr>
                    </a:p>
                  </a:txBody>
                  <a:tcPr marL="7620" marR="7620" marT="7620" marB="0" anchor="ctr">
                    <a:lnL>
                      <a:noFill/>
                    </a:lnL>
                    <a:lnR>
                      <a:noFill/>
                    </a:lnR>
                    <a:lnT>
                      <a:noFill/>
                    </a:lnT>
                    <a:lnB>
                      <a:noFill/>
                    </a:lnB>
                  </a:tcPr>
                </a:tc>
                <a:tc>
                  <a:txBody>
                    <a:bodyPr/>
                    <a:lstStyle/>
                    <a:p>
                      <a:pPr algn="ctr">
                        <a:lnSpc>
                          <a:spcPts val="3000"/>
                        </a:lnSpc>
                        <a:spcAft>
                          <a:spcPts val="0"/>
                        </a:spcAft>
                      </a:pPr>
                      <a:endParaRPr lang="en-US" sz="2100" b="1" dirty="0">
                        <a:latin typeface="+mn-lt"/>
                        <a:ea typeface="Calibri"/>
                        <a:cs typeface="Times New Roman"/>
                      </a:endParaRPr>
                    </a:p>
                  </a:txBody>
                  <a:tcPr marL="7620" marR="7620" marT="7620" marB="0" anchor="ctr">
                    <a:lnL>
                      <a:noFill/>
                    </a:lnL>
                    <a:lnR>
                      <a:noFill/>
                    </a:lnR>
                    <a:lnT>
                      <a:noFill/>
                    </a:lnT>
                    <a:lnB>
                      <a:noFill/>
                    </a:lnB>
                  </a:tcPr>
                </a:tc>
                <a:tc>
                  <a:txBody>
                    <a:bodyPr/>
                    <a:lstStyle/>
                    <a:p>
                      <a:pPr algn="ctr">
                        <a:lnSpc>
                          <a:spcPts val="3000"/>
                        </a:lnSpc>
                        <a:spcAft>
                          <a:spcPts val="0"/>
                        </a:spcAft>
                      </a:pPr>
                      <a:endParaRPr lang="pt-BR" sz="2100" b="1" dirty="0">
                        <a:latin typeface="+mn-lt"/>
                        <a:ea typeface="Calibri"/>
                        <a:cs typeface="Times New Roman"/>
                      </a:endParaRPr>
                    </a:p>
                  </a:txBody>
                  <a:tcPr marL="7620" marR="7620" marT="7620" marB="0" anchor="ctr">
                    <a:lnL>
                      <a:noFill/>
                    </a:lnL>
                    <a:lnR>
                      <a:noFill/>
                    </a:lnR>
                    <a:lnT>
                      <a:noFill/>
                    </a:lnT>
                    <a:lnB>
                      <a:noFill/>
                    </a:lnB>
                  </a:tcPr>
                </a:tc>
                <a:tc>
                  <a:txBody>
                    <a:bodyPr/>
                    <a:lstStyle/>
                    <a:p>
                      <a:pPr algn="ctr">
                        <a:lnSpc>
                          <a:spcPts val="3000"/>
                        </a:lnSpc>
                        <a:spcAft>
                          <a:spcPts val="0"/>
                        </a:spcAft>
                      </a:pPr>
                      <a:endParaRPr lang="pt-BR" sz="2100" b="1" dirty="0">
                        <a:latin typeface="+mn-lt"/>
                        <a:ea typeface="Calibri"/>
                        <a:cs typeface="Times New Roman"/>
                      </a:endParaRPr>
                    </a:p>
                  </a:txBody>
                  <a:tcPr marL="7620" marR="7620" marT="7620" marB="0" anchor="ctr">
                    <a:lnL>
                      <a:noFill/>
                    </a:lnL>
                    <a:lnR>
                      <a:noFill/>
                    </a:lnR>
                    <a:lnT>
                      <a:noFill/>
                    </a:lnT>
                    <a:lnB>
                      <a:noFill/>
                    </a:lnB>
                  </a:tcPr>
                </a:tc>
              </a:tr>
              <a:tr h="732628">
                <a:tc>
                  <a:txBody>
                    <a:bodyPr/>
                    <a:lstStyle/>
                    <a:p>
                      <a:pPr>
                        <a:lnSpc>
                          <a:spcPts val="3000"/>
                        </a:lnSpc>
                        <a:spcAft>
                          <a:spcPts val="0"/>
                        </a:spcAft>
                        <a:tabLst>
                          <a:tab pos="114300" algn="l"/>
                        </a:tabLst>
                      </a:pPr>
                      <a:r>
                        <a:rPr lang="pt-BR" sz="2100" b="1">
                          <a:latin typeface="+mn-lt"/>
                          <a:ea typeface="Calibri"/>
                          <a:cs typeface="Times New Roman"/>
                        </a:rPr>
                        <a:t>Unsealed</a:t>
                      </a:r>
                    </a:p>
                  </a:txBody>
                  <a:tcPr marL="7620" marR="7620" marT="7620" marB="0" anchor="ctr">
                    <a:lnL>
                      <a:noFill/>
                    </a:lnL>
                    <a:lnR>
                      <a:noFill/>
                    </a:lnR>
                    <a:lnT>
                      <a:noFill/>
                    </a:lnT>
                    <a:lnB>
                      <a:noFill/>
                    </a:lnB>
                  </a:tcPr>
                </a:tc>
                <a:tc>
                  <a:txBody>
                    <a:bodyPr/>
                    <a:lstStyle/>
                    <a:p>
                      <a:pPr algn="ctr">
                        <a:lnSpc>
                          <a:spcPts val="3000"/>
                        </a:lnSpc>
                        <a:spcAft>
                          <a:spcPts val="0"/>
                        </a:spcAft>
                      </a:pPr>
                      <a:r>
                        <a:rPr lang="pt-BR" sz="2100" b="1">
                          <a:latin typeface="+mn-lt"/>
                          <a:ea typeface="Calibri"/>
                          <a:cs typeface="Times New Roman"/>
                        </a:rPr>
                        <a:t>50</a:t>
                      </a:r>
                    </a:p>
                  </a:txBody>
                  <a:tcPr marL="7620" marR="7620" marT="7620" marB="0" anchor="ctr">
                    <a:lnL>
                      <a:noFill/>
                    </a:lnL>
                    <a:lnR>
                      <a:noFill/>
                    </a:lnR>
                    <a:lnT>
                      <a:noFill/>
                    </a:lnT>
                    <a:lnB>
                      <a:noFill/>
                    </a:lnB>
                  </a:tcPr>
                </a:tc>
                <a:tc>
                  <a:txBody>
                    <a:bodyPr/>
                    <a:lstStyle/>
                    <a:p>
                      <a:pPr algn="ctr">
                        <a:lnSpc>
                          <a:spcPts val="3000"/>
                        </a:lnSpc>
                        <a:spcAft>
                          <a:spcPts val="0"/>
                        </a:spcAft>
                      </a:pPr>
                      <a:r>
                        <a:rPr lang="pt-BR" sz="2100" b="1">
                          <a:latin typeface="+mn-lt"/>
                          <a:ea typeface="Calibri"/>
                          <a:cs typeface="Times New Roman"/>
                        </a:rPr>
                        <a:t>44-60</a:t>
                      </a:r>
                    </a:p>
                  </a:txBody>
                  <a:tcPr marL="7620" marR="7620" marT="7620" marB="0" anchor="ctr">
                    <a:lnL>
                      <a:noFill/>
                    </a:lnL>
                    <a:lnR>
                      <a:noFill/>
                    </a:lnR>
                    <a:lnT>
                      <a:noFill/>
                    </a:lnT>
                    <a:lnB>
                      <a:noFill/>
                    </a:lnB>
                  </a:tcPr>
                </a:tc>
                <a:tc>
                  <a:txBody>
                    <a:bodyPr/>
                    <a:lstStyle/>
                    <a:p>
                      <a:pPr algn="ctr">
                        <a:lnSpc>
                          <a:spcPts val="3000"/>
                        </a:lnSpc>
                        <a:spcAft>
                          <a:spcPts val="0"/>
                        </a:spcAft>
                      </a:pPr>
                      <a:endParaRPr lang="pt-BR" sz="2100" b="1">
                        <a:latin typeface="+mn-lt"/>
                        <a:ea typeface="Calibri"/>
                        <a:cs typeface="Times New Roman"/>
                      </a:endParaRPr>
                    </a:p>
                  </a:txBody>
                  <a:tcPr marL="7620" marR="7620" marT="7620" marB="0" anchor="ctr">
                    <a:lnL>
                      <a:noFill/>
                    </a:lnL>
                    <a:lnR>
                      <a:noFill/>
                    </a:lnR>
                    <a:lnT>
                      <a:noFill/>
                    </a:lnT>
                    <a:lnB>
                      <a:noFill/>
                    </a:lnB>
                  </a:tcPr>
                </a:tc>
                <a:tc>
                  <a:txBody>
                    <a:bodyPr/>
                    <a:lstStyle/>
                    <a:p>
                      <a:pPr algn="ctr">
                        <a:lnSpc>
                          <a:spcPts val="3000"/>
                        </a:lnSpc>
                        <a:spcAft>
                          <a:spcPts val="0"/>
                        </a:spcAft>
                      </a:pPr>
                      <a:endParaRPr lang="pt-BR" sz="2100" b="1" dirty="0">
                        <a:latin typeface="+mn-lt"/>
                        <a:ea typeface="Calibri"/>
                        <a:cs typeface="Times New Roman"/>
                      </a:endParaRPr>
                    </a:p>
                  </a:txBody>
                  <a:tcPr marL="7620" marR="7620" marT="7620" marB="0" anchor="ctr">
                    <a:lnL>
                      <a:noFill/>
                    </a:lnL>
                    <a:lnR>
                      <a:noFill/>
                    </a:lnR>
                    <a:lnT>
                      <a:noFill/>
                    </a:lnT>
                    <a:lnB>
                      <a:noFill/>
                    </a:lnB>
                  </a:tcPr>
                </a:tc>
                <a:tc>
                  <a:txBody>
                    <a:bodyPr/>
                    <a:lstStyle/>
                    <a:p>
                      <a:pPr algn="ctr">
                        <a:lnSpc>
                          <a:spcPts val="3000"/>
                        </a:lnSpc>
                        <a:spcAft>
                          <a:spcPts val="0"/>
                        </a:spcAft>
                      </a:pPr>
                      <a:endParaRPr lang="pt-BR" sz="2100" b="1" dirty="0">
                        <a:latin typeface="+mn-lt"/>
                        <a:ea typeface="Calibri"/>
                        <a:cs typeface="Times New Roman"/>
                      </a:endParaRPr>
                    </a:p>
                  </a:txBody>
                  <a:tcPr marL="7620" marR="7620" marT="7620" marB="0" anchor="ctr">
                    <a:lnL>
                      <a:noFill/>
                    </a:lnL>
                    <a:lnR>
                      <a:noFill/>
                    </a:lnR>
                    <a:lnT>
                      <a:noFill/>
                    </a:lnT>
                    <a:lnB>
                      <a:noFill/>
                    </a:lnB>
                  </a:tcPr>
                </a:tc>
              </a:tr>
            </a:tbl>
          </a:graphicData>
        </a:graphic>
      </p:graphicFrame>
      <p:cxnSp>
        <p:nvCxnSpPr>
          <p:cNvPr id="14" name="Conector reto 13"/>
          <p:cNvCxnSpPr/>
          <p:nvPr/>
        </p:nvCxnSpPr>
        <p:spPr>
          <a:xfrm>
            <a:off x="201496" y="2025058"/>
            <a:ext cx="8572560" cy="0"/>
          </a:xfrm>
          <a:prstGeom prst="line">
            <a:avLst/>
          </a:prstGeom>
          <a:ln w="31750">
            <a:solidFill>
              <a:srgbClr val="6699FF"/>
            </a:solidFill>
          </a:ln>
        </p:spPr>
        <p:style>
          <a:lnRef idx="1">
            <a:schemeClr val="accent1"/>
          </a:lnRef>
          <a:fillRef idx="0">
            <a:schemeClr val="accent1"/>
          </a:fillRef>
          <a:effectRef idx="0">
            <a:schemeClr val="accent1"/>
          </a:effectRef>
          <a:fontRef idx="minor">
            <a:schemeClr val="tx1"/>
          </a:fontRef>
        </p:style>
      </p:cxnSp>
      <p:cxnSp>
        <p:nvCxnSpPr>
          <p:cNvPr id="15" name="Conector reto 14"/>
          <p:cNvCxnSpPr/>
          <p:nvPr/>
        </p:nvCxnSpPr>
        <p:spPr>
          <a:xfrm>
            <a:off x="214282" y="5143512"/>
            <a:ext cx="8572560" cy="0"/>
          </a:xfrm>
          <a:prstGeom prst="line">
            <a:avLst/>
          </a:prstGeom>
          <a:ln w="31750">
            <a:solidFill>
              <a:srgbClr val="6699FF"/>
            </a:solidFill>
          </a:ln>
        </p:spPr>
        <p:style>
          <a:lnRef idx="1">
            <a:schemeClr val="accent1"/>
          </a:lnRef>
          <a:fillRef idx="0">
            <a:schemeClr val="accent1"/>
          </a:fillRef>
          <a:effectRef idx="0">
            <a:schemeClr val="accent1"/>
          </a:effectRef>
          <a:fontRef idx="minor">
            <a:schemeClr val="tx1"/>
          </a:fontRef>
        </p:style>
      </p:cxnSp>
      <p:cxnSp>
        <p:nvCxnSpPr>
          <p:cNvPr id="16" name="Conector reto 15"/>
          <p:cNvCxnSpPr/>
          <p:nvPr/>
        </p:nvCxnSpPr>
        <p:spPr>
          <a:xfrm>
            <a:off x="5715008" y="2857496"/>
            <a:ext cx="3030968" cy="0"/>
          </a:xfrm>
          <a:prstGeom prst="line">
            <a:avLst/>
          </a:prstGeom>
          <a:ln w="31750">
            <a:solidFill>
              <a:srgbClr val="6699FF"/>
            </a:solidFill>
          </a:ln>
        </p:spPr>
        <p:style>
          <a:lnRef idx="1">
            <a:schemeClr val="accent1"/>
          </a:lnRef>
          <a:fillRef idx="0">
            <a:schemeClr val="accent1"/>
          </a:fillRef>
          <a:effectRef idx="0">
            <a:schemeClr val="accent1"/>
          </a:effectRef>
          <a:fontRef idx="minor">
            <a:schemeClr val="tx1"/>
          </a:fontRef>
        </p:style>
      </p:cxnSp>
      <p:cxnSp>
        <p:nvCxnSpPr>
          <p:cNvPr id="20" name="Conector reto 19"/>
          <p:cNvCxnSpPr/>
          <p:nvPr/>
        </p:nvCxnSpPr>
        <p:spPr>
          <a:xfrm>
            <a:off x="2143862" y="2857496"/>
            <a:ext cx="3030968" cy="0"/>
          </a:xfrm>
          <a:prstGeom prst="line">
            <a:avLst/>
          </a:prstGeom>
          <a:ln w="31750">
            <a:solidFill>
              <a:srgbClr val="6699FF"/>
            </a:solidFill>
          </a:ln>
        </p:spPr>
        <p:style>
          <a:lnRef idx="1">
            <a:schemeClr val="accent1"/>
          </a:lnRef>
          <a:fillRef idx="0">
            <a:schemeClr val="accent1"/>
          </a:fillRef>
          <a:effectRef idx="0">
            <a:schemeClr val="accent1"/>
          </a:effectRef>
          <a:fontRef idx="minor">
            <a:schemeClr val="tx1"/>
          </a:fontRef>
        </p:style>
      </p:cxnSp>
      <p:sp>
        <p:nvSpPr>
          <p:cNvPr id="21" name="Retângulo 20"/>
          <p:cNvSpPr/>
          <p:nvPr/>
        </p:nvSpPr>
        <p:spPr>
          <a:xfrm>
            <a:off x="250378" y="381378"/>
            <a:ext cx="8429684" cy="1224822"/>
          </a:xfrm>
          <a:prstGeom prst="rect">
            <a:avLst/>
          </a:prstGeom>
        </p:spPr>
        <p:txBody>
          <a:bodyPr wrap="square">
            <a:spAutoFit/>
          </a:bodyPr>
          <a:lstStyle/>
          <a:p>
            <a:pPr algn="just">
              <a:lnSpc>
                <a:spcPts val="3000"/>
              </a:lnSpc>
            </a:pPr>
            <a:r>
              <a:rPr lang="en-US" sz="2400" b="1" dirty="0" smtClean="0">
                <a:latin typeface="+mj-lt"/>
              </a:rPr>
              <a:t>Effect of sealing treatment on estimated additional spoilage losses of OM at the top of two depths in bunker and stacks silos (average 1990 to 1993)</a:t>
            </a:r>
            <a:endParaRPr lang="pt-BR" sz="2400" b="1" dirty="0">
              <a:latin typeface="+mj-lt"/>
            </a:endParaRPr>
          </a:p>
        </p:txBody>
      </p:sp>
      <p:sp>
        <p:nvSpPr>
          <p:cNvPr id="22" name="Retângulo 21"/>
          <p:cNvSpPr/>
          <p:nvPr/>
        </p:nvSpPr>
        <p:spPr>
          <a:xfrm>
            <a:off x="214282" y="5310452"/>
            <a:ext cx="3694922" cy="369332"/>
          </a:xfrm>
          <a:prstGeom prst="rect">
            <a:avLst/>
          </a:prstGeom>
        </p:spPr>
        <p:txBody>
          <a:bodyPr wrap="none">
            <a:spAutoFit/>
          </a:bodyPr>
          <a:lstStyle/>
          <a:p>
            <a:r>
              <a:rPr lang="en-US" dirty="0" smtClean="0"/>
              <a:t>Adapted from Berger &amp; </a:t>
            </a:r>
            <a:r>
              <a:rPr lang="en-US" dirty="0" err="1" smtClean="0"/>
              <a:t>Bolsen</a:t>
            </a:r>
            <a:r>
              <a:rPr lang="en-US" dirty="0" smtClean="0"/>
              <a:t> (2006)</a:t>
            </a:r>
            <a:endParaRPr lang="pt-BR" dirty="0"/>
          </a:p>
        </p:txBody>
      </p:sp>
      <p:sp>
        <p:nvSpPr>
          <p:cNvPr id="23" name="Retângulo de cantos arredondados 22"/>
          <p:cNvSpPr/>
          <p:nvPr/>
        </p:nvSpPr>
        <p:spPr>
          <a:xfrm>
            <a:off x="2452924" y="4596072"/>
            <a:ext cx="2428892" cy="42862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Retângulo de cantos arredondados 23"/>
          <p:cNvSpPr/>
          <p:nvPr/>
        </p:nvSpPr>
        <p:spPr>
          <a:xfrm>
            <a:off x="2392764" y="2071678"/>
            <a:ext cx="2428892" cy="42862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Retângulo de cantos arredondados 24"/>
          <p:cNvSpPr/>
          <p:nvPr/>
        </p:nvSpPr>
        <p:spPr>
          <a:xfrm>
            <a:off x="6000760" y="4596072"/>
            <a:ext cx="2428892" cy="42862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Retângulo de cantos arredondados 25"/>
          <p:cNvSpPr/>
          <p:nvPr/>
        </p:nvSpPr>
        <p:spPr>
          <a:xfrm>
            <a:off x="5822542" y="2071678"/>
            <a:ext cx="2786082" cy="42862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p:cNvSpPr txBox="1"/>
          <p:nvPr/>
        </p:nvSpPr>
        <p:spPr>
          <a:xfrm>
            <a:off x="5786446" y="2000240"/>
            <a:ext cx="2928926" cy="415498"/>
          </a:xfrm>
          <a:prstGeom prst="rect">
            <a:avLst/>
          </a:prstGeom>
          <a:noFill/>
        </p:spPr>
        <p:txBody>
          <a:bodyPr wrap="square" rtlCol="0">
            <a:spAutoFit/>
          </a:bodyPr>
          <a:lstStyle/>
          <a:p>
            <a:r>
              <a:rPr lang="en-US" sz="2100" b="1" dirty="0" smtClean="0">
                <a:ea typeface="Calibri"/>
                <a:cs typeface="Times New Roman"/>
              </a:rPr>
              <a:t>Depth 2 (0.45 to 0.90 m)</a:t>
            </a:r>
            <a:endParaRPr lang="pt-BR" sz="2100" dirty="0"/>
          </a:p>
        </p:txBody>
      </p:sp>
      <p:sp>
        <p:nvSpPr>
          <p:cNvPr id="18" name="CaixaDeTexto 17"/>
          <p:cNvSpPr txBox="1"/>
          <p:nvPr/>
        </p:nvSpPr>
        <p:spPr>
          <a:xfrm>
            <a:off x="7715272" y="3156378"/>
            <a:ext cx="1000132" cy="415498"/>
          </a:xfrm>
          <a:prstGeom prst="rect">
            <a:avLst/>
          </a:prstGeom>
          <a:noFill/>
        </p:spPr>
        <p:txBody>
          <a:bodyPr wrap="square" rtlCol="0">
            <a:spAutoFit/>
          </a:bodyPr>
          <a:lstStyle/>
          <a:p>
            <a:r>
              <a:rPr lang="en-US" sz="2100" b="1" dirty="0" smtClean="0">
                <a:ea typeface="Calibri"/>
                <a:cs typeface="Times New Roman"/>
              </a:rPr>
              <a:t>range</a:t>
            </a:r>
            <a:endParaRPr lang="pt-BR" sz="2100" dirty="0"/>
          </a:p>
        </p:txBody>
      </p:sp>
      <p:sp>
        <p:nvSpPr>
          <p:cNvPr id="19" name="CaixaDeTexto 18"/>
          <p:cNvSpPr txBox="1"/>
          <p:nvPr/>
        </p:nvSpPr>
        <p:spPr>
          <a:xfrm>
            <a:off x="5857884" y="3143248"/>
            <a:ext cx="1214446" cy="415498"/>
          </a:xfrm>
          <a:prstGeom prst="rect">
            <a:avLst/>
          </a:prstGeom>
          <a:noFill/>
        </p:spPr>
        <p:txBody>
          <a:bodyPr wrap="square" rtlCol="0">
            <a:spAutoFit/>
          </a:bodyPr>
          <a:lstStyle/>
          <a:p>
            <a:r>
              <a:rPr lang="en-US" sz="2100" b="1" dirty="0" smtClean="0">
                <a:ea typeface="Calibri"/>
                <a:cs typeface="Times New Roman"/>
              </a:rPr>
              <a:t>average</a:t>
            </a:r>
            <a:endParaRPr lang="pt-BR" sz="2100" dirty="0"/>
          </a:p>
        </p:txBody>
      </p:sp>
      <p:sp>
        <p:nvSpPr>
          <p:cNvPr id="27" name="CaixaDeTexto 26"/>
          <p:cNvSpPr txBox="1"/>
          <p:nvPr/>
        </p:nvSpPr>
        <p:spPr>
          <a:xfrm>
            <a:off x="5857884" y="3857628"/>
            <a:ext cx="1000132" cy="415498"/>
          </a:xfrm>
          <a:prstGeom prst="rect">
            <a:avLst/>
          </a:prstGeom>
          <a:noFill/>
        </p:spPr>
        <p:txBody>
          <a:bodyPr wrap="square" rtlCol="0">
            <a:spAutoFit/>
          </a:bodyPr>
          <a:lstStyle/>
          <a:p>
            <a:pPr algn="ctr"/>
            <a:r>
              <a:rPr lang="en-US" sz="2100" b="1" dirty="0" smtClean="0">
                <a:ea typeface="Calibri"/>
                <a:cs typeface="Times New Roman"/>
              </a:rPr>
              <a:t>5.3</a:t>
            </a:r>
            <a:endParaRPr lang="pt-BR" sz="2100" dirty="0"/>
          </a:p>
        </p:txBody>
      </p:sp>
      <p:sp>
        <p:nvSpPr>
          <p:cNvPr id="28" name="CaixaDeTexto 27"/>
          <p:cNvSpPr txBox="1"/>
          <p:nvPr/>
        </p:nvSpPr>
        <p:spPr>
          <a:xfrm>
            <a:off x="7620524" y="3857628"/>
            <a:ext cx="1000132" cy="415498"/>
          </a:xfrm>
          <a:prstGeom prst="rect">
            <a:avLst/>
          </a:prstGeom>
          <a:noFill/>
        </p:spPr>
        <p:txBody>
          <a:bodyPr wrap="square" rtlCol="0">
            <a:spAutoFit/>
          </a:bodyPr>
          <a:lstStyle/>
          <a:p>
            <a:pPr algn="ctr"/>
            <a:r>
              <a:rPr lang="en-US" sz="2100" b="1" dirty="0" smtClean="0">
                <a:cs typeface="Times New Roman"/>
              </a:rPr>
              <a:t>1-12</a:t>
            </a:r>
            <a:endParaRPr lang="pt-BR" sz="2100" dirty="0"/>
          </a:p>
        </p:txBody>
      </p:sp>
      <p:sp>
        <p:nvSpPr>
          <p:cNvPr id="29" name="CaixaDeTexto 28"/>
          <p:cNvSpPr txBox="1"/>
          <p:nvPr/>
        </p:nvSpPr>
        <p:spPr>
          <a:xfrm>
            <a:off x="5881194" y="4585138"/>
            <a:ext cx="1000132" cy="415498"/>
          </a:xfrm>
          <a:prstGeom prst="rect">
            <a:avLst/>
          </a:prstGeom>
          <a:noFill/>
        </p:spPr>
        <p:txBody>
          <a:bodyPr wrap="square" rtlCol="0">
            <a:spAutoFit/>
          </a:bodyPr>
          <a:lstStyle/>
          <a:p>
            <a:pPr algn="ctr"/>
            <a:r>
              <a:rPr lang="en-US" sz="2100" b="1" dirty="0" smtClean="0">
                <a:ea typeface="Calibri"/>
                <a:cs typeface="Times New Roman"/>
              </a:rPr>
              <a:t>14.0</a:t>
            </a:r>
            <a:endParaRPr lang="pt-BR" sz="2100" dirty="0"/>
          </a:p>
        </p:txBody>
      </p:sp>
      <p:sp>
        <p:nvSpPr>
          <p:cNvPr id="30" name="CaixaDeTexto 29"/>
          <p:cNvSpPr txBox="1"/>
          <p:nvPr/>
        </p:nvSpPr>
        <p:spPr>
          <a:xfrm>
            <a:off x="7643834" y="4584040"/>
            <a:ext cx="1000132" cy="415498"/>
          </a:xfrm>
          <a:prstGeom prst="rect">
            <a:avLst/>
          </a:prstGeom>
          <a:noFill/>
        </p:spPr>
        <p:txBody>
          <a:bodyPr wrap="square" rtlCol="0">
            <a:spAutoFit/>
          </a:bodyPr>
          <a:lstStyle/>
          <a:p>
            <a:pPr algn="ctr"/>
            <a:r>
              <a:rPr lang="en-US" sz="2100" b="1" dirty="0" smtClean="0">
                <a:ea typeface="Calibri"/>
                <a:cs typeface="Times New Roman"/>
              </a:rPr>
              <a:t>9-19</a:t>
            </a:r>
            <a:endParaRPr lang="pt-BR" sz="2100"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Retângulo 24"/>
          <p:cNvSpPr/>
          <p:nvPr/>
        </p:nvSpPr>
        <p:spPr>
          <a:xfrm>
            <a:off x="0" y="6434355"/>
            <a:ext cx="9144000" cy="423645"/>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Elipse 23"/>
          <p:cNvSpPr/>
          <p:nvPr/>
        </p:nvSpPr>
        <p:spPr>
          <a:xfrm>
            <a:off x="7181934" y="5750165"/>
            <a:ext cx="1200919" cy="1256608"/>
          </a:xfrm>
          <a:prstGeom prst="ellipse">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2" name="Imagem 21"/>
          <p:cNvPicPr>
            <a:picLocks noChangeAspect="1"/>
          </p:cNvPicPr>
          <p:nvPr/>
        </p:nvPicPr>
        <p:blipFill rotWithShape="1">
          <a:blip r:embed="rId3">
            <a:extLst>
              <a:ext uri="{28A0092B-C50C-407E-A947-70E740481C1C}">
                <a14:useLocalDpi xmlns:a14="http://schemas.microsoft.com/office/drawing/2010/main" val="0"/>
              </a:ext>
            </a:extLst>
          </a:blip>
          <a:srcRect b="43148"/>
          <a:stretch/>
        </p:blipFill>
        <p:spPr>
          <a:xfrm>
            <a:off x="7102689" y="5670762"/>
            <a:ext cx="1347333" cy="755580"/>
          </a:xfrm>
          <a:prstGeom prst="rect">
            <a:avLst/>
          </a:prstGeom>
        </p:spPr>
      </p:pic>
      <p:sp>
        <p:nvSpPr>
          <p:cNvPr id="23" name="Retângulo 22"/>
          <p:cNvSpPr/>
          <p:nvPr/>
        </p:nvSpPr>
        <p:spPr>
          <a:xfrm>
            <a:off x="0" y="6328933"/>
            <a:ext cx="7214194" cy="105422"/>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p:cNvSpPr/>
          <p:nvPr/>
        </p:nvSpPr>
        <p:spPr>
          <a:xfrm>
            <a:off x="8337633" y="6325758"/>
            <a:ext cx="806367" cy="105422"/>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7" name="Imagem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9988" y="5814273"/>
            <a:ext cx="1052736" cy="1052736"/>
          </a:xfrm>
          <a:prstGeom prst="rect">
            <a:avLst/>
          </a:prstGeom>
        </p:spPr>
      </p:pic>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Disposição das lonas</a:t>
            </a:r>
          </a:p>
        </p:txBody>
      </p:sp>
      <p:sp>
        <p:nvSpPr>
          <p:cNvPr id="12" name="Espaço Reservado para Texto 2">
            <a:extLst>
              <a:ext uri="{FF2B5EF4-FFF2-40B4-BE49-F238E27FC236}">
                <a16:creationId xmlns="" xmlns:a16="http://schemas.microsoft.com/office/drawing/2014/main" id="{BD16770A-D0A5-423D-831F-255F9FCB4043}"/>
              </a:ext>
            </a:extLst>
          </p:cNvPr>
          <p:cNvSpPr txBox="1">
            <a:spLocks/>
          </p:cNvSpPr>
          <p:nvPr/>
        </p:nvSpPr>
        <p:spPr>
          <a:xfrm>
            <a:off x="307048" y="-361480"/>
            <a:ext cx="8071224" cy="1040332"/>
          </a:xfrm>
          <a:prstGeom prst="rect">
            <a:avLst/>
          </a:prstGeom>
        </p:spPr>
        <p:txBody>
          <a:bodyPr/>
          <a:lstStyle/>
          <a:p>
            <a:pPr marL="180000" marR="0" lvl="0" indent="-180000" algn="l" defTabSz="914400" rtl="0" eaLnBrk="1" fontAlgn="auto" latinLnBrk="0" hangingPunct="1">
              <a:lnSpc>
                <a:spcPct val="100000"/>
              </a:lnSpc>
              <a:spcBef>
                <a:spcPct val="20000"/>
              </a:spcBef>
              <a:spcAft>
                <a:spcPts val="0"/>
              </a:spcAft>
              <a:buClr>
                <a:schemeClr val="accent3"/>
              </a:buClr>
              <a:buSzTx/>
              <a:tabLst/>
              <a:defRPr/>
            </a:pPr>
            <a:endParaRPr kumimoji="0" lang="pt-BR" sz="2000" b="0" i="0" u="none" strike="noStrike" kern="1200" cap="none" spc="0" normalizeH="0" baseline="0" noProof="0" dirty="0">
              <a:ln>
                <a:noFill/>
              </a:ln>
              <a:solidFill>
                <a:schemeClr val="accent1"/>
              </a:solidFill>
              <a:effectLst/>
              <a:uLnTx/>
              <a:uFillTx/>
              <a:latin typeface="Helvetica Inserat LT Std" pitchFamily="34" charset="0"/>
              <a:ea typeface="+mn-ea"/>
              <a:cs typeface="+mn-cs"/>
            </a:endParaRPr>
          </a:p>
        </p:txBody>
      </p:sp>
      <p:sp>
        <p:nvSpPr>
          <p:cNvPr id="13" name="Espaço Reservado para Texto 2">
            <a:extLst>
              <a:ext uri="{FF2B5EF4-FFF2-40B4-BE49-F238E27FC236}">
                <a16:creationId xmlns="" xmlns:a16="http://schemas.microsoft.com/office/drawing/2014/main" id="{6EF96FED-9D9C-42F0-8E90-F4B3B03CE014}"/>
              </a:ext>
            </a:extLst>
          </p:cNvPr>
          <p:cNvSpPr txBox="1">
            <a:spLocks/>
          </p:cNvSpPr>
          <p:nvPr/>
        </p:nvSpPr>
        <p:spPr>
          <a:xfrm>
            <a:off x="315239" y="-301353"/>
            <a:ext cx="8071224" cy="1040332"/>
          </a:xfrm>
          <a:prstGeom prst="rect">
            <a:avLst/>
          </a:prstGeom>
        </p:spPr>
        <p:txBody>
          <a:bodyPr/>
          <a:lstStyle/>
          <a:p>
            <a:pPr marL="180000" marR="0" lvl="0" indent="-180000" algn="l" defTabSz="914400" rtl="0" eaLnBrk="1" fontAlgn="auto" latinLnBrk="0" hangingPunct="1">
              <a:lnSpc>
                <a:spcPct val="100000"/>
              </a:lnSpc>
              <a:spcBef>
                <a:spcPct val="20000"/>
              </a:spcBef>
              <a:spcAft>
                <a:spcPts val="0"/>
              </a:spcAft>
              <a:buClr>
                <a:schemeClr val="accent3"/>
              </a:buClr>
              <a:buSzTx/>
              <a:tabLst/>
              <a:defRPr/>
            </a:pPr>
            <a:endParaRPr kumimoji="0" lang="pt-BR" sz="2000" b="1" i="0" u="none" strike="noStrike" kern="1200" cap="none" spc="0" normalizeH="0" baseline="0" noProof="0" dirty="0">
              <a:ln>
                <a:noFill/>
              </a:ln>
              <a:solidFill>
                <a:srgbClr val="00B0F0"/>
              </a:solidFill>
              <a:effectLst/>
              <a:uLnTx/>
              <a:uFillTx/>
              <a:latin typeface="Helvetica Inserat LT Std" pitchFamily="34" charset="0"/>
              <a:ea typeface="+mn-ea"/>
              <a:cs typeface="+mn-cs"/>
            </a:endParaRPr>
          </a:p>
        </p:txBody>
      </p:sp>
      <p:sp>
        <p:nvSpPr>
          <p:cNvPr id="14" name="Retângulo 119">
            <a:extLst>
              <a:ext uri="{FF2B5EF4-FFF2-40B4-BE49-F238E27FC236}">
                <a16:creationId xmlns="" xmlns:a16="http://schemas.microsoft.com/office/drawing/2014/main" id="{AC0379CA-001D-4968-A920-A76FD6ACF9E9}"/>
              </a:ext>
            </a:extLst>
          </p:cNvPr>
          <p:cNvSpPr/>
          <p:nvPr/>
        </p:nvSpPr>
        <p:spPr>
          <a:xfrm>
            <a:off x="475775" y="2066081"/>
            <a:ext cx="7893050" cy="3524250"/>
          </a:xfrm>
          <a:custGeom>
            <a:avLst/>
            <a:gdLst>
              <a:gd name="connsiteX0" fmla="*/ 0 w 5384317"/>
              <a:gd name="connsiteY0" fmla="*/ 0 h 2564731"/>
              <a:gd name="connsiteX1" fmla="*/ 5384317 w 5384317"/>
              <a:gd name="connsiteY1" fmla="*/ 0 h 2564731"/>
              <a:gd name="connsiteX2" fmla="*/ 5384317 w 5384317"/>
              <a:gd name="connsiteY2" fmla="*/ 2564731 h 2564731"/>
              <a:gd name="connsiteX3" fmla="*/ 0 w 5384317"/>
              <a:gd name="connsiteY3" fmla="*/ 2564731 h 2564731"/>
              <a:gd name="connsiteX4" fmla="*/ 0 w 5384317"/>
              <a:gd name="connsiteY4" fmla="*/ 0 h 2564731"/>
              <a:gd name="connsiteX0" fmla="*/ 0 w 5384317"/>
              <a:gd name="connsiteY0" fmla="*/ 0 h 3453005"/>
              <a:gd name="connsiteX1" fmla="*/ 5384317 w 5384317"/>
              <a:gd name="connsiteY1" fmla="*/ 0 h 3453005"/>
              <a:gd name="connsiteX2" fmla="*/ 2257940 w 5384317"/>
              <a:gd name="connsiteY2" fmla="*/ 3453005 h 3453005"/>
              <a:gd name="connsiteX3" fmla="*/ 0 w 5384317"/>
              <a:gd name="connsiteY3" fmla="*/ 2564731 h 3453005"/>
              <a:gd name="connsiteX4" fmla="*/ 0 w 5384317"/>
              <a:gd name="connsiteY4" fmla="*/ 0 h 3453005"/>
              <a:gd name="connsiteX0" fmla="*/ 0 w 3242008"/>
              <a:gd name="connsiteY0" fmla="*/ 0 h 3453005"/>
              <a:gd name="connsiteX1" fmla="*/ 3242008 w 3242008"/>
              <a:gd name="connsiteY1" fmla="*/ 2865120 h 3453005"/>
              <a:gd name="connsiteX2" fmla="*/ 2257940 w 3242008"/>
              <a:gd name="connsiteY2" fmla="*/ 3453005 h 3453005"/>
              <a:gd name="connsiteX3" fmla="*/ 0 w 3242008"/>
              <a:gd name="connsiteY3" fmla="*/ 2564731 h 3453005"/>
              <a:gd name="connsiteX4" fmla="*/ 0 w 3242008"/>
              <a:gd name="connsiteY4" fmla="*/ 0 h 3453005"/>
              <a:gd name="connsiteX0" fmla="*/ 757645 w 3242008"/>
              <a:gd name="connsiteY0" fmla="*/ 0 h 1397782"/>
              <a:gd name="connsiteX1" fmla="*/ 3242008 w 3242008"/>
              <a:gd name="connsiteY1" fmla="*/ 809897 h 1397782"/>
              <a:gd name="connsiteX2" fmla="*/ 2257940 w 3242008"/>
              <a:gd name="connsiteY2" fmla="*/ 1397782 h 1397782"/>
              <a:gd name="connsiteX3" fmla="*/ 0 w 3242008"/>
              <a:gd name="connsiteY3" fmla="*/ 509508 h 1397782"/>
              <a:gd name="connsiteX4" fmla="*/ 757645 w 3242008"/>
              <a:gd name="connsiteY4" fmla="*/ 0 h 1397782"/>
              <a:gd name="connsiteX0" fmla="*/ 1088570 w 3242008"/>
              <a:gd name="connsiteY0" fmla="*/ 0 h 1293279"/>
              <a:gd name="connsiteX1" fmla="*/ 3242008 w 3242008"/>
              <a:gd name="connsiteY1" fmla="*/ 705394 h 1293279"/>
              <a:gd name="connsiteX2" fmla="*/ 2257940 w 3242008"/>
              <a:gd name="connsiteY2" fmla="*/ 1293279 h 1293279"/>
              <a:gd name="connsiteX3" fmla="*/ 0 w 3242008"/>
              <a:gd name="connsiteY3" fmla="*/ 405005 h 1293279"/>
              <a:gd name="connsiteX4" fmla="*/ 1088570 w 3242008"/>
              <a:gd name="connsiteY4" fmla="*/ 0 h 1293279"/>
              <a:gd name="connsiteX0" fmla="*/ 1079862 w 3242008"/>
              <a:gd name="connsiteY0" fmla="*/ 0 h 1310696"/>
              <a:gd name="connsiteX1" fmla="*/ 3242008 w 3242008"/>
              <a:gd name="connsiteY1" fmla="*/ 722811 h 1310696"/>
              <a:gd name="connsiteX2" fmla="*/ 2257940 w 3242008"/>
              <a:gd name="connsiteY2" fmla="*/ 1310696 h 1310696"/>
              <a:gd name="connsiteX3" fmla="*/ 0 w 3242008"/>
              <a:gd name="connsiteY3" fmla="*/ 422422 h 1310696"/>
              <a:gd name="connsiteX4" fmla="*/ 1079862 w 3242008"/>
              <a:gd name="connsiteY4" fmla="*/ 0 h 1310696"/>
              <a:gd name="connsiteX0" fmla="*/ 6228125 w 6228125"/>
              <a:gd name="connsiteY0" fmla="*/ 0 h 3522341"/>
              <a:gd name="connsiteX1" fmla="*/ 3242008 w 6228125"/>
              <a:gd name="connsiteY1" fmla="*/ 2934456 h 3522341"/>
              <a:gd name="connsiteX2" fmla="*/ 2257940 w 6228125"/>
              <a:gd name="connsiteY2" fmla="*/ 3522341 h 3522341"/>
              <a:gd name="connsiteX3" fmla="*/ 0 w 6228125"/>
              <a:gd name="connsiteY3" fmla="*/ 2634067 h 3522341"/>
              <a:gd name="connsiteX4" fmla="*/ 6228125 w 6228125"/>
              <a:gd name="connsiteY4" fmla="*/ 0 h 3522341"/>
              <a:gd name="connsiteX0" fmla="*/ 6228125 w 7622547"/>
              <a:gd name="connsiteY0" fmla="*/ 0 h 3522341"/>
              <a:gd name="connsiteX1" fmla="*/ 7622547 w 7622547"/>
              <a:gd name="connsiteY1" fmla="*/ 451997 h 3522341"/>
              <a:gd name="connsiteX2" fmla="*/ 2257940 w 7622547"/>
              <a:gd name="connsiteY2" fmla="*/ 3522341 h 3522341"/>
              <a:gd name="connsiteX3" fmla="*/ 0 w 7622547"/>
              <a:gd name="connsiteY3" fmla="*/ 2634067 h 3522341"/>
              <a:gd name="connsiteX4" fmla="*/ 6228125 w 7622547"/>
              <a:gd name="connsiteY4" fmla="*/ 0 h 3522341"/>
              <a:gd name="connsiteX0" fmla="*/ 6228125 w 7893508"/>
              <a:gd name="connsiteY0" fmla="*/ 0 h 3522341"/>
              <a:gd name="connsiteX1" fmla="*/ 7893508 w 7893508"/>
              <a:gd name="connsiteY1" fmla="*/ 339158 h 3522341"/>
              <a:gd name="connsiteX2" fmla="*/ 2257940 w 7893508"/>
              <a:gd name="connsiteY2" fmla="*/ 3522341 h 3522341"/>
              <a:gd name="connsiteX3" fmla="*/ 0 w 7893508"/>
              <a:gd name="connsiteY3" fmla="*/ 2634067 h 3522341"/>
              <a:gd name="connsiteX4" fmla="*/ 6228125 w 7893508"/>
              <a:gd name="connsiteY4" fmla="*/ 0 h 3522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3508" h="3522341">
                <a:moveTo>
                  <a:pt x="6228125" y="0"/>
                </a:moveTo>
                <a:lnTo>
                  <a:pt x="7893508" y="339158"/>
                </a:lnTo>
                <a:lnTo>
                  <a:pt x="2257940" y="3522341"/>
                </a:lnTo>
                <a:lnTo>
                  <a:pt x="0" y="2634067"/>
                </a:lnTo>
                <a:lnTo>
                  <a:pt x="6228125"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15" name="Conector reto 14">
            <a:extLst>
              <a:ext uri="{FF2B5EF4-FFF2-40B4-BE49-F238E27FC236}">
                <a16:creationId xmlns="" xmlns:a16="http://schemas.microsoft.com/office/drawing/2014/main" id="{4A2AC311-D651-4789-AA0B-64DBE14644AE}"/>
              </a:ext>
            </a:extLst>
          </p:cNvPr>
          <p:cNvCxnSpPr/>
          <p:nvPr/>
        </p:nvCxnSpPr>
        <p:spPr>
          <a:xfrm flipV="1">
            <a:off x="353537" y="2751881"/>
            <a:ext cx="4503738" cy="188595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Fluxograma: Operação manual 116">
            <a:extLst>
              <a:ext uri="{FF2B5EF4-FFF2-40B4-BE49-F238E27FC236}">
                <a16:creationId xmlns="" xmlns:a16="http://schemas.microsoft.com/office/drawing/2014/main" id="{FF1AD57C-6067-4CED-B95B-597784F928A9}"/>
              </a:ext>
            </a:extLst>
          </p:cNvPr>
          <p:cNvSpPr/>
          <p:nvPr/>
        </p:nvSpPr>
        <p:spPr>
          <a:xfrm rot="4767524">
            <a:off x="924244" y="2174824"/>
            <a:ext cx="1479550" cy="292893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5456 w 10298"/>
              <a:gd name="connsiteY3" fmla="*/ 16583 h 16904"/>
              <a:gd name="connsiteX4" fmla="*/ 0 w 10298"/>
              <a:gd name="connsiteY4" fmla="*/ 0 h 16904"/>
              <a:gd name="connsiteX0" fmla="*/ 0 w 7855"/>
              <a:gd name="connsiteY0" fmla="*/ 118 h 16030"/>
              <a:gd name="connsiteX1" fmla="*/ 2240 w 7855"/>
              <a:gd name="connsiteY1" fmla="*/ 287 h 16030"/>
              <a:gd name="connsiteX2" fmla="*/ 7855 w 7855"/>
              <a:gd name="connsiteY2" fmla="*/ 16030 h 16030"/>
              <a:gd name="connsiteX3" fmla="*/ 3013 w 7855"/>
              <a:gd name="connsiteY3" fmla="*/ 15709 h 16030"/>
              <a:gd name="connsiteX4" fmla="*/ 0 w 7855"/>
              <a:gd name="connsiteY4" fmla="*/ 118 h 16030"/>
              <a:gd name="connsiteX0" fmla="*/ 0 w 10000"/>
              <a:gd name="connsiteY0" fmla="*/ 0 h 9926"/>
              <a:gd name="connsiteX1" fmla="*/ 5974 w 10000"/>
              <a:gd name="connsiteY1" fmla="*/ 692 h 9926"/>
              <a:gd name="connsiteX2" fmla="*/ 10000 w 10000"/>
              <a:gd name="connsiteY2" fmla="*/ 9926 h 9926"/>
              <a:gd name="connsiteX3" fmla="*/ 3836 w 10000"/>
              <a:gd name="connsiteY3" fmla="*/ 9726 h 9926"/>
              <a:gd name="connsiteX4" fmla="*/ 0 w 10000"/>
              <a:gd name="connsiteY4" fmla="*/ 0 h 9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926">
                <a:moveTo>
                  <a:pt x="0" y="0"/>
                </a:moveTo>
                <a:cubicBezTo>
                  <a:pt x="4584" y="550"/>
                  <a:pt x="1223" y="126"/>
                  <a:pt x="5974" y="692"/>
                </a:cubicBezTo>
                <a:lnTo>
                  <a:pt x="10000" y="9926"/>
                </a:lnTo>
                <a:lnTo>
                  <a:pt x="3836" y="9726"/>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7" name="Retângulo 204">
            <a:extLst>
              <a:ext uri="{FF2B5EF4-FFF2-40B4-BE49-F238E27FC236}">
                <a16:creationId xmlns="" xmlns:a16="http://schemas.microsoft.com/office/drawing/2014/main" id="{CCA2D41C-BF5A-4010-B119-ABFCB424FEF4}"/>
              </a:ext>
            </a:extLst>
          </p:cNvPr>
          <p:cNvSpPr/>
          <p:nvPr/>
        </p:nvSpPr>
        <p:spPr>
          <a:xfrm rot="20298276">
            <a:off x="-25875" y="2426443"/>
            <a:ext cx="6980237" cy="130175"/>
          </a:xfrm>
          <a:custGeom>
            <a:avLst/>
            <a:gdLst>
              <a:gd name="connsiteX0" fmla="*/ 0 w 2923902"/>
              <a:gd name="connsiteY0" fmla="*/ 0 h 131687"/>
              <a:gd name="connsiteX1" fmla="*/ 2923902 w 2923902"/>
              <a:gd name="connsiteY1" fmla="*/ 0 h 131687"/>
              <a:gd name="connsiteX2" fmla="*/ 2923902 w 2923902"/>
              <a:gd name="connsiteY2" fmla="*/ 131687 h 131687"/>
              <a:gd name="connsiteX3" fmla="*/ 0 w 2923902"/>
              <a:gd name="connsiteY3" fmla="*/ 131687 h 131687"/>
              <a:gd name="connsiteX4" fmla="*/ 0 w 2923902"/>
              <a:gd name="connsiteY4" fmla="*/ 0 h 131687"/>
              <a:gd name="connsiteX0" fmla="*/ 0 w 2923902"/>
              <a:gd name="connsiteY0" fmla="*/ 0 h 141231"/>
              <a:gd name="connsiteX1" fmla="*/ 2923902 w 2923902"/>
              <a:gd name="connsiteY1" fmla="*/ 0 h 141231"/>
              <a:gd name="connsiteX2" fmla="*/ 2923902 w 2923902"/>
              <a:gd name="connsiteY2" fmla="*/ 131687 h 141231"/>
              <a:gd name="connsiteX3" fmla="*/ 112808 w 2923902"/>
              <a:gd name="connsiteY3" fmla="*/ 141231 h 141231"/>
              <a:gd name="connsiteX4" fmla="*/ 0 w 2923902"/>
              <a:gd name="connsiteY4" fmla="*/ 0 h 141231"/>
              <a:gd name="connsiteX0" fmla="*/ 0 w 3064211"/>
              <a:gd name="connsiteY0" fmla="*/ 0 h 141231"/>
              <a:gd name="connsiteX1" fmla="*/ 2923902 w 3064211"/>
              <a:gd name="connsiteY1" fmla="*/ 0 h 141231"/>
              <a:gd name="connsiteX2" fmla="*/ 3064211 w 3064211"/>
              <a:gd name="connsiteY2" fmla="*/ 126077 h 141231"/>
              <a:gd name="connsiteX3" fmla="*/ 112808 w 3064211"/>
              <a:gd name="connsiteY3" fmla="*/ 141231 h 141231"/>
              <a:gd name="connsiteX4" fmla="*/ 0 w 3064211"/>
              <a:gd name="connsiteY4" fmla="*/ 0 h 141231"/>
              <a:gd name="connsiteX0" fmla="*/ 0 w 3080125"/>
              <a:gd name="connsiteY0" fmla="*/ 0 h 180007"/>
              <a:gd name="connsiteX1" fmla="*/ 2923902 w 3080125"/>
              <a:gd name="connsiteY1" fmla="*/ 0 h 180007"/>
              <a:gd name="connsiteX2" fmla="*/ 3080125 w 3080125"/>
              <a:gd name="connsiteY2" fmla="*/ 180007 h 180007"/>
              <a:gd name="connsiteX3" fmla="*/ 112808 w 3080125"/>
              <a:gd name="connsiteY3" fmla="*/ 141231 h 180007"/>
              <a:gd name="connsiteX4" fmla="*/ 0 w 3080125"/>
              <a:gd name="connsiteY4" fmla="*/ 0 h 180007"/>
              <a:gd name="connsiteX0" fmla="*/ 0 w 3080125"/>
              <a:gd name="connsiteY0" fmla="*/ 0 h 180007"/>
              <a:gd name="connsiteX1" fmla="*/ 3009222 w 3080125"/>
              <a:gd name="connsiteY1" fmla="*/ 42369 h 180007"/>
              <a:gd name="connsiteX2" fmla="*/ 3080125 w 3080125"/>
              <a:gd name="connsiteY2" fmla="*/ 180007 h 180007"/>
              <a:gd name="connsiteX3" fmla="*/ 112808 w 3080125"/>
              <a:gd name="connsiteY3" fmla="*/ 141231 h 180007"/>
              <a:gd name="connsiteX4" fmla="*/ 0 w 3080125"/>
              <a:gd name="connsiteY4" fmla="*/ 0 h 180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0125" h="180007">
                <a:moveTo>
                  <a:pt x="0" y="0"/>
                </a:moveTo>
                <a:lnTo>
                  <a:pt x="3009222" y="42369"/>
                </a:lnTo>
                <a:lnTo>
                  <a:pt x="3080125" y="180007"/>
                </a:lnTo>
                <a:lnTo>
                  <a:pt x="112808" y="141231"/>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8" name="Fluxograma: Operação manual 116">
            <a:extLst>
              <a:ext uri="{FF2B5EF4-FFF2-40B4-BE49-F238E27FC236}">
                <a16:creationId xmlns="" xmlns:a16="http://schemas.microsoft.com/office/drawing/2014/main" id="{8C458978-79FB-4812-88CA-7E8991B60DB5}"/>
              </a:ext>
            </a:extLst>
          </p:cNvPr>
          <p:cNvSpPr/>
          <p:nvPr/>
        </p:nvSpPr>
        <p:spPr>
          <a:xfrm rot="4342909">
            <a:off x="2893537" y="-507257"/>
            <a:ext cx="1409700" cy="702310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5456 w 10298"/>
              <a:gd name="connsiteY3" fmla="*/ 16583 h 16904"/>
              <a:gd name="connsiteX4" fmla="*/ 0 w 10298"/>
              <a:gd name="connsiteY4" fmla="*/ 0 h 16904"/>
              <a:gd name="connsiteX0" fmla="*/ 0 w 7855"/>
              <a:gd name="connsiteY0" fmla="*/ 118 h 16030"/>
              <a:gd name="connsiteX1" fmla="*/ 2240 w 7855"/>
              <a:gd name="connsiteY1" fmla="*/ 287 h 16030"/>
              <a:gd name="connsiteX2" fmla="*/ 7855 w 7855"/>
              <a:gd name="connsiteY2" fmla="*/ 16030 h 16030"/>
              <a:gd name="connsiteX3" fmla="*/ 3013 w 7855"/>
              <a:gd name="connsiteY3" fmla="*/ 15709 h 16030"/>
              <a:gd name="connsiteX4" fmla="*/ 0 w 7855"/>
              <a:gd name="connsiteY4" fmla="*/ 118 h 16030"/>
              <a:gd name="connsiteX0" fmla="*/ 0 w 10000"/>
              <a:gd name="connsiteY0" fmla="*/ 0 h 9926"/>
              <a:gd name="connsiteX1" fmla="*/ 5974 w 10000"/>
              <a:gd name="connsiteY1" fmla="*/ 692 h 9926"/>
              <a:gd name="connsiteX2" fmla="*/ 10000 w 10000"/>
              <a:gd name="connsiteY2" fmla="*/ 9926 h 9926"/>
              <a:gd name="connsiteX3" fmla="*/ 3836 w 10000"/>
              <a:gd name="connsiteY3" fmla="*/ 9726 h 9926"/>
              <a:gd name="connsiteX4" fmla="*/ 0 w 10000"/>
              <a:gd name="connsiteY4" fmla="*/ 0 h 9926"/>
              <a:gd name="connsiteX0" fmla="*/ 0 w 9976"/>
              <a:gd name="connsiteY0" fmla="*/ 0 h 10063"/>
              <a:gd name="connsiteX1" fmla="*/ 5974 w 9976"/>
              <a:gd name="connsiteY1" fmla="*/ 697 h 10063"/>
              <a:gd name="connsiteX2" fmla="*/ 9976 w 9976"/>
              <a:gd name="connsiteY2" fmla="*/ 10063 h 10063"/>
              <a:gd name="connsiteX3" fmla="*/ 3836 w 9976"/>
              <a:gd name="connsiteY3" fmla="*/ 9799 h 10063"/>
              <a:gd name="connsiteX4" fmla="*/ 0 w 9976"/>
              <a:gd name="connsiteY4" fmla="*/ 0 h 10063"/>
              <a:gd name="connsiteX0" fmla="*/ 0 w 10155"/>
              <a:gd name="connsiteY0" fmla="*/ 0 h 9949"/>
              <a:gd name="connsiteX1" fmla="*/ 5988 w 10155"/>
              <a:gd name="connsiteY1" fmla="*/ 693 h 9949"/>
              <a:gd name="connsiteX2" fmla="*/ 10155 w 10155"/>
              <a:gd name="connsiteY2" fmla="*/ 9949 h 9949"/>
              <a:gd name="connsiteX3" fmla="*/ 3845 w 10155"/>
              <a:gd name="connsiteY3" fmla="*/ 9738 h 9949"/>
              <a:gd name="connsiteX4" fmla="*/ 0 w 10155"/>
              <a:gd name="connsiteY4" fmla="*/ 0 h 9949"/>
              <a:gd name="connsiteX0" fmla="*/ 0 w 10000"/>
              <a:gd name="connsiteY0" fmla="*/ 0 h 10000"/>
              <a:gd name="connsiteX1" fmla="*/ 5897 w 10000"/>
              <a:gd name="connsiteY1" fmla="*/ 697 h 10000"/>
              <a:gd name="connsiteX2" fmla="*/ 10000 w 10000"/>
              <a:gd name="connsiteY2" fmla="*/ 10000 h 10000"/>
              <a:gd name="connsiteX3" fmla="*/ 3786 w 10000"/>
              <a:gd name="connsiteY3" fmla="*/ 9788 h 10000"/>
              <a:gd name="connsiteX4" fmla="*/ 0 w 10000"/>
              <a:gd name="connsiteY4" fmla="*/ 0 h 10000"/>
              <a:gd name="connsiteX0" fmla="*/ 0 w 10000"/>
              <a:gd name="connsiteY0" fmla="*/ 0 h 10000"/>
              <a:gd name="connsiteX1" fmla="*/ 5897 w 10000"/>
              <a:gd name="connsiteY1" fmla="*/ 697 h 10000"/>
              <a:gd name="connsiteX2" fmla="*/ 10000 w 10000"/>
              <a:gd name="connsiteY2" fmla="*/ 10000 h 10000"/>
              <a:gd name="connsiteX3" fmla="*/ 3211 w 10000"/>
              <a:gd name="connsiteY3" fmla="*/ 9633 h 10000"/>
              <a:gd name="connsiteX4" fmla="*/ 0 w 10000"/>
              <a:gd name="connsiteY4" fmla="*/ 0 h 10000"/>
              <a:gd name="connsiteX0" fmla="*/ 0 w 9630"/>
              <a:gd name="connsiteY0" fmla="*/ 0 h 9976"/>
              <a:gd name="connsiteX1" fmla="*/ 5897 w 9630"/>
              <a:gd name="connsiteY1" fmla="*/ 697 h 9976"/>
              <a:gd name="connsiteX2" fmla="*/ 9630 w 9630"/>
              <a:gd name="connsiteY2" fmla="*/ 9976 h 9976"/>
              <a:gd name="connsiteX3" fmla="*/ 3211 w 9630"/>
              <a:gd name="connsiteY3" fmla="*/ 9633 h 9976"/>
              <a:gd name="connsiteX4" fmla="*/ 0 w 9630"/>
              <a:gd name="connsiteY4" fmla="*/ 0 h 9976"/>
              <a:gd name="connsiteX0" fmla="*/ 0 w 10000"/>
              <a:gd name="connsiteY0" fmla="*/ 0 h 10000"/>
              <a:gd name="connsiteX1" fmla="*/ 5946 w 10000"/>
              <a:gd name="connsiteY1" fmla="*/ 705 h 10000"/>
              <a:gd name="connsiteX2" fmla="*/ 10000 w 10000"/>
              <a:gd name="connsiteY2" fmla="*/ 10000 h 10000"/>
              <a:gd name="connsiteX3" fmla="*/ 3334 w 10000"/>
              <a:gd name="connsiteY3" fmla="*/ 9656 h 10000"/>
              <a:gd name="connsiteX4" fmla="*/ 0 w 10000"/>
              <a:gd name="connsiteY4" fmla="*/ 0 h 10000"/>
              <a:gd name="connsiteX0" fmla="*/ 0 w 10049"/>
              <a:gd name="connsiteY0" fmla="*/ 0 h 9969"/>
              <a:gd name="connsiteX1" fmla="*/ 5995 w 10049"/>
              <a:gd name="connsiteY1" fmla="*/ 674 h 9969"/>
              <a:gd name="connsiteX2" fmla="*/ 10049 w 10049"/>
              <a:gd name="connsiteY2" fmla="*/ 9969 h 9969"/>
              <a:gd name="connsiteX3" fmla="*/ 3383 w 10049"/>
              <a:gd name="connsiteY3" fmla="*/ 9625 h 9969"/>
              <a:gd name="connsiteX4" fmla="*/ 0 w 10049"/>
              <a:gd name="connsiteY4" fmla="*/ 0 h 9969"/>
              <a:gd name="connsiteX0" fmla="*/ 0 w 10000"/>
              <a:gd name="connsiteY0" fmla="*/ 0 h 10000"/>
              <a:gd name="connsiteX1" fmla="*/ 5608 w 10000"/>
              <a:gd name="connsiteY1" fmla="*/ 636 h 10000"/>
              <a:gd name="connsiteX2" fmla="*/ 10000 w 10000"/>
              <a:gd name="connsiteY2" fmla="*/ 10000 h 10000"/>
              <a:gd name="connsiteX3" fmla="*/ 3367 w 10000"/>
              <a:gd name="connsiteY3" fmla="*/ 9655 h 10000"/>
              <a:gd name="connsiteX4" fmla="*/ 0 w 10000"/>
              <a:gd name="connsiteY4" fmla="*/ 0 h 10000"/>
              <a:gd name="connsiteX0" fmla="*/ 0 w 10000"/>
              <a:gd name="connsiteY0" fmla="*/ 0 h 10000"/>
              <a:gd name="connsiteX1" fmla="*/ 5288 w 10000"/>
              <a:gd name="connsiteY1" fmla="*/ 413 h 10000"/>
              <a:gd name="connsiteX2" fmla="*/ 10000 w 10000"/>
              <a:gd name="connsiteY2" fmla="*/ 10000 h 10000"/>
              <a:gd name="connsiteX3" fmla="*/ 3367 w 10000"/>
              <a:gd name="connsiteY3" fmla="*/ 9655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5288" y="413"/>
                </a:lnTo>
                <a:cubicBezTo>
                  <a:pt x="6701" y="3531"/>
                  <a:pt x="8719" y="6894"/>
                  <a:pt x="10000" y="10000"/>
                </a:cubicBezTo>
                <a:lnTo>
                  <a:pt x="3367" y="9655"/>
                </a:lnTo>
                <a:cubicBezTo>
                  <a:pt x="2063" y="6374"/>
                  <a:pt x="1304" y="3281"/>
                  <a:pt x="0" y="0"/>
                </a:cubicBez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20" name="Conector reto 19">
            <a:extLst>
              <a:ext uri="{FF2B5EF4-FFF2-40B4-BE49-F238E27FC236}">
                <a16:creationId xmlns="" xmlns:a16="http://schemas.microsoft.com/office/drawing/2014/main" id="{CAE08811-BEF1-4182-9485-EF01B8C0AA0E}"/>
              </a:ext>
            </a:extLst>
          </p:cNvPr>
          <p:cNvCxnSpPr/>
          <p:nvPr/>
        </p:nvCxnSpPr>
        <p:spPr>
          <a:xfrm flipH="1" flipV="1">
            <a:off x="223362" y="3740893"/>
            <a:ext cx="2159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Conector reto 20">
            <a:extLst>
              <a:ext uri="{FF2B5EF4-FFF2-40B4-BE49-F238E27FC236}">
                <a16:creationId xmlns="" xmlns:a16="http://schemas.microsoft.com/office/drawing/2014/main" id="{156815B7-93AC-4BC9-816E-09AABF6C13A1}"/>
              </a:ext>
            </a:extLst>
          </p:cNvPr>
          <p:cNvCxnSpPr/>
          <p:nvPr/>
        </p:nvCxnSpPr>
        <p:spPr>
          <a:xfrm flipH="1" flipV="1">
            <a:off x="245587" y="3691681"/>
            <a:ext cx="95250" cy="922337"/>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Retângulo 5">
            <a:extLst>
              <a:ext uri="{FF2B5EF4-FFF2-40B4-BE49-F238E27FC236}">
                <a16:creationId xmlns="" xmlns:a16="http://schemas.microsoft.com/office/drawing/2014/main" id="{B9C418E7-1A87-4F1C-8C3F-D6FD780E6B56}"/>
              </a:ext>
            </a:extLst>
          </p:cNvPr>
          <p:cNvSpPr/>
          <p:nvPr/>
        </p:nvSpPr>
        <p:spPr>
          <a:xfrm>
            <a:off x="515462" y="1297731"/>
            <a:ext cx="6130925" cy="3236912"/>
          </a:xfrm>
          <a:custGeom>
            <a:avLst/>
            <a:gdLst>
              <a:gd name="connsiteX0" fmla="*/ 0 w 677036"/>
              <a:gd name="connsiteY0" fmla="*/ 0 h 1261603"/>
              <a:gd name="connsiteX1" fmla="*/ 677036 w 677036"/>
              <a:gd name="connsiteY1" fmla="*/ 0 h 1261603"/>
              <a:gd name="connsiteX2" fmla="*/ 677036 w 677036"/>
              <a:gd name="connsiteY2" fmla="*/ 1261603 h 1261603"/>
              <a:gd name="connsiteX3" fmla="*/ 0 w 677036"/>
              <a:gd name="connsiteY3" fmla="*/ 1261603 h 1261603"/>
              <a:gd name="connsiteX4" fmla="*/ 0 w 677036"/>
              <a:gd name="connsiteY4" fmla="*/ 0 h 1261603"/>
              <a:gd name="connsiteX0" fmla="*/ 0 w 677036"/>
              <a:gd name="connsiteY0" fmla="*/ 219075 h 1480678"/>
              <a:gd name="connsiteX1" fmla="*/ 448436 w 677036"/>
              <a:gd name="connsiteY1" fmla="*/ 0 h 1480678"/>
              <a:gd name="connsiteX2" fmla="*/ 677036 w 677036"/>
              <a:gd name="connsiteY2" fmla="*/ 1480678 h 1480678"/>
              <a:gd name="connsiteX3" fmla="*/ 0 w 677036"/>
              <a:gd name="connsiteY3" fmla="*/ 1480678 h 1480678"/>
              <a:gd name="connsiteX4" fmla="*/ 0 w 677036"/>
              <a:gd name="connsiteY4" fmla="*/ 219075 h 1480678"/>
              <a:gd name="connsiteX0" fmla="*/ 0 w 591311"/>
              <a:gd name="connsiteY0" fmla="*/ 219075 h 1480678"/>
              <a:gd name="connsiteX1" fmla="*/ 448436 w 591311"/>
              <a:gd name="connsiteY1" fmla="*/ 0 h 1480678"/>
              <a:gd name="connsiteX2" fmla="*/ 591311 w 591311"/>
              <a:gd name="connsiteY2" fmla="*/ 956803 h 1480678"/>
              <a:gd name="connsiteX3" fmla="*/ 0 w 591311"/>
              <a:gd name="connsiteY3" fmla="*/ 1480678 h 1480678"/>
              <a:gd name="connsiteX4" fmla="*/ 0 w 591311"/>
              <a:gd name="connsiteY4" fmla="*/ 219075 h 1480678"/>
              <a:gd name="connsiteX0" fmla="*/ 0 w 591311"/>
              <a:gd name="connsiteY0" fmla="*/ 219075 h 1328278"/>
              <a:gd name="connsiteX1" fmla="*/ 448436 w 591311"/>
              <a:gd name="connsiteY1" fmla="*/ 0 h 1328278"/>
              <a:gd name="connsiteX2" fmla="*/ 591311 w 591311"/>
              <a:gd name="connsiteY2" fmla="*/ 956803 h 1328278"/>
              <a:gd name="connsiteX3" fmla="*/ 0 w 591311"/>
              <a:gd name="connsiteY3" fmla="*/ 1328278 h 1328278"/>
              <a:gd name="connsiteX4" fmla="*/ 0 w 591311"/>
              <a:gd name="connsiteY4" fmla="*/ 219075 h 1328278"/>
              <a:gd name="connsiteX0" fmla="*/ 0 w 448436"/>
              <a:gd name="connsiteY0" fmla="*/ 219075 h 1328278"/>
              <a:gd name="connsiteX1" fmla="*/ 448436 w 448436"/>
              <a:gd name="connsiteY1" fmla="*/ 0 h 1328278"/>
              <a:gd name="connsiteX2" fmla="*/ 334136 w 448436"/>
              <a:gd name="connsiteY2" fmla="*/ 1099678 h 1328278"/>
              <a:gd name="connsiteX3" fmla="*/ 0 w 448436"/>
              <a:gd name="connsiteY3" fmla="*/ 1328278 h 1328278"/>
              <a:gd name="connsiteX4" fmla="*/ 0 w 448436"/>
              <a:gd name="connsiteY4" fmla="*/ 219075 h 1328278"/>
              <a:gd name="connsiteX0" fmla="*/ 0 w 448436"/>
              <a:gd name="connsiteY0" fmla="*/ 219075 h 1328278"/>
              <a:gd name="connsiteX1" fmla="*/ 448436 w 448436"/>
              <a:gd name="connsiteY1" fmla="*/ 0 h 1328278"/>
              <a:gd name="connsiteX2" fmla="*/ 334136 w 448436"/>
              <a:gd name="connsiteY2" fmla="*/ 1099678 h 1328278"/>
              <a:gd name="connsiteX3" fmla="*/ 0 w 448436"/>
              <a:gd name="connsiteY3" fmla="*/ 1328278 h 1328278"/>
              <a:gd name="connsiteX4" fmla="*/ 0 w 448436"/>
              <a:gd name="connsiteY4" fmla="*/ 219075 h 1328278"/>
              <a:gd name="connsiteX0" fmla="*/ 0 w 477011"/>
              <a:gd name="connsiteY0" fmla="*/ 219075 h 1328278"/>
              <a:gd name="connsiteX1" fmla="*/ 448436 w 477011"/>
              <a:gd name="connsiteY1" fmla="*/ 0 h 1328278"/>
              <a:gd name="connsiteX2" fmla="*/ 477011 w 477011"/>
              <a:gd name="connsiteY2" fmla="*/ 1004428 h 1328278"/>
              <a:gd name="connsiteX3" fmla="*/ 0 w 477011"/>
              <a:gd name="connsiteY3" fmla="*/ 1328278 h 1328278"/>
              <a:gd name="connsiteX4" fmla="*/ 0 w 477011"/>
              <a:gd name="connsiteY4" fmla="*/ 219075 h 1328278"/>
              <a:gd name="connsiteX0" fmla="*/ 0 w 543686"/>
              <a:gd name="connsiteY0" fmla="*/ 114300 h 1328278"/>
              <a:gd name="connsiteX1" fmla="*/ 515111 w 543686"/>
              <a:gd name="connsiteY1" fmla="*/ 0 h 1328278"/>
              <a:gd name="connsiteX2" fmla="*/ 543686 w 543686"/>
              <a:gd name="connsiteY2" fmla="*/ 1004428 h 1328278"/>
              <a:gd name="connsiteX3" fmla="*/ 66675 w 543686"/>
              <a:gd name="connsiteY3" fmla="*/ 1328278 h 1328278"/>
              <a:gd name="connsiteX4" fmla="*/ 0 w 543686"/>
              <a:gd name="connsiteY4" fmla="*/ 114300 h 1328278"/>
              <a:gd name="connsiteX0" fmla="*/ 0 w 543686"/>
              <a:gd name="connsiteY0" fmla="*/ 114300 h 1328278"/>
              <a:gd name="connsiteX1" fmla="*/ 515111 w 543686"/>
              <a:gd name="connsiteY1" fmla="*/ 0 h 1328278"/>
              <a:gd name="connsiteX2" fmla="*/ 543686 w 543686"/>
              <a:gd name="connsiteY2" fmla="*/ 1004428 h 1328278"/>
              <a:gd name="connsiteX3" fmla="*/ 66675 w 543686"/>
              <a:gd name="connsiteY3" fmla="*/ 1328278 h 1328278"/>
              <a:gd name="connsiteX4" fmla="*/ 0 w 543686"/>
              <a:gd name="connsiteY4" fmla="*/ 114300 h 1328278"/>
              <a:gd name="connsiteX0" fmla="*/ 19132 w 562818"/>
              <a:gd name="connsiteY0" fmla="*/ 114300 h 1328278"/>
              <a:gd name="connsiteX1" fmla="*/ 534243 w 562818"/>
              <a:gd name="connsiteY1" fmla="*/ 0 h 1328278"/>
              <a:gd name="connsiteX2" fmla="*/ 562818 w 562818"/>
              <a:gd name="connsiteY2" fmla="*/ 1004428 h 1328278"/>
              <a:gd name="connsiteX3" fmla="*/ 85807 w 562818"/>
              <a:gd name="connsiteY3" fmla="*/ 1328278 h 1328278"/>
              <a:gd name="connsiteX4" fmla="*/ 123425 w 562818"/>
              <a:gd name="connsiteY4" fmla="*/ 377721 h 1328278"/>
              <a:gd name="connsiteX5" fmla="*/ 19132 w 562818"/>
              <a:gd name="connsiteY5" fmla="*/ 114300 h 1328278"/>
              <a:gd name="connsiteX0" fmla="*/ 19132 w 562818"/>
              <a:gd name="connsiteY0" fmla="*/ 190500 h 1404478"/>
              <a:gd name="connsiteX1" fmla="*/ 477093 w 562818"/>
              <a:gd name="connsiteY1" fmla="*/ 0 h 1404478"/>
              <a:gd name="connsiteX2" fmla="*/ 562818 w 562818"/>
              <a:gd name="connsiteY2" fmla="*/ 1080628 h 1404478"/>
              <a:gd name="connsiteX3" fmla="*/ 85807 w 562818"/>
              <a:gd name="connsiteY3" fmla="*/ 1404478 h 1404478"/>
              <a:gd name="connsiteX4" fmla="*/ 123425 w 562818"/>
              <a:gd name="connsiteY4" fmla="*/ 453921 h 1404478"/>
              <a:gd name="connsiteX5" fmla="*/ 19132 w 562818"/>
              <a:gd name="connsiteY5" fmla="*/ 190500 h 1404478"/>
              <a:gd name="connsiteX0" fmla="*/ 19132 w 562818"/>
              <a:gd name="connsiteY0" fmla="*/ 190500 h 1404478"/>
              <a:gd name="connsiteX1" fmla="*/ 477093 w 562818"/>
              <a:gd name="connsiteY1" fmla="*/ 0 h 1404478"/>
              <a:gd name="connsiteX2" fmla="*/ 562818 w 562818"/>
              <a:gd name="connsiteY2" fmla="*/ 1080628 h 1404478"/>
              <a:gd name="connsiteX3" fmla="*/ 85807 w 562818"/>
              <a:gd name="connsiteY3" fmla="*/ 1404478 h 1404478"/>
              <a:gd name="connsiteX4" fmla="*/ 123425 w 562818"/>
              <a:gd name="connsiteY4" fmla="*/ 453921 h 1404478"/>
              <a:gd name="connsiteX5" fmla="*/ 19132 w 562818"/>
              <a:gd name="connsiteY5" fmla="*/ 190500 h 1404478"/>
              <a:gd name="connsiteX0" fmla="*/ 19132 w 621425"/>
              <a:gd name="connsiteY0" fmla="*/ 190500 h 1404478"/>
              <a:gd name="connsiteX1" fmla="*/ 477093 w 621425"/>
              <a:gd name="connsiteY1" fmla="*/ 0 h 1404478"/>
              <a:gd name="connsiteX2" fmla="*/ 609177 w 621425"/>
              <a:gd name="connsiteY2" fmla="*/ 186138 h 1404478"/>
              <a:gd name="connsiteX3" fmla="*/ 562818 w 621425"/>
              <a:gd name="connsiteY3" fmla="*/ 1080628 h 1404478"/>
              <a:gd name="connsiteX4" fmla="*/ 85807 w 621425"/>
              <a:gd name="connsiteY4" fmla="*/ 1404478 h 1404478"/>
              <a:gd name="connsiteX5" fmla="*/ 123425 w 621425"/>
              <a:gd name="connsiteY5" fmla="*/ 453921 h 1404478"/>
              <a:gd name="connsiteX6" fmla="*/ 19132 w 621425"/>
              <a:gd name="connsiteY6" fmla="*/ 190500 h 1404478"/>
              <a:gd name="connsiteX0" fmla="*/ 19132 w 621425"/>
              <a:gd name="connsiteY0" fmla="*/ 190500 h 1404478"/>
              <a:gd name="connsiteX1" fmla="*/ 477093 w 621425"/>
              <a:gd name="connsiteY1" fmla="*/ 0 h 1404478"/>
              <a:gd name="connsiteX2" fmla="*/ 609177 w 621425"/>
              <a:gd name="connsiteY2" fmla="*/ 186138 h 1404478"/>
              <a:gd name="connsiteX3" fmla="*/ 562818 w 621425"/>
              <a:gd name="connsiteY3" fmla="*/ 1080628 h 1404478"/>
              <a:gd name="connsiteX4" fmla="*/ 85807 w 621425"/>
              <a:gd name="connsiteY4" fmla="*/ 1404478 h 1404478"/>
              <a:gd name="connsiteX5" fmla="*/ 123425 w 621425"/>
              <a:gd name="connsiteY5" fmla="*/ 453921 h 1404478"/>
              <a:gd name="connsiteX6" fmla="*/ 19132 w 621425"/>
              <a:gd name="connsiteY6" fmla="*/ 190500 h 1404478"/>
              <a:gd name="connsiteX0" fmla="*/ 19132 w 621425"/>
              <a:gd name="connsiteY0" fmla="*/ 190500 h 1404478"/>
              <a:gd name="connsiteX1" fmla="*/ 448518 w 621425"/>
              <a:gd name="connsiteY1" fmla="*/ 0 h 1404478"/>
              <a:gd name="connsiteX2" fmla="*/ 609177 w 621425"/>
              <a:gd name="connsiteY2" fmla="*/ 186138 h 1404478"/>
              <a:gd name="connsiteX3" fmla="*/ 562818 w 621425"/>
              <a:gd name="connsiteY3" fmla="*/ 1080628 h 1404478"/>
              <a:gd name="connsiteX4" fmla="*/ 85807 w 621425"/>
              <a:gd name="connsiteY4" fmla="*/ 1404478 h 1404478"/>
              <a:gd name="connsiteX5" fmla="*/ 123425 w 621425"/>
              <a:gd name="connsiteY5" fmla="*/ 453921 h 1404478"/>
              <a:gd name="connsiteX6" fmla="*/ 19132 w 621425"/>
              <a:gd name="connsiteY6" fmla="*/ 190500 h 1404478"/>
              <a:gd name="connsiteX0" fmla="*/ 19132 w 621425"/>
              <a:gd name="connsiteY0" fmla="*/ 190500 h 1404478"/>
              <a:gd name="connsiteX1" fmla="*/ 448518 w 621425"/>
              <a:gd name="connsiteY1" fmla="*/ 0 h 1404478"/>
              <a:gd name="connsiteX2" fmla="*/ 609177 w 621425"/>
              <a:gd name="connsiteY2" fmla="*/ 186138 h 1404478"/>
              <a:gd name="connsiteX3" fmla="*/ 562818 w 621425"/>
              <a:gd name="connsiteY3" fmla="*/ 1080628 h 1404478"/>
              <a:gd name="connsiteX4" fmla="*/ 85807 w 621425"/>
              <a:gd name="connsiteY4" fmla="*/ 1404478 h 1404478"/>
              <a:gd name="connsiteX5" fmla="*/ 123425 w 621425"/>
              <a:gd name="connsiteY5" fmla="*/ 453921 h 1404478"/>
              <a:gd name="connsiteX6" fmla="*/ 19132 w 621425"/>
              <a:gd name="connsiteY6" fmla="*/ 190500 h 1404478"/>
              <a:gd name="connsiteX0" fmla="*/ 19132 w 616050"/>
              <a:gd name="connsiteY0" fmla="*/ 190500 h 1404478"/>
              <a:gd name="connsiteX1" fmla="*/ 448518 w 616050"/>
              <a:gd name="connsiteY1" fmla="*/ 0 h 1404478"/>
              <a:gd name="connsiteX2" fmla="*/ 609177 w 616050"/>
              <a:gd name="connsiteY2" fmla="*/ 186138 h 1404478"/>
              <a:gd name="connsiteX3" fmla="*/ 543768 w 616050"/>
              <a:gd name="connsiteY3" fmla="*/ 1299703 h 1404478"/>
              <a:gd name="connsiteX4" fmla="*/ 85807 w 616050"/>
              <a:gd name="connsiteY4" fmla="*/ 1404478 h 1404478"/>
              <a:gd name="connsiteX5" fmla="*/ 123425 w 616050"/>
              <a:gd name="connsiteY5" fmla="*/ 453921 h 1404478"/>
              <a:gd name="connsiteX6" fmla="*/ 19132 w 616050"/>
              <a:gd name="connsiteY6" fmla="*/ 190500 h 1404478"/>
              <a:gd name="connsiteX0" fmla="*/ 19132 w 616050"/>
              <a:gd name="connsiteY0" fmla="*/ 190500 h 1528303"/>
              <a:gd name="connsiteX1" fmla="*/ 448518 w 616050"/>
              <a:gd name="connsiteY1" fmla="*/ 0 h 1528303"/>
              <a:gd name="connsiteX2" fmla="*/ 609177 w 616050"/>
              <a:gd name="connsiteY2" fmla="*/ 186138 h 1528303"/>
              <a:gd name="connsiteX3" fmla="*/ 543768 w 616050"/>
              <a:gd name="connsiteY3" fmla="*/ 1299703 h 1528303"/>
              <a:gd name="connsiteX4" fmla="*/ 133432 w 616050"/>
              <a:gd name="connsiteY4" fmla="*/ 1528303 h 1528303"/>
              <a:gd name="connsiteX5" fmla="*/ 123425 w 616050"/>
              <a:gd name="connsiteY5" fmla="*/ 453921 h 1528303"/>
              <a:gd name="connsiteX6" fmla="*/ 19132 w 616050"/>
              <a:gd name="connsiteY6" fmla="*/ 190500 h 1528303"/>
              <a:gd name="connsiteX0" fmla="*/ 18343 w 615261"/>
              <a:gd name="connsiteY0" fmla="*/ 190500 h 1528303"/>
              <a:gd name="connsiteX1" fmla="*/ 447729 w 615261"/>
              <a:gd name="connsiteY1" fmla="*/ 0 h 1528303"/>
              <a:gd name="connsiteX2" fmla="*/ 608388 w 615261"/>
              <a:gd name="connsiteY2" fmla="*/ 186138 h 1528303"/>
              <a:gd name="connsiteX3" fmla="*/ 542979 w 615261"/>
              <a:gd name="connsiteY3" fmla="*/ 1299703 h 1528303"/>
              <a:gd name="connsiteX4" fmla="*/ 132643 w 615261"/>
              <a:gd name="connsiteY4" fmla="*/ 1528303 h 1528303"/>
              <a:gd name="connsiteX5" fmla="*/ 132161 w 615261"/>
              <a:gd name="connsiteY5" fmla="*/ 453921 h 1528303"/>
              <a:gd name="connsiteX6" fmla="*/ 18343 w 615261"/>
              <a:gd name="connsiteY6" fmla="*/ 190500 h 1528303"/>
              <a:gd name="connsiteX0" fmla="*/ 18343 w 615261"/>
              <a:gd name="connsiteY0" fmla="*/ 190500 h 1528303"/>
              <a:gd name="connsiteX1" fmla="*/ 447729 w 615261"/>
              <a:gd name="connsiteY1" fmla="*/ 0 h 1528303"/>
              <a:gd name="connsiteX2" fmla="*/ 608388 w 615261"/>
              <a:gd name="connsiteY2" fmla="*/ 186138 h 1528303"/>
              <a:gd name="connsiteX3" fmla="*/ 542979 w 615261"/>
              <a:gd name="connsiteY3" fmla="*/ 1299703 h 1528303"/>
              <a:gd name="connsiteX4" fmla="*/ 132643 w 615261"/>
              <a:gd name="connsiteY4" fmla="*/ 1528303 h 1528303"/>
              <a:gd name="connsiteX5" fmla="*/ 132161 w 615261"/>
              <a:gd name="connsiteY5" fmla="*/ 453921 h 1528303"/>
              <a:gd name="connsiteX6" fmla="*/ 18343 w 615261"/>
              <a:gd name="connsiteY6" fmla="*/ 190500 h 1528303"/>
              <a:gd name="connsiteX0" fmla="*/ 18343 w 615261"/>
              <a:gd name="connsiteY0" fmla="*/ 190500 h 1528303"/>
              <a:gd name="connsiteX1" fmla="*/ 447729 w 615261"/>
              <a:gd name="connsiteY1" fmla="*/ 0 h 1528303"/>
              <a:gd name="connsiteX2" fmla="*/ 608388 w 615261"/>
              <a:gd name="connsiteY2" fmla="*/ 186138 h 1528303"/>
              <a:gd name="connsiteX3" fmla="*/ 542979 w 615261"/>
              <a:gd name="connsiteY3" fmla="*/ 1299703 h 1528303"/>
              <a:gd name="connsiteX4" fmla="*/ 132643 w 615261"/>
              <a:gd name="connsiteY4" fmla="*/ 1528303 h 1528303"/>
              <a:gd name="connsiteX5" fmla="*/ 132138 w 615261"/>
              <a:gd name="connsiteY5" fmla="*/ 929088 h 1528303"/>
              <a:gd name="connsiteX6" fmla="*/ 132161 w 615261"/>
              <a:gd name="connsiteY6" fmla="*/ 453921 h 1528303"/>
              <a:gd name="connsiteX7" fmla="*/ 18343 w 615261"/>
              <a:gd name="connsiteY7" fmla="*/ 190500 h 1528303"/>
              <a:gd name="connsiteX0" fmla="*/ 16943 w 613861"/>
              <a:gd name="connsiteY0" fmla="*/ 190500 h 1528303"/>
              <a:gd name="connsiteX1" fmla="*/ 446329 w 613861"/>
              <a:gd name="connsiteY1" fmla="*/ 0 h 1528303"/>
              <a:gd name="connsiteX2" fmla="*/ 606988 w 613861"/>
              <a:gd name="connsiteY2" fmla="*/ 186138 h 1528303"/>
              <a:gd name="connsiteX3" fmla="*/ 541579 w 613861"/>
              <a:gd name="connsiteY3" fmla="*/ 1299703 h 1528303"/>
              <a:gd name="connsiteX4" fmla="*/ 131243 w 613861"/>
              <a:gd name="connsiteY4" fmla="*/ 1528303 h 1528303"/>
              <a:gd name="connsiteX5" fmla="*/ 130738 w 613861"/>
              <a:gd name="connsiteY5" fmla="*/ 929088 h 1528303"/>
              <a:gd name="connsiteX6" fmla="*/ 149811 w 613861"/>
              <a:gd name="connsiteY6" fmla="*/ 453921 h 1528303"/>
              <a:gd name="connsiteX7" fmla="*/ 16943 w 613861"/>
              <a:gd name="connsiteY7" fmla="*/ 190500 h 1528303"/>
              <a:gd name="connsiteX0" fmla="*/ 16943 w 613861"/>
              <a:gd name="connsiteY0" fmla="*/ 190500 h 1528303"/>
              <a:gd name="connsiteX1" fmla="*/ 446329 w 613861"/>
              <a:gd name="connsiteY1" fmla="*/ 0 h 1528303"/>
              <a:gd name="connsiteX2" fmla="*/ 606988 w 613861"/>
              <a:gd name="connsiteY2" fmla="*/ 186138 h 1528303"/>
              <a:gd name="connsiteX3" fmla="*/ 541579 w 613861"/>
              <a:gd name="connsiteY3" fmla="*/ 1299703 h 1528303"/>
              <a:gd name="connsiteX4" fmla="*/ 131243 w 613861"/>
              <a:gd name="connsiteY4" fmla="*/ 1528303 h 1528303"/>
              <a:gd name="connsiteX5" fmla="*/ 130738 w 613861"/>
              <a:gd name="connsiteY5" fmla="*/ 929088 h 1528303"/>
              <a:gd name="connsiteX6" fmla="*/ 149811 w 613861"/>
              <a:gd name="connsiteY6" fmla="*/ 453921 h 1528303"/>
              <a:gd name="connsiteX7" fmla="*/ 16943 w 613861"/>
              <a:gd name="connsiteY7" fmla="*/ 190500 h 1528303"/>
              <a:gd name="connsiteX0" fmla="*/ 16943 w 613861"/>
              <a:gd name="connsiteY0" fmla="*/ 190500 h 1528303"/>
              <a:gd name="connsiteX1" fmla="*/ 446329 w 613861"/>
              <a:gd name="connsiteY1" fmla="*/ 0 h 1528303"/>
              <a:gd name="connsiteX2" fmla="*/ 606988 w 613861"/>
              <a:gd name="connsiteY2" fmla="*/ 186138 h 1528303"/>
              <a:gd name="connsiteX3" fmla="*/ 541579 w 613861"/>
              <a:gd name="connsiteY3" fmla="*/ 1299703 h 1528303"/>
              <a:gd name="connsiteX4" fmla="*/ 131243 w 613861"/>
              <a:gd name="connsiteY4" fmla="*/ 1528303 h 1528303"/>
              <a:gd name="connsiteX5" fmla="*/ 245038 w 613861"/>
              <a:gd name="connsiteY5" fmla="*/ 910038 h 1528303"/>
              <a:gd name="connsiteX6" fmla="*/ 149811 w 613861"/>
              <a:gd name="connsiteY6" fmla="*/ 453921 h 1528303"/>
              <a:gd name="connsiteX7" fmla="*/ 16943 w 613861"/>
              <a:gd name="connsiteY7" fmla="*/ 190500 h 1528303"/>
              <a:gd name="connsiteX0" fmla="*/ 16943 w 613861"/>
              <a:gd name="connsiteY0" fmla="*/ 190500 h 1442578"/>
              <a:gd name="connsiteX1" fmla="*/ 446329 w 613861"/>
              <a:gd name="connsiteY1" fmla="*/ 0 h 1442578"/>
              <a:gd name="connsiteX2" fmla="*/ 606988 w 613861"/>
              <a:gd name="connsiteY2" fmla="*/ 186138 h 1442578"/>
              <a:gd name="connsiteX3" fmla="*/ 541579 w 613861"/>
              <a:gd name="connsiteY3" fmla="*/ 1299703 h 1442578"/>
              <a:gd name="connsiteX4" fmla="*/ 274118 w 613861"/>
              <a:gd name="connsiteY4" fmla="*/ 1442578 h 1442578"/>
              <a:gd name="connsiteX5" fmla="*/ 245038 w 613861"/>
              <a:gd name="connsiteY5" fmla="*/ 910038 h 1442578"/>
              <a:gd name="connsiteX6" fmla="*/ 149811 w 613861"/>
              <a:gd name="connsiteY6" fmla="*/ 453921 h 1442578"/>
              <a:gd name="connsiteX7" fmla="*/ 16943 w 613861"/>
              <a:gd name="connsiteY7" fmla="*/ 190500 h 1442578"/>
              <a:gd name="connsiteX0" fmla="*/ 16943 w 675115"/>
              <a:gd name="connsiteY0" fmla="*/ 190500 h 1442578"/>
              <a:gd name="connsiteX1" fmla="*/ 446329 w 675115"/>
              <a:gd name="connsiteY1" fmla="*/ 0 h 1442578"/>
              <a:gd name="connsiteX2" fmla="*/ 606988 w 675115"/>
              <a:gd name="connsiteY2" fmla="*/ 186138 h 1442578"/>
              <a:gd name="connsiteX3" fmla="*/ 646354 w 675115"/>
              <a:gd name="connsiteY3" fmla="*/ 1223503 h 1442578"/>
              <a:gd name="connsiteX4" fmla="*/ 274118 w 675115"/>
              <a:gd name="connsiteY4" fmla="*/ 1442578 h 1442578"/>
              <a:gd name="connsiteX5" fmla="*/ 245038 w 675115"/>
              <a:gd name="connsiteY5" fmla="*/ 910038 h 1442578"/>
              <a:gd name="connsiteX6" fmla="*/ 149811 w 675115"/>
              <a:gd name="connsiteY6" fmla="*/ 453921 h 1442578"/>
              <a:gd name="connsiteX7" fmla="*/ 16943 w 675115"/>
              <a:gd name="connsiteY7" fmla="*/ 190500 h 1442578"/>
              <a:gd name="connsiteX0" fmla="*/ 18562 w 676734"/>
              <a:gd name="connsiteY0" fmla="*/ 190500 h 1442578"/>
              <a:gd name="connsiteX1" fmla="*/ 447948 w 676734"/>
              <a:gd name="connsiteY1" fmla="*/ 0 h 1442578"/>
              <a:gd name="connsiteX2" fmla="*/ 608607 w 676734"/>
              <a:gd name="connsiteY2" fmla="*/ 186138 h 1442578"/>
              <a:gd name="connsiteX3" fmla="*/ 647973 w 676734"/>
              <a:gd name="connsiteY3" fmla="*/ 1223503 h 1442578"/>
              <a:gd name="connsiteX4" fmla="*/ 275737 w 676734"/>
              <a:gd name="connsiteY4" fmla="*/ 1442578 h 1442578"/>
              <a:gd name="connsiteX5" fmla="*/ 246657 w 676734"/>
              <a:gd name="connsiteY5" fmla="*/ 910038 h 1442578"/>
              <a:gd name="connsiteX6" fmla="*/ 151430 w 676734"/>
              <a:gd name="connsiteY6" fmla="*/ 453921 h 1442578"/>
              <a:gd name="connsiteX7" fmla="*/ 75207 w 676734"/>
              <a:gd name="connsiteY7" fmla="*/ 329013 h 1442578"/>
              <a:gd name="connsiteX8" fmla="*/ 18562 w 676734"/>
              <a:gd name="connsiteY8" fmla="*/ 190500 h 1442578"/>
              <a:gd name="connsiteX0" fmla="*/ 18562 w 676734"/>
              <a:gd name="connsiteY0" fmla="*/ 190500 h 1471153"/>
              <a:gd name="connsiteX1" fmla="*/ 447948 w 676734"/>
              <a:gd name="connsiteY1" fmla="*/ 0 h 1471153"/>
              <a:gd name="connsiteX2" fmla="*/ 608607 w 676734"/>
              <a:gd name="connsiteY2" fmla="*/ 186138 h 1471153"/>
              <a:gd name="connsiteX3" fmla="*/ 647973 w 676734"/>
              <a:gd name="connsiteY3" fmla="*/ 1223503 h 1471153"/>
              <a:gd name="connsiteX4" fmla="*/ 237637 w 676734"/>
              <a:gd name="connsiteY4" fmla="*/ 1471153 h 1471153"/>
              <a:gd name="connsiteX5" fmla="*/ 246657 w 676734"/>
              <a:gd name="connsiteY5" fmla="*/ 910038 h 1471153"/>
              <a:gd name="connsiteX6" fmla="*/ 151430 w 676734"/>
              <a:gd name="connsiteY6" fmla="*/ 453921 h 1471153"/>
              <a:gd name="connsiteX7" fmla="*/ 75207 w 676734"/>
              <a:gd name="connsiteY7" fmla="*/ 329013 h 1471153"/>
              <a:gd name="connsiteX8" fmla="*/ 18562 w 676734"/>
              <a:gd name="connsiteY8" fmla="*/ 190500 h 1471153"/>
              <a:gd name="connsiteX0" fmla="*/ 18562 w 676734"/>
              <a:gd name="connsiteY0" fmla="*/ 190500 h 1471153"/>
              <a:gd name="connsiteX1" fmla="*/ 447948 w 676734"/>
              <a:gd name="connsiteY1" fmla="*/ 0 h 1471153"/>
              <a:gd name="connsiteX2" fmla="*/ 608607 w 676734"/>
              <a:gd name="connsiteY2" fmla="*/ 186138 h 1471153"/>
              <a:gd name="connsiteX3" fmla="*/ 647973 w 676734"/>
              <a:gd name="connsiteY3" fmla="*/ 1223503 h 1471153"/>
              <a:gd name="connsiteX4" fmla="*/ 237637 w 676734"/>
              <a:gd name="connsiteY4" fmla="*/ 1471153 h 1471153"/>
              <a:gd name="connsiteX5" fmla="*/ 178877 w 676734"/>
              <a:gd name="connsiteY5" fmla="*/ 910038 h 1471153"/>
              <a:gd name="connsiteX6" fmla="*/ 151430 w 676734"/>
              <a:gd name="connsiteY6" fmla="*/ 453921 h 1471153"/>
              <a:gd name="connsiteX7" fmla="*/ 75207 w 676734"/>
              <a:gd name="connsiteY7" fmla="*/ 329013 h 1471153"/>
              <a:gd name="connsiteX8" fmla="*/ 18562 w 676734"/>
              <a:gd name="connsiteY8" fmla="*/ 190500 h 1471153"/>
              <a:gd name="connsiteX0" fmla="*/ 18562 w 676734"/>
              <a:gd name="connsiteY0" fmla="*/ 190500 h 1448558"/>
              <a:gd name="connsiteX1" fmla="*/ 447948 w 676734"/>
              <a:gd name="connsiteY1" fmla="*/ 0 h 1448558"/>
              <a:gd name="connsiteX2" fmla="*/ 608607 w 676734"/>
              <a:gd name="connsiteY2" fmla="*/ 186138 h 1448558"/>
              <a:gd name="connsiteX3" fmla="*/ 647973 w 676734"/>
              <a:gd name="connsiteY3" fmla="*/ 1223503 h 1448558"/>
              <a:gd name="connsiteX4" fmla="*/ 169857 w 676734"/>
              <a:gd name="connsiteY4" fmla="*/ 1448558 h 1448558"/>
              <a:gd name="connsiteX5" fmla="*/ 178877 w 676734"/>
              <a:gd name="connsiteY5" fmla="*/ 910038 h 1448558"/>
              <a:gd name="connsiteX6" fmla="*/ 151430 w 676734"/>
              <a:gd name="connsiteY6" fmla="*/ 453921 h 1448558"/>
              <a:gd name="connsiteX7" fmla="*/ 75207 w 676734"/>
              <a:gd name="connsiteY7" fmla="*/ 329013 h 1448558"/>
              <a:gd name="connsiteX8" fmla="*/ 18562 w 676734"/>
              <a:gd name="connsiteY8" fmla="*/ 190500 h 1448558"/>
              <a:gd name="connsiteX0" fmla="*/ 18562 w 676734"/>
              <a:gd name="connsiteY0" fmla="*/ 190500 h 1448558"/>
              <a:gd name="connsiteX1" fmla="*/ 447948 w 676734"/>
              <a:gd name="connsiteY1" fmla="*/ 0 h 1448558"/>
              <a:gd name="connsiteX2" fmla="*/ 608607 w 676734"/>
              <a:gd name="connsiteY2" fmla="*/ 186138 h 1448558"/>
              <a:gd name="connsiteX3" fmla="*/ 647973 w 676734"/>
              <a:gd name="connsiteY3" fmla="*/ 1223503 h 1448558"/>
              <a:gd name="connsiteX4" fmla="*/ 169857 w 676734"/>
              <a:gd name="connsiteY4" fmla="*/ 1448558 h 1448558"/>
              <a:gd name="connsiteX5" fmla="*/ 122395 w 676734"/>
              <a:gd name="connsiteY5" fmla="*/ 898740 h 1448558"/>
              <a:gd name="connsiteX6" fmla="*/ 151430 w 676734"/>
              <a:gd name="connsiteY6" fmla="*/ 453921 h 1448558"/>
              <a:gd name="connsiteX7" fmla="*/ 75207 w 676734"/>
              <a:gd name="connsiteY7" fmla="*/ 329013 h 1448558"/>
              <a:gd name="connsiteX8" fmla="*/ 18562 w 676734"/>
              <a:gd name="connsiteY8" fmla="*/ 190500 h 1448558"/>
              <a:gd name="connsiteX0" fmla="*/ 17251 w 675423"/>
              <a:gd name="connsiteY0" fmla="*/ 190500 h 1448558"/>
              <a:gd name="connsiteX1" fmla="*/ 446637 w 675423"/>
              <a:gd name="connsiteY1" fmla="*/ 0 h 1448558"/>
              <a:gd name="connsiteX2" fmla="*/ 607296 w 675423"/>
              <a:gd name="connsiteY2" fmla="*/ 186138 h 1448558"/>
              <a:gd name="connsiteX3" fmla="*/ 646662 w 675423"/>
              <a:gd name="connsiteY3" fmla="*/ 1223503 h 1448558"/>
              <a:gd name="connsiteX4" fmla="*/ 168546 w 675423"/>
              <a:gd name="connsiteY4" fmla="*/ 1448558 h 1448558"/>
              <a:gd name="connsiteX5" fmla="*/ 121084 w 675423"/>
              <a:gd name="connsiteY5" fmla="*/ 898740 h 1448558"/>
              <a:gd name="connsiteX6" fmla="*/ 82340 w 675423"/>
              <a:gd name="connsiteY6" fmla="*/ 431326 h 1448558"/>
              <a:gd name="connsiteX7" fmla="*/ 73896 w 675423"/>
              <a:gd name="connsiteY7" fmla="*/ 329013 h 1448558"/>
              <a:gd name="connsiteX8" fmla="*/ 17251 w 675423"/>
              <a:gd name="connsiteY8" fmla="*/ 190500 h 1448558"/>
              <a:gd name="connsiteX0" fmla="*/ 10828 w 770669"/>
              <a:gd name="connsiteY0" fmla="*/ 201798 h 1448558"/>
              <a:gd name="connsiteX1" fmla="*/ 541883 w 770669"/>
              <a:gd name="connsiteY1" fmla="*/ 0 h 1448558"/>
              <a:gd name="connsiteX2" fmla="*/ 702542 w 770669"/>
              <a:gd name="connsiteY2" fmla="*/ 186138 h 1448558"/>
              <a:gd name="connsiteX3" fmla="*/ 741908 w 770669"/>
              <a:gd name="connsiteY3" fmla="*/ 1223503 h 1448558"/>
              <a:gd name="connsiteX4" fmla="*/ 263792 w 770669"/>
              <a:gd name="connsiteY4" fmla="*/ 1448558 h 1448558"/>
              <a:gd name="connsiteX5" fmla="*/ 216330 w 770669"/>
              <a:gd name="connsiteY5" fmla="*/ 898740 h 1448558"/>
              <a:gd name="connsiteX6" fmla="*/ 177586 w 770669"/>
              <a:gd name="connsiteY6" fmla="*/ 431326 h 1448558"/>
              <a:gd name="connsiteX7" fmla="*/ 169142 w 770669"/>
              <a:gd name="connsiteY7" fmla="*/ 329013 h 1448558"/>
              <a:gd name="connsiteX8" fmla="*/ 10828 w 770669"/>
              <a:gd name="connsiteY8" fmla="*/ 201798 h 1448558"/>
              <a:gd name="connsiteX0" fmla="*/ 21073 w 780914"/>
              <a:gd name="connsiteY0" fmla="*/ 201798 h 1448558"/>
              <a:gd name="connsiteX1" fmla="*/ 552128 w 780914"/>
              <a:gd name="connsiteY1" fmla="*/ 0 h 1448558"/>
              <a:gd name="connsiteX2" fmla="*/ 712787 w 780914"/>
              <a:gd name="connsiteY2" fmla="*/ 186138 h 1448558"/>
              <a:gd name="connsiteX3" fmla="*/ 752153 w 780914"/>
              <a:gd name="connsiteY3" fmla="*/ 1223503 h 1448558"/>
              <a:gd name="connsiteX4" fmla="*/ 274037 w 780914"/>
              <a:gd name="connsiteY4" fmla="*/ 1448558 h 1448558"/>
              <a:gd name="connsiteX5" fmla="*/ 226575 w 780914"/>
              <a:gd name="connsiteY5" fmla="*/ 898740 h 1448558"/>
              <a:gd name="connsiteX6" fmla="*/ 187831 w 780914"/>
              <a:gd name="connsiteY6" fmla="*/ 431326 h 1448558"/>
              <a:gd name="connsiteX7" fmla="*/ 66421 w 780914"/>
              <a:gd name="connsiteY7" fmla="*/ 385502 h 1448558"/>
              <a:gd name="connsiteX8" fmla="*/ 21073 w 780914"/>
              <a:gd name="connsiteY8" fmla="*/ 201798 h 1448558"/>
              <a:gd name="connsiteX0" fmla="*/ 24985 w 762233"/>
              <a:gd name="connsiteY0" fmla="*/ 337369 h 1448558"/>
              <a:gd name="connsiteX1" fmla="*/ 533447 w 762233"/>
              <a:gd name="connsiteY1" fmla="*/ 0 h 1448558"/>
              <a:gd name="connsiteX2" fmla="*/ 694106 w 762233"/>
              <a:gd name="connsiteY2" fmla="*/ 186138 h 1448558"/>
              <a:gd name="connsiteX3" fmla="*/ 733472 w 762233"/>
              <a:gd name="connsiteY3" fmla="*/ 1223503 h 1448558"/>
              <a:gd name="connsiteX4" fmla="*/ 255356 w 762233"/>
              <a:gd name="connsiteY4" fmla="*/ 1448558 h 1448558"/>
              <a:gd name="connsiteX5" fmla="*/ 207894 w 762233"/>
              <a:gd name="connsiteY5" fmla="*/ 898740 h 1448558"/>
              <a:gd name="connsiteX6" fmla="*/ 169150 w 762233"/>
              <a:gd name="connsiteY6" fmla="*/ 431326 h 1448558"/>
              <a:gd name="connsiteX7" fmla="*/ 47740 w 762233"/>
              <a:gd name="connsiteY7" fmla="*/ 385502 h 1448558"/>
              <a:gd name="connsiteX8" fmla="*/ 24985 w 762233"/>
              <a:gd name="connsiteY8" fmla="*/ 337369 h 1448558"/>
              <a:gd name="connsiteX0" fmla="*/ 24985 w 762233"/>
              <a:gd name="connsiteY0" fmla="*/ 258286 h 1369475"/>
              <a:gd name="connsiteX1" fmla="*/ 646412 w 762233"/>
              <a:gd name="connsiteY1" fmla="*/ 0 h 1369475"/>
              <a:gd name="connsiteX2" fmla="*/ 694106 w 762233"/>
              <a:gd name="connsiteY2" fmla="*/ 107055 h 1369475"/>
              <a:gd name="connsiteX3" fmla="*/ 733472 w 762233"/>
              <a:gd name="connsiteY3" fmla="*/ 1144420 h 1369475"/>
              <a:gd name="connsiteX4" fmla="*/ 255356 w 762233"/>
              <a:gd name="connsiteY4" fmla="*/ 1369475 h 1369475"/>
              <a:gd name="connsiteX5" fmla="*/ 207894 w 762233"/>
              <a:gd name="connsiteY5" fmla="*/ 819657 h 1369475"/>
              <a:gd name="connsiteX6" fmla="*/ 169150 w 762233"/>
              <a:gd name="connsiteY6" fmla="*/ 352243 h 1369475"/>
              <a:gd name="connsiteX7" fmla="*/ 47740 w 762233"/>
              <a:gd name="connsiteY7" fmla="*/ 306419 h 1369475"/>
              <a:gd name="connsiteX8" fmla="*/ 24985 w 762233"/>
              <a:gd name="connsiteY8" fmla="*/ 258286 h 1369475"/>
              <a:gd name="connsiteX0" fmla="*/ 24985 w 769813"/>
              <a:gd name="connsiteY0" fmla="*/ 258286 h 1369475"/>
              <a:gd name="connsiteX1" fmla="*/ 646412 w 769813"/>
              <a:gd name="connsiteY1" fmla="*/ 0 h 1369475"/>
              <a:gd name="connsiteX2" fmla="*/ 727996 w 769813"/>
              <a:gd name="connsiteY2" fmla="*/ 152245 h 1369475"/>
              <a:gd name="connsiteX3" fmla="*/ 733472 w 769813"/>
              <a:gd name="connsiteY3" fmla="*/ 1144420 h 1369475"/>
              <a:gd name="connsiteX4" fmla="*/ 255356 w 769813"/>
              <a:gd name="connsiteY4" fmla="*/ 1369475 h 1369475"/>
              <a:gd name="connsiteX5" fmla="*/ 207894 w 769813"/>
              <a:gd name="connsiteY5" fmla="*/ 819657 h 1369475"/>
              <a:gd name="connsiteX6" fmla="*/ 169150 w 769813"/>
              <a:gd name="connsiteY6" fmla="*/ 352243 h 1369475"/>
              <a:gd name="connsiteX7" fmla="*/ 47740 w 769813"/>
              <a:gd name="connsiteY7" fmla="*/ 306419 h 1369475"/>
              <a:gd name="connsiteX8" fmla="*/ 24985 w 769813"/>
              <a:gd name="connsiteY8" fmla="*/ 258286 h 1369475"/>
              <a:gd name="connsiteX0" fmla="*/ 24985 w 5789657"/>
              <a:gd name="connsiteY0" fmla="*/ 2261967 h 3373156"/>
              <a:gd name="connsiteX1" fmla="*/ 646412 w 5789657"/>
              <a:gd name="connsiteY1" fmla="*/ 2003681 h 3373156"/>
              <a:gd name="connsiteX2" fmla="*/ 5789627 w 5789657"/>
              <a:gd name="connsiteY2" fmla="*/ 9391 h 3373156"/>
              <a:gd name="connsiteX3" fmla="*/ 733472 w 5789657"/>
              <a:gd name="connsiteY3" fmla="*/ 3148101 h 3373156"/>
              <a:gd name="connsiteX4" fmla="*/ 255356 w 5789657"/>
              <a:gd name="connsiteY4" fmla="*/ 3373156 h 3373156"/>
              <a:gd name="connsiteX5" fmla="*/ 207894 w 5789657"/>
              <a:gd name="connsiteY5" fmla="*/ 2823338 h 3373156"/>
              <a:gd name="connsiteX6" fmla="*/ 169150 w 5789657"/>
              <a:gd name="connsiteY6" fmla="*/ 2355924 h 3373156"/>
              <a:gd name="connsiteX7" fmla="*/ 47740 w 5789657"/>
              <a:gd name="connsiteY7" fmla="*/ 2310100 h 3373156"/>
              <a:gd name="connsiteX8" fmla="*/ 24985 w 5789657"/>
              <a:gd name="connsiteY8" fmla="*/ 2261967 h 3373156"/>
              <a:gd name="connsiteX0" fmla="*/ 24985 w 5865542"/>
              <a:gd name="connsiteY0" fmla="*/ 2261967 h 3373156"/>
              <a:gd name="connsiteX1" fmla="*/ 646412 w 5865542"/>
              <a:gd name="connsiteY1" fmla="*/ 2003681 h 3373156"/>
              <a:gd name="connsiteX2" fmla="*/ 5789627 w 5865542"/>
              <a:gd name="connsiteY2" fmla="*/ 9391 h 3373156"/>
              <a:gd name="connsiteX3" fmla="*/ 5838364 w 5865542"/>
              <a:gd name="connsiteY3" fmla="*/ 865997 h 3373156"/>
              <a:gd name="connsiteX4" fmla="*/ 255356 w 5865542"/>
              <a:gd name="connsiteY4" fmla="*/ 3373156 h 3373156"/>
              <a:gd name="connsiteX5" fmla="*/ 207894 w 5865542"/>
              <a:gd name="connsiteY5" fmla="*/ 2823338 h 3373156"/>
              <a:gd name="connsiteX6" fmla="*/ 169150 w 5865542"/>
              <a:gd name="connsiteY6" fmla="*/ 2355924 h 3373156"/>
              <a:gd name="connsiteX7" fmla="*/ 47740 w 5865542"/>
              <a:gd name="connsiteY7" fmla="*/ 2310100 h 3373156"/>
              <a:gd name="connsiteX8" fmla="*/ 24985 w 5865542"/>
              <a:gd name="connsiteY8" fmla="*/ 2261967 h 3373156"/>
              <a:gd name="connsiteX0" fmla="*/ 24985 w 5843949"/>
              <a:gd name="connsiteY0" fmla="*/ 2261967 h 3373156"/>
              <a:gd name="connsiteX1" fmla="*/ 646412 w 5843949"/>
              <a:gd name="connsiteY1" fmla="*/ 2003681 h 3373156"/>
              <a:gd name="connsiteX2" fmla="*/ 5789627 w 5843949"/>
              <a:gd name="connsiteY2" fmla="*/ 9391 h 3373156"/>
              <a:gd name="connsiteX3" fmla="*/ 5838364 w 5843949"/>
              <a:gd name="connsiteY3" fmla="*/ 865997 h 3373156"/>
              <a:gd name="connsiteX4" fmla="*/ 255356 w 5843949"/>
              <a:gd name="connsiteY4" fmla="*/ 3373156 h 3373156"/>
              <a:gd name="connsiteX5" fmla="*/ 207894 w 5843949"/>
              <a:gd name="connsiteY5" fmla="*/ 2823338 h 3373156"/>
              <a:gd name="connsiteX6" fmla="*/ 169150 w 5843949"/>
              <a:gd name="connsiteY6" fmla="*/ 2355924 h 3373156"/>
              <a:gd name="connsiteX7" fmla="*/ 47740 w 5843949"/>
              <a:gd name="connsiteY7" fmla="*/ 2310100 h 3373156"/>
              <a:gd name="connsiteX8" fmla="*/ 24985 w 5843949"/>
              <a:gd name="connsiteY8" fmla="*/ 2261967 h 3373156"/>
              <a:gd name="connsiteX0" fmla="*/ 24985 w 5842275"/>
              <a:gd name="connsiteY0" fmla="*/ 2374507 h 3485696"/>
              <a:gd name="connsiteX1" fmla="*/ 646412 w 5842275"/>
              <a:gd name="connsiteY1" fmla="*/ 2116221 h 3485696"/>
              <a:gd name="connsiteX2" fmla="*/ 5757180 w 5842275"/>
              <a:gd name="connsiteY2" fmla="*/ 8956 h 3485696"/>
              <a:gd name="connsiteX3" fmla="*/ 5838364 w 5842275"/>
              <a:gd name="connsiteY3" fmla="*/ 978537 h 3485696"/>
              <a:gd name="connsiteX4" fmla="*/ 255356 w 5842275"/>
              <a:gd name="connsiteY4" fmla="*/ 3485696 h 3485696"/>
              <a:gd name="connsiteX5" fmla="*/ 207894 w 5842275"/>
              <a:gd name="connsiteY5" fmla="*/ 2935878 h 3485696"/>
              <a:gd name="connsiteX6" fmla="*/ 169150 w 5842275"/>
              <a:gd name="connsiteY6" fmla="*/ 2468464 h 3485696"/>
              <a:gd name="connsiteX7" fmla="*/ 47740 w 5842275"/>
              <a:gd name="connsiteY7" fmla="*/ 2422640 h 3485696"/>
              <a:gd name="connsiteX8" fmla="*/ 24985 w 5842275"/>
              <a:gd name="connsiteY8" fmla="*/ 2374507 h 3485696"/>
              <a:gd name="connsiteX0" fmla="*/ 24985 w 5841621"/>
              <a:gd name="connsiteY0" fmla="*/ 2273220 h 3384409"/>
              <a:gd name="connsiteX1" fmla="*/ 646412 w 5841621"/>
              <a:gd name="connsiteY1" fmla="*/ 2014934 h 3384409"/>
              <a:gd name="connsiteX2" fmla="*/ 5735549 w 5841621"/>
              <a:gd name="connsiteY2" fmla="*/ 9347 h 3384409"/>
              <a:gd name="connsiteX3" fmla="*/ 5838364 w 5841621"/>
              <a:gd name="connsiteY3" fmla="*/ 877250 h 3384409"/>
              <a:gd name="connsiteX4" fmla="*/ 255356 w 5841621"/>
              <a:gd name="connsiteY4" fmla="*/ 3384409 h 3384409"/>
              <a:gd name="connsiteX5" fmla="*/ 207894 w 5841621"/>
              <a:gd name="connsiteY5" fmla="*/ 2834591 h 3384409"/>
              <a:gd name="connsiteX6" fmla="*/ 169150 w 5841621"/>
              <a:gd name="connsiteY6" fmla="*/ 2367177 h 3384409"/>
              <a:gd name="connsiteX7" fmla="*/ 47740 w 5841621"/>
              <a:gd name="connsiteY7" fmla="*/ 2321353 h 3384409"/>
              <a:gd name="connsiteX8" fmla="*/ 24985 w 5841621"/>
              <a:gd name="connsiteY8" fmla="*/ 2273220 h 3384409"/>
              <a:gd name="connsiteX0" fmla="*/ 24985 w 5846535"/>
              <a:gd name="connsiteY0" fmla="*/ 2273220 h 3384409"/>
              <a:gd name="connsiteX1" fmla="*/ 646412 w 5846535"/>
              <a:gd name="connsiteY1" fmla="*/ 2014934 h 3384409"/>
              <a:gd name="connsiteX2" fmla="*/ 5735549 w 5846535"/>
              <a:gd name="connsiteY2" fmla="*/ 9347 h 3384409"/>
              <a:gd name="connsiteX3" fmla="*/ 5838364 w 5846535"/>
              <a:gd name="connsiteY3" fmla="*/ 877250 h 3384409"/>
              <a:gd name="connsiteX4" fmla="*/ 255356 w 5846535"/>
              <a:gd name="connsiteY4" fmla="*/ 3384409 h 3384409"/>
              <a:gd name="connsiteX5" fmla="*/ 207894 w 5846535"/>
              <a:gd name="connsiteY5" fmla="*/ 2834591 h 3384409"/>
              <a:gd name="connsiteX6" fmla="*/ 169150 w 5846535"/>
              <a:gd name="connsiteY6" fmla="*/ 2367177 h 3384409"/>
              <a:gd name="connsiteX7" fmla="*/ 47740 w 5846535"/>
              <a:gd name="connsiteY7" fmla="*/ 2321353 h 3384409"/>
              <a:gd name="connsiteX8" fmla="*/ 24985 w 5846535"/>
              <a:gd name="connsiteY8" fmla="*/ 2273220 h 3384409"/>
              <a:gd name="connsiteX0" fmla="*/ 24985 w 5841828"/>
              <a:gd name="connsiteY0" fmla="*/ 2216964 h 3328153"/>
              <a:gd name="connsiteX1" fmla="*/ 646412 w 5841828"/>
              <a:gd name="connsiteY1" fmla="*/ 1958678 h 3328153"/>
              <a:gd name="connsiteX2" fmla="*/ 5659841 w 5841828"/>
              <a:gd name="connsiteY2" fmla="*/ 9578 h 3328153"/>
              <a:gd name="connsiteX3" fmla="*/ 5838364 w 5841828"/>
              <a:gd name="connsiteY3" fmla="*/ 820994 h 3328153"/>
              <a:gd name="connsiteX4" fmla="*/ 255356 w 5841828"/>
              <a:gd name="connsiteY4" fmla="*/ 3328153 h 3328153"/>
              <a:gd name="connsiteX5" fmla="*/ 207894 w 5841828"/>
              <a:gd name="connsiteY5" fmla="*/ 2778335 h 3328153"/>
              <a:gd name="connsiteX6" fmla="*/ 169150 w 5841828"/>
              <a:gd name="connsiteY6" fmla="*/ 2310921 h 3328153"/>
              <a:gd name="connsiteX7" fmla="*/ 47740 w 5841828"/>
              <a:gd name="connsiteY7" fmla="*/ 2265097 h 3328153"/>
              <a:gd name="connsiteX8" fmla="*/ 24985 w 5841828"/>
              <a:gd name="connsiteY8" fmla="*/ 2216964 h 3328153"/>
              <a:gd name="connsiteX0" fmla="*/ 24985 w 5848305"/>
              <a:gd name="connsiteY0" fmla="*/ 2216964 h 3328153"/>
              <a:gd name="connsiteX1" fmla="*/ 646412 w 5848305"/>
              <a:gd name="connsiteY1" fmla="*/ 1958678 h 3328153"/>
              <a:gd name="connsiteX2" fmla="*/ 5659841 w 5848305"/>
              <a:gd name="connsiteY2" fmla="*/ 9578 h 3328153"/>
              <a:gd name="connsiteX3" fmla="*/ 5838364 w 5848305"/>
              <a:gd name="connsiteY3" fmla="*/ 820994 h 3328153"/>
              <a:gd name="connsiteX4" fmla="*/ 255356 w 5848305"/>
              <a:gd name="connsiteY4" fmla="*/ 3328153 h 3328153"/>
              <a:gd name="connsiteX5" fmla="*/ 207894 w 5848305"/>
              <a:gd name="connsiteY5" fmla="*/ 2778335 h 3328153"/>
              <a:gd name="connsiteX6" fmla="*/ 169150 w 5848305"/>
              <a:gd name="connsiteY6" fmla="*/ 2310921 h 3328153"/>
              <a:gd name="connsiteX7" fmla="*/ 47740 w 5848305"/>
              <a:gd name="connsiteY7" fmla="*/ 2265097 h 3328153"/>
              <a:gd name="connsiteX8" fmla="*/ 24985 w 5848305"/>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53209 h 3328153"/>
              <a:gd name="connsiteX4" fmla="*/ 255356 w 5839313"/>
              <a:gd name="connsiteY4" fmla="*/ 3328153 h 3328153"/>
              <a:gd name="connsiteX5" fmla="*/ 207894 w 5839313"/>
              <a:gd name="connsiteY5" fmla="*/ 2778335 h 3328153"/>
              <a:gd name="connsiteX6" fmla="*/ 169150 w 5839313"/>
              <a:gd name="connsiteY6" fmla="*/ 2310921 h 3328153"/>
              <a:gd name="connsiteX7" fmla="*/ 47740 w 5839313"/>
              <a:gd name="connsiteY7" fmla="*/ 2265097 h 3328153"/>
              <a:gd name="connsiteX8" fmla="*/ 24985 w 5839313"/>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41912 h 3328153"/>
              <a:gd name="connsiteX4" fmla="*/ 255356 w 5839313"/>
              <a:gd name="connsiteY4" fmla="*/ 3328153 h 3328153"/>
              <a:gd name="connsiteX5" fmla="*/ 207894 w 5839313"/>
              <a:gd name="connsiteY5" fmla="*/ 2778335 h 3328153"/>
              <a:gd name="connsiteX6" fmla="*/ 169150 w 5839313"/>
              <a:gd name="connsiteY6" fmla="*/ 2310921 h 3328153"/>
              <a:gd name="connsiteX7" fmla="*/ 47740 w 5839313"/>
              <a:gd name="connsiteY7" fmla="*/ 2265097 h 3328153"/>
              <a:gd name="connsiteX8" fmla="*/ 24985 w 5839313"/>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255356 w 5839313"/>
              <a:gd name="connsiteY4" fmla="*/ 3328153 h 3328153"/>
              <a:gd name="connsiteX5" fmla="*/ 207894 w 5839313"/>
              <a:gd name="connsiteY5" fmla="*/ 2778335 h 3328153"/>
              <a:gd name="connsiteX6" fmla="*/ 169150 w 5839313"/>
              <a:gd name="connsiteY6" fmla="*/ 2310921 h 3328153"/>
              <a:gd name="connsiteX7" fmla="*/ 47740 w 5839313"/>
              <a:gd name="connsiteY7" fmla="*/ 2265097 h 3328153"/>
              <a:gd name="connsiteX8" fmla="*/ 24985 w 5839313"/>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255356 w 5839313"/>
              <a:gd name="connsiteY4" fmla="*/ 3328153 h 3328153"/>
              <a:gd name="connsiteX5" fmla="*/ 207894 w 5839313"/>
              <a:gd name="connsiteY5" fmla="*/ 2778335 h 3328153"/>
              <a:gd name="connsiteX6" fmla="*/ 169150 w 5839313"/>
              <a:gd name="connsiteY6" fmla="*/ 2310921 h 3328153"/>
              <a:gd name="connsiteX7" fmla="*/ 47740 w 5839313"/>
              <a:gd name="connsiteY7" fmla="*/ 2265097 h 3328153"/>
              <a:gd name="connsiteX8" fmla="*/ 24985 w 5839313"/>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2237504 w 5839313"/>
              <a:gd name="connsiteY4" fmla="*/ 2377644 h 3328153"/>
              <a:gd name="connsiteX5" fmla="*/ 255356 w 5839313"/>
              <a:gd name="connsiteY5" fmla="*/ 3328153 h 3328153"/>
              <a:gd name="connsiteX6" fmla="*/ 207894 w 5839313"/>
              <a:gd name="connsiteY6" fmla="*/ 2778335 h 3328153"/>
              <a:gd name="connsiteX7" fmla="*/ 169150 w 5839313"/>
              <a:gd name="connsiteY7" fmla="*/ 2310921 h 3328153"/>
              <a:gd name="connsiteX8" fmla="*/ 47740 w 5839313"/>
              <a:gd name="connsiteY8" fmla="*/ 2265097 h 3328153"/>
              <a:gd name="connsiteX9" fmla="*/ 24985 w 5839313"/>
              <a:gd name="connsiteY9"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4616903 w 5839313"/>
              <a:gd name="connsiteY4" fmla="*/ 1349567 h 3328153"/>
              <a:gd name="connsiteX5" fmla="*/ 2237504 w 5839313"/>
              <a:gd name="connsiteY5" fmla="*/ 2377644 h 3328153"/>
              <a:gd name="connsiteX6" fmla="*/ 255356 w 5839313"/>
              <a:gd name="connsiteY6" fmla="*/ 3328153 h 3328153"/>
              <a:gd name="connsiteX7" fmla="*/ 207894 w 5839313"/>
              <a:gd name="connsiteY7" fmla="*/ 2778335 h 3328153"/>
              <a:gd name="connsiteX8" fmla="*/ 169150 w 5839313"/>
              <a:gd name="connsiteY8" fmla="*/ 2310921 h 3328153"/>
              <a:gd name="connsiteX9" fmla="*/ 47740 w 5839313"/>
              <a:gd name="connsiteY9" fmla="*/ 2265097 h 3328153"/>
              <a:gd name="connsiteX10" fmla="*/ 24985 w 5839313"/>
              <a:gd name="connsiteY10"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5514585 w 5839313"/>
              <a:gd name="connsiteY4" fmla="*/ 965450 h 3328153"/>
              <a:gd name="connsiteX5" fmla="*/ 4616903 w 5839313"/>
              <a:gd name="connsiteY5" fmla="*/ 1349567 h 3328153"/>
              <a:gd name="connsiteX6" fmla="*/ 2237504 w 5839313"/>
              <a:gd name="connsiteY6" fmla="*/ 2377644 h 3328153"/>
              <a:gd name="connsiteX7" fmla="*/ 255356 w 5839313"/>
              <a:gd name="connsiteY7" fmla="*/ 3328153 h 3328153"/>
              <a:gd name="connsiteX8" fmla="*/ 207894 w 5839313"/>
              <a:gd name="connsiteY8" fmla="*/ 2778335 h 3328153"/>
              <a:gd name="connsiteX9" fmla="*/ 169150 w 5839313"/>
              <a:gd name="connsiteY9" fmla="*/ 2310921 h 3328153"/>
              <a:gd name="connsiteX10" fmla="*/ 47740 w 5839313"/>
              <a:gd name="connsiteY10" fmla="*/ 2265097 h 3328153"/>
              <a:gd name="connsiteX11" fmla="*/ 24985 w 5839313"/>
              <a:gd name="connsiteY11"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5784972 w 5839313"/>
              <a:gd name="connsiteY4" fmla="*/ 852475 h 3328153"/>
              <a:gd name="connsiteX5" fmla="*/ 5514585 w 5839313"/>
              <a:gd name="connsiteY5" fmla="*/ 965450 h 3328153"/>
              <a:gd name="connsiteX6" fmla="*/ 4616903 w 5839313"/>
              <a:gd name="connsiteY6" fmla="*/ 1349567 h 3328153"/>
              <a:gd name="connsiteX7" fmla="*/ 2237504 w 5839313"/>
              <a:gd name="connsiteY7" fmla="*/ 2377644 h 3328153"/>
              <a:gd name="connsiteX8" fmla="*/ 255356 w 5839313"/>
              <a:gd name="connsiteY8" fmla="*/ 3328153 h 3328153"/>
              <a:gd name="connsiteX9" fmla="*/ 207894 w 5839313"/>
              <a:gd name="connsiteY9" fmla="*/ 2778335 h 3328153"/>
              <a:gd name="connsiteX10" fmla="*/ 169150 w 5839313"/>
              <a:gd name="connsiteY10" fmla="*/ 2310921 h 3328153"/>
              <a:gd name="connsiteX11" fmla="*/ 47740 w 5839313"/>
              <a:gd name="connsiteY11" fmla="*/ 2265097 h 3328153"/>
              <a:gd name="connsiteX12" fmla="*/ 24985 w 5839313"/>
              <a:gd name="connsiteY12" fmla="*/ 2216964 h 3328153"/>
              <a:gd name="connsiteX0" fmla="*/ 24985 w 5839313"/>
              <a:gd name="connsiteY0" fmla="*/ 2216964 h 3282963"/>
              <a:gd name="connsiteX1" fmla="*/ 646412 w 5839313"/>
              <a:gd name="connsiteY1" fmla="*/ 1958678 h 3282963"/>
              <a:gd name="connsiteX2" fmla="*/ 5659841 w 5839313"/>
              <a:gd name="connsiteY2" fmla="*/ 9578 h 3282963"/>
              <a:gd name="connsiteX3" fmla="*/ 5827549 w 5839313"/>
              <a:gd name="connsiteY3" fmla="*/ 787101 h 3282963"/>
              <a:gd name="connsiteX4" fmla="*/ 5784972 w 5839313"/>
              <a:gd name="connsiteY4" fmla="*/ 852475 h 3282963"/>
              <a:gd name="connsiteX5" fmla="*/ 5514585 w 5839313"/>
              <a:gd name="connsiteY5" fmla="*/ 965450 h 3282963"/>
              <a:gd name="connsiteX6" fmla="*/ 4616903 w 5839313"/>
              <a:gd name="connsiteY6" fmla="*/ 1349567 h 3282963"/>
              <a:gd name="connsiteX7" fmla="*/ 2237504 w 5839313"/>
              <a:gd name="connsiteY7" fmla="*/ 2377644 h 3282963"/>
              <a:gd name="connsiteX8" fmla="*/ 244540 w 5839313"/>
              <a:gd name="connsiteY8" fmla="*/ 3282963 h 3282963"/>
              <a:gd name="connsiteX9" fmla="*/ 207894 w 5839313"/>
              <a:gd name="connsiteY9" fmla="*/ 2778335 h 3282963"/>
              <a:gd name="connsiteX10" fmla="*/ 169150 w 5839313"/>
              <a:gd name="connsiteY10" fmla="*/ 2310921 h 3282963"/>
              <a:gd name="connsiteX11" fmla="*/ 47740 w 5839313"/>
              <a:gd name="connsiteY11" fmla="*/ 2265097 h 3282963"/>
              <a:gd name="connsiteX12" fmla="*/ 24985 w 5839313"/>
              <a:gd name="connsiteY12" fmla="*/ 2216964 h 3282963"/>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2 w 5839313"/>
              <a:gd name="connsiteY4" fmla="*/ 852475 h 3249070"/>
              <a:gd name="connsiteX5" fmla="*/ 5514585 w 5839313"/>
              <a:gd name="connsiteY5" fmla="*/ 965450 h 3249070"/>
              <a:gd name="connsiteX6" fmla="*/ 4616903 w 5839313"/>
              <a:gd name="connsiteY6" fmla="*/ 1349567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3 w 5839313"/>
              <a:gd name="connsiteY4" fmla="*/ 795988 h 3249070"/>
              <a:gd name="connsiteX5" fmla="*/ 5514585 w 5839313"/>
              <a:gd name="connsiteY5" fmla="*/ 965450 h 3249070"/>
              <a:gd name="connsiteX6" fmla="*/ 4616903 w 5839313"/>
              <a:gd name="connsiteY6" fmla="*/ 1349567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3 w 5839313"/>
              <a:gd name="connsiteY4" fmla="*/ 795988 h 3249070"/>
              <a:gd name="connsiteX5" fmla="*/ 5503770 w 5839313"/>
              <a:gd name="connsiteY5" fmla="*/ 931557 h 3249070"/>
              <a:gd name="connsiteX6" fmla="*/ 4616903 w 5839313"/>
              <a:gd name="connsiteY6" fmla="*/ 1349567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3 w 5839313"/>
              <a:gd name="connsiteY4" fmla="*/ 795988 h 3249070"/>
              <a:gd name="connsiteX5" fmla="*/ 5503770 w 5839313"/>
              <a:gd name="connsiteY5" fmla="*/ 931557 h 3249070"/>
              <a:gd name="connsiteX6" fmla="*/ 4616903 w 5839313"/>
              <a:gd name="connsiteY6" fmla="*/ 1315674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3 w 5839313"/>
              <a:gd name="connsiteY4" fmla="*/ 795988 h 3249070"/>
              <a:gd name="connsiteX5" fmla="*/ 5503770 w 5839313"/>
              <a:gd name="connsiteY5" fmla="*/ 931557 h 3249070"/>
              <a:gd name="connsiteX6" fmla="*/ 4616903 w 5839313"/>
              <a:gd name="connsiteY6" fmla="*/ 1315674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43554"/>
              <a:gd name="connsiteY0" fmla="*/ 2216964 h 3249070"/>
              <a:gd name="connsiteX1" fmla="*/ 646412 w 5843554"/>
              <a:gd name="connsiteY1" fmla="*/ 1958678 h 3249070"/>
              <a:gd name="connsiteX2" fmla="*/ 5659841 w 5843554"/>
              <a:gd name="connsiteY2" fmla="*/ 9578 h 3249070"/>
              <a:gd name="connsiteX3" fmla="*/ 5827549 w 5843554"/>
              <a:gd name="connsiteY3" fmla="*/ 787101 h 3249070"/>
              <a:gd name="connsiteX4" fmla="*/ 5828233 w 5843554"/>
              <a:gd name="connsiteY4" fmla="*/ 795988 h 3249070"/>
              <a:gd name="connsiteX5" fmla="*/ 5784973 w 5843554"/>
              <a:gd name="connsiteY5" fmla="*/ 795988 h 3249070"/>
              <a:gd name="connsiteX6" fmla="*/ 5503770 w 5843554"/>
              <a:gd name="connsiteY6" fmla="*/ 931557 h 3249070"/>
              <a:gd name="connsiteX7" fmla="*/ 4616903 w 5843554"/>
              <a:gd name="connsiteY7" fmla="*/ 1315674 h 3249070"/>
              <a:gd name="connsiteX8" fmla="*/ 2237504 w 5843554"/>
              <a:gd name="connsiteY8" fmla="*/ 2377644 h 3249070"/>
              <a:gd name="connsiteX9" fmla="*/ 244540 w 5843554"/>
              <a:gd name="connsiteY9" fmla="*/ 3249070 h 3249070"/>
              <a:gd name="connsiteX10" fmla="*/ 207894 w 5843554"/>
              <a:gd name="connsiteY10" fmla="*/ 2778335 h 3249070"/>
              <a:gd name="connsiteX11" fmla="*/ 169150 w 5843554"/>
              <a:gd name="connsiteY11" fmla="*/ 2310921 h 3249070"/>
              <a:gd name="connsiteX12" fmla="*/ 47740 w 5843554"/>
              <a:gd name="connsiteY12" fmla="*/ 2265097 h 3249070"/>
              <a:gd name="connsiteX13" fmla="*/ 24985 w 5843554"/>
              <a:gd name="connsiteY13" fmla="*/ 2216964 h 3249070"/>
              <a:gd name="connsiteX0" fmla="*/ 24985 w 5843554"/>
              <a:gd name="connsiteY0" fmla="*/ 2216964 h 3249070"/>
              <a:gd name="connsiteX1" fmla="*/ 646412 w 5843554"/>
              <a:gd name="connsiteY1" fmla="*/ 1958678 h 3249070"/>
              <a:gd name="connsiteX2" fmla="*/ 5627395 w 5843554"/>
              <a:gd name="connsiteY2" fmla="*/ 9578 h 3249070"/>
              <a:gd name="connsiteX3" fmla="*/ 5827549 w 5843554"/>
              <a:gd name="connsiteY3" fmla="*/ 787101 h 3249070"/>
              <a:gd name="connsiteX4" fmla="*/ 5828233 w 5843554"/>
              <a:gd name="connsiteY4" fmla="*/ 795988 h 3249070"/>
              <a:gd name="connsiteX5" fmla="*/ 5784973 w 5843554"/>
              <a:gd name="connsiteY5" fmla="*/ 795988 h 3249070"/>
              <a:gd name="connsiteX6" fmla="*/ 5503770 w 5843554"/>
              <a:gd name="connsiteY6" fmla="*/ 931557 h 3249070"/>
              <a:gd name="connsiteX7" fmla="*/ 4616903 w 5843554"/>
              <a:gd name="connsiteY7" fmla="*/ 1315674 h 3249070"/>
              <a:gd name="connsiteX8" fmla="*/ 2237504 w 5843554"/>
              <a:gd name="connsiteY8" fmla="*/ 2377644 h 3249070"/>
              <a:gd name="connsiteX9" fmla="*/ 244540 w 5843554"/>
              <a:gd name="connsiteY9" fmla="*/ 3249070 h 3249070"/>
              <a:gd name="connsiteX10" fmla="*/ 207894 w 5843554"/>
              <a:gd name="connsiteY10" fmla="*/ 2778335 h 3249070"/>
              <a:gd name="connsiteX11" fmla="*/ 169150 w 5843554"/>
              <a:gd name="connsiteY11" fmla="*/ 2310921 h 3249070"/>
              <a:gd name="connsiteX12" fmla="*/ 47740 w 5843554"/>
              <a:gd name="connsiteY12" fmla="*/ 2265097 h 3249070"/>
              <a:gd name="connsiteX13" fmla="*/ 24985 w 5843554"/>
              <a:gd name="connsiteY13" fmla="*/ 2216964 h 3249070"/>
              <a:gd name="connsiteX0" fmla="*/ 24985 w 5843554"/>
              <a:gd name="connsiteY0" fmla="*/ 2216964 h 3249070"/>
              <a:gd name="connsiteX1" fmla="*/ 646412 w 5843554"/>
              <a:gd name="connsiteY1" fmla="*/ 1958678 h 3249070"/>
              <a:gd name="connsiteX2" fmla="*/ 5627395 w 5843554"/>
              <a:gd name="connsiteY2" fmla="*/ 9578 h 3249070"/>
              <a:gd name="connsiteX3" fmla="*/ 5827549 w 5843554"/>
              <a:gd name="connsiteY3" fmla="*/ 787101 h 3249070"/>
              <a:gd name="connsiteX4" fmla="*/ 5828233 w 5843554"/>
              <a:gd name="connsiteY4" fmla="*/ 795988 h 3249070"/>
              <a:gd name="connsiteX5" fmla="*/ 5784973 w 5843554"/>
              <a:gd name="connsiteY5" fmla="*/ 795988 h 3249070"/>
              <a:gd name="connsiteX6" fmla="*/ 5503770 w 5843554"/>
              <a:gd name="connsiteY6" fmla="*/ 931557 h 3249070"/>
              <a:gd name="connsiteX7" fmla="*/ 4616903 w 5843554"/>
              <a:gd name="connsiteY7" fmla="*/ 1315674 h 3249070"/>
              <a:gd name="connsiteX8" fmla="*/ 2237504 w 5843554"/>
              <a:gd name="connsiteY8" fmla="*/ 2377644 h 3249070"/>
              <a:gd name="connsiteX9" fmla="*/ 244540 w 5843554"/>
              <a:gd name="connsiteY9" fmla="*/ 3249070 h 3249070"/>
              <a:gd name="connsiteX10" fmla="*/ 207894 w 5843554"/>
              <a:gd name="connsiteY10" fmla="*/ 2778335 h 3249070"/>
              <a:gd name="connsiteX11" fmla="*/ 169150 w 5843554"/>
              <a:gd name="connsiteY11" fmla="*/ 2310921 h 3249070"/>
              <a:gd name="connsiteX12" fmla="*/ 47740 w 5843554"/>
              <a:gd name="connsiteY12" fmla="*/ 2265097 h 3249070"/>
              <a:gd name="connsiteX13" fmla="*/ 24985 w 5843554"/>
              <a:gd name="connsiteY13" fmla="*/ 2216964 h 3249070"/>
              <a:gd name="connsiteX0" fmla="*/ 24985 w 5843554"/>
              <a:gd name="connsiteY0" fmla="*/ 2207594 h 3239700"/>
              <a:gd name="connsiteX1" fmla="*/ 646412 w 5843554"/>
              <a:gd name="connsiteY1" fmla="*/ 1949308 h 3239700"/>
              <a:gd name="connsiteX2" fmla="*/ 5627395 w 5843554"/>
              <a:gd name="connsiteY2" fmla="*/ 208 h 3239700"/>
              <a:gd name="connsiteX3" fmla="*/ 5827549 w 5843554"/>
              <a:gd name="connsiteY3" fmla="*/ 777731 h 3239700"/>
              <a:gd name="connsiteX4" fmla="*/ 5828233 w 5843554"/>
              <a:gd name="connsiteY4" fmla="*/ 786618 h 3239700"/>
              <a:gd name="connsiteX5" fmla="*/ 5784973 w 5843554"/>
              <a:gd name="connsiteY5" fmla="*/ 786618 h 3239700"/>
              <a:gd name="connsiteX6" fmla="*/ 5503770 w 5843554"/>
              <a:gd name="connsiteY6" fmla="*/ 922187 h 3239700"/>
              <a:gd name="connsiteX7" fmla="*/ 4616903 w 5843554"/>
              <a:gd name="connsiteY7" fmla="*/ 1306304 h 3239700"/>
              <a:gd name="connsiteX8" fmla="*/ 2237504 w 5843554"/>
              <a:gd name="connsiteY8" fmla="*/ 2368274 h 3239700"/>
              <a:gd name="connsiteX9" fmla="*/ 244540 w 5843554"/>
              <a:gd name="connsiteY9" fmla="*/ 3239700 h 3239700"/>
              <a:gd name="connsiteX10" fmla="*/ 207894 w 5843554"/>
              <a:gd name="connsiteY10" fmla="*/ 2768965 h 3239700"/>
              <a:gd name="connsiteX11" fmla="*/ 169150 w 5843554"/>
              <a:gd name="connsiteY11" fmla="*/ 2301551 h 3239700"/>
              <a:gd name="connsiteX12" fmla="*/ 47740 w 5843554"/>
              <a:gd name="connsiteY12" fmla="*/ 2255727 h 3239700"/>
              <a:gd name="connsiteX13" fmla="*/ 24985 w 5843554"/>
              <a:gd name="connsiteY13" fmla="*/ 2207594 h 3239700"/>
              <a:gd name="connsiteX0" fmla="*/ 24985 w 5843554"/>
              <a:gd name="connsiteY0" fmla="*/ 2207386 h 3239492"/>
              <a:gd name="connsiteX1" fmla="*/ 646412 w 5843554"/>
              <a:gd name="connsiteY1" fmla="*/ 1949100 h 3239492"/>
              <a:gd name="connsiteX2" fmla="*/ 5627395 w 5843554"/>
              <a:gd name="connsiteY2" fmla="*/ 0 h 3239492"/>
              <a:gd name="connsiteX3" fmla="*/ 5827549 w 5843554"/>
              <a:gd name="connsiteY3" fmla="*/ 777523 h 3239492"/>
              <a:gd name="connsiteX4" fmla="*/ 5828233 w 5843554"/>
              <a:gd name="connsiteY4" fmla="*/ 786410 h 3239492"/>
              <a:gd name="connsiteX5" fmla="*/ 5784973 w 5843554"/>
              <a:gd name="connsiteY5" fmla="*/ 786410 h 3239492"/>
              <a:gd name="connsiteX6" fmla="*/ 5503770 w 5843554"/>
              <a:gd name="connsiteY6" fmla="*/ 921979 h 3239492"/>
              <a:gd name="connsiteX7" fmla="*/ 4616903 w 5843554"/>
              <a:gd name="connsiteY7" fmla="*/ 1306096 h 3239492"/>
              <a:gd name="connsiteX8" fmla="*/ 2237504 w 5843554"/>
              <a:gd name="connsiteY8" fmla="*/ 2368066 h 3239492"/>
              <a:gd name="connsiteX9" fmla="*/ 244540 w 5843554"/>
              <a:gd name="connsiteY9" fmla="*/ 3239492 h 3239492"/>
              <a:gd name="connsiteX10" fmla="*/ 207894 w 5843554"/>
              <a:gd name="connsiteY10" fmla="*/ 2768757 h 3239492"/>
              <a:gd name="connsiteX11" fmla="*/ 169150 w 5843554"/>
              <a:gd name="connsiteY11" fmla="*/ 2301343 h 3239492"/>
              <a:gd name="connsiteX12" fmla="*/ 47740 w 5843554"/>
              <a:gd name="connsiteY12" fmla="*/ 2255519 h 3239492"/>
              <a:gd name="connsiteX13" fmla="*/ 24985 w 5843554"/>
              <a:gd name="connsiteY13" fmla="*/ 2207386 h 3239492"/>
              <a:gd name="connsiteX0" fmla="*/ 24985 w 5843554"/>
              <a:gd name="connsiteY0" fmla="*/ 2208025 h 3240131"/>
              <a:gd name="connsiteX1" fmla="*/ 646412 w 5843554"/>
              <a:gd name="connsiteY1" fmla="*/ 1949739 h 3240131"/>
              <a:gd name="connsiteX2" fmla="*/ 5627395 w 5843554"/>
              <a:gd name="connsiteY2" fmla="*/ 639 h 3240131"/>
              <a:gd name="connsiteX3" fmla="*/ 5827549 w 5843554"/>
              <a:gd name="connsiteY3" fmla="*/ 778162 h 3240131"/>
              <a:gd name="connsiteX4" fmla="*/ 5828233 w 5843554"/>
              <a:gd name="connsiteY4" fmla="*/ 787049 h 3240131"/>
              <a:gd name="connsiteX5" fmla="*/ 5784973 w 5843554"/>
              <a:gd name="connsiteY5" fmla="*/ 787049 h 3240131"/>
              <a:gd name="connsiteX6" fmla="*/ 5503770 w 5843554"/>
              <a:gd name="connsiteY6" fmla="*/ 922618 h 3240131"/>
              <a:gd name="connsiteX7" fmla="*/ 4616903 w 5843554"/>
              <a:gd name="connsiteY7" fmla="*/ 1306735 h 3240131"/>
              <a:gd name="connsiteX8" fmla="*/ 2237504 w 5843554"/>
              <a:gd name="connsiteY8" fmla="*/ 2368705 h 3240131"/>
              <a:gd name="connsiteX9" fmla="*/ 244540 w 5843554"/>
              <a:gd name="connsiteY9" fmla="*/ 3240131 h 3240131"/>
              <a:gd name="connsiteX10" fmla="*/ 207894 w 5843554"/>
              <a:gd name="connsiteY10" fmla="*/ 2769396 h 3240131"/>
              <a:gd name="connsiteX11" fmla="*/ 169150 w 5843554"/>
              <a:gd name="connsiteY11" fmla="*/ 2301982 h 3240131"/>
              <a:gd name="connsiteX12" fmla="*/ 47740 w 5843554"/>
              <a:gd name="connsiteY12" fmla="*/ 2256158 h 3240131"/>
              <a:gd name="connsiteX13" fmla="*/ 24985 w 5843554"/>
              <a:gd name="connsiteY13" fmla="*/ 2208025 h 3240131"/>
              <a:gd name="connsiteX0" fmla="*/ 24985 w 5832597"/>
              <a:gd name="connsiteY0" fmla="*/ 2208025 h 3240131"/>
              <a:gd name="connsiteX1" fmla="*/ 646412 w 5832597"/>
              <a:gd name="connsiteY1" fmla="*/ 1949739 h 3240131"/>
              <a:gd name="connsiteX2" fmla="*/ 5627395 w 5832597"/>
              <a:gd name="connsiteY2" fmla="*/ 639 h 3240131"/>
              <a:gd name="connsiteX3" fmla="*/ 5827549 w 5832597"/>
              <a:gd name="connsiteY3" fmla="*/ 778162 h 3240131"/>
              <a:gd name="connsiteX4" fmla="*/ 5828233 w 5832597"/>
              <a:gd name="connsiteY4" fmla="*/ 787049 h 3240131"/>
              <a:gd name="connsiteX5" fmla="*/ 5784973 w 5832597"/>
              <a:gd name="connsiteY5" fmla="*/ 787049 h 3240131"/>
              <a:gd name="connsiteX6" fmla="*/ 5503770 w 5832597"/>
              <a:gd name="connsiteY6" fmla="*/ 922618 h 3240131"/>
              <a:gd name="connsiteX7" fmla="*/ 4616903 w 5832597"/>
              <a:gd name="connsiteY7" fmla="*/ 1306735 h 3240131"/>
              <a:gd name="connsiteX8" fmla="*/ 2237504 w 5832597"/>
              <a:gd name="connsiteY8" fmla="*/ 2368705 h 3240131"/>
              <a:gd name="connsiteX9" fmla="*/ 244540 w 5832597"/>
              <a:gd name="connsiteY9" fmla="*/ 3240131 h 3240131"/>
              <a:gd name="connsiteX10" fmla="*/ 207894 w 5832597"/>
              <a:gd name="connsiteY10" fmla="*/ 2769396 h 3240131"/>
              <a:gd name="connsiteX11" fmla="*/ 169150 w 5832597"/>
              <a:gd name="connsiteY11" fmla="*/ 2301982 h 3240131"/>
              <a:gd name="connsiteX12" fmla="*/ 47740 w 5832597"/>
              <a:gd name="connsiteY12" fmla="*/ 2256158 h 3240131"/>
              <a:gd name="connsiteX13" fmla="*/ 24985 w 5832597"/>
              <a:gd name="connsiteY13" fmla="*/ 2208025 h 3240131"/>
              <a:gd name="connsiteX0" fmla="*/ 24985 w 5828449"/>
              <a:gd name="connsiteY0" fmla="*/ 2208025 h 3240131"/>
              <a:gd name="connsiteX1" fmla="*/ 646412 w 5828449"/>
              <a:gd name="connsiteY1" fmla="*/ 1949739 h 3240131"/>
              <a:gd name="connsiteX2" fmla="*/ 5627395 w 5828449"/>
              <a:gd name="connsiteY2" fmla="*/ 639 h 3240131"/>
              <a:gd name="connsiteX3" fmla="*/ 5827549 w 5828449"/>
              <a:gd name="connsiteY3" fmla="*/ 778162 h 3240131"/>
              <a:gd name="connsiteX4" fmla="*/ 5828233 w 5828449"/>
              <a:gd name="connsiteY4" fmla="*/ 787049 h 3240131"/>
              <a:gd name="connsiteX5" fmla="*/ 5784973 w 5828449"/>
              <a:gd name="connsiteY5" fmla="*/ 787049 h 3240131"/>
              <a:gd name="connsiteX6" fmla="*/ 5503770 w 5828449"/>
              <a:gd name="connsiteY6" fmla="*/ 922618 h 3240131"/>
              <a:gd name="connsiteX7" fmla="*/ 4616903 w 5828449"/>
              <a:gd name="connsiteY7" fmla="*/ 1306735 h 3240131"/>
              <a:gd name="connsiteX8" fmla="*/ 2237504 w 5828449"/>
              <a:gd name="connsiteY8" fmla="*/ 2368705 h 3240131"/>
              <a:gd name="connsiteX9" fmla="*/ 244540 w 5828449"/>
              <a:gd name="connsiteY9" fmla="*/ 3240131 h 3240131"/>
              <a:gd name="connsiteX10" fmla="*/ 207894 w 5828449"/>
              <a:gd name="connsiteY10" fmla="*/ 2769396 h 3240131"/>
              <a:gd name="connsiteX11" fmla="*/ 169150 w 5828449"/>
              <a:gd name="connsiteY11" fmla="*/ 2301982 h 3240131"/>
              <a:gd name="connsiteX12" fmla="*/ 47740 w 5828449"/>
              <a:gd name="connsiteY12" fmla="*/ 2256158 h 3240131"/>
              <a:gd name="connsiteX13" fmla="*/ 24985 w 5828449"/>
              <a:gd name="connsiteY13" fmla="*/ 2208025 h 3240131"/>
              <a:gd name="connsiteX0" fmla="*/ 24985 w 5828449"/>
              <a:gd name="connsiteY0" fmla="*/ 2224217 h 3256323"/>
              <a:gd name="connsiteX1" fmla="*/ 646412 w 5828449"/>
              <a:gd name="connsiteY1" fmla="*/ 1965931 h 3256323"/>
              <a:gd name="connsiteX2" fmla="*/ 5627395 w 5828449"/>
              <a:gd name="connsiteY2" fmla="*/ 16831 h 3256323"/>
              <a:gd name="connsiteX3" fmla="*/ 5827549 w 5828449"/>
              <a:gd name="connsiteY3" fmla="*/ 794354 h 3256323"/>
              <a:gd name="connsiteX4" fmla="*/ 5828233 w 5828449"/>
              <a:gd name="connsiteY4" fmla="*/ 803241 h 3256323"/>
              <a:gd name="connsiteX5" fmla="*/ 5784973 w 5828449"/>
              <a:gd name="connsiteY5" fmla="*/ 803241 h 3256323"/>
              <a:gd name="connsiteX6" fmla="*/ 5503770 w 5828449"/>
              <a:gd name="connsiteY6" fmla="*/ 938810 h 3256323"/>
              <a:gd name="connsiteX7" fmla="*/ 4616903 w 5828449"/>
              <a:gd name="connsiteY7" fmla="*/ 1322927 h 3256323"/>
              <a:gd name="connsiteX8" fmla="*/ 2237504 w 5828449"/>
              <a:gd name="connsiteY8" fmla="*/ 2384897 h 3256323"/>
              <a:gd name="connsiteX9" fmla="*/ 244540 w 5828449"/>
              <a:gd name="connsiteY9" fmla="*/ 3256323 h 3256323"/>
              <a:gd name="connsiteX10" fmla="*/ 207894 w 5828449"/>
              <a:gd name="connsiteY10" fmla="*/ 2785588 h 3256323"/>
              <a:gd name="connsiteX11" fmla="*/ 169150 w 5828449"/>
              <a:gd name="connsiteY11" fmla="*/ 2318174 h 3256323"/>
              <a:gd name="connsiteX12" fmla="*/ 47740 w 5828449"/>
              <a:gd name="connsiteY12" fmla="*/ 2272350 h 3256323"/>
              <a:gd name="connsiteX13" fmla="*/ 24985 w 5828449"/>
              <a:gd name="connsiteY13" fmla="*/ 2224217 h 3256323"/>
              <a:gd name="connsiteX0" fmla="*/ 24985 w 5828449"/>
              <a:gd name="connsiteY0" fmla="*/ 2235290 h 3267396"/>
              <a:gd name="connsiteX1" fmla="*/ 646412 w 5828449"/>
              <a:gd name="connsiteY1" fmla="*/ 1977004 h 3267396"/>
              <a:gd name="connsiteX2" fmla="*/ 5584134 w 5828449"/>
              <a:gd name="connsiteY2" fmla="*/ 16606 h 3267396"/>
              <a:gd name="connsiteX3" fmla="*/ 5827549 w 5828449"/>
              <a:gd name="connsiteY3" fmla="*/ 805427 h 3267396"/>
              <a:gd name="connsiteX4" fmla="*/ 5828233 w 5828449"/>
              <a:gd name="connsiteY4" fmla="*/ 814314 h 3267396"/>
              <a:gd name="connsiteX5" fmla="*/ 5784973 w 5828449"/>
              <a:gd name="connsiteY5" fmla="*/ 814314 h 3267396"/>
              <a:gd name="connsiteX6" fmla="*/ 5503770 w 5828449"/>
              <a:gd name="connsiteY6" fmla="*/ 949883 h 3267396"/>
              <a:gd name="connsiteX7" fmla="*/ 4616903 w 5828449"/>
              <a:gd name="connsiteY7" fmla="*/ 1334000 h 3267396"/>
              <a:gd name="connsiteX8" fmla="*/ 2237504 w 5828449"/>
              <a:gd name="connsiteY8" fmla="*/ 2395970 h 3267396"/>
              <a:gd name="connsiteX9" fmla="*/ 244540 w 5828449"/>
              <a:gd name="connsiteY9" fmla="*/ 3267396 h 3267396"/>
              <a:gd name="connsiteX10" fmla="*/ 207894 w 5828449"/>
              <a:gd name="connsiteY10" fmla="*/ 2796661 h 3267396"/>
              <a:gd name="connsiteX11" fmla="*/ 169150 w 5828449"/>
              <a:gd name="connsiteY11" fmla="*/ 2329247 h 3267396"/>
              <a:gd name="connsiteX12" fmla="*/ 47740 w 5828449"/>
              <a:gd name="connsiteY12" fmla="*/ 2283423 h 3267396"/>
              <a:gd name="connsiteX13" fmla="*/ 24985 w 5828449"/>
              <a:gd name="connsiteY13" fmla="*/ 2235290 h 3267396"/>
              <a:gd name="connsiteX0" fmla="*/ 24985 w 5828449"/>
              <a:gd name="connsiteY0" fmla="*/ 2235290 h 3301520"/>
              <a:gd name="connsiteX1" fmla="*/ 646412 w 5828449"/>
              <a:gd name="connsiteY1" fmla="*/ 1977004 h 3301520"/>
              <a:gd name="connsiteX2" fmla="*/ 5584134 w 5828449"/>
              <a:gd name="connsiteY2" fmla="*/ 16606 h 3301520"/>
              <a:gd name="connsiteX3" fmla="*/ 5827549 w 5828449"/>
              <a:gd name="connsiteY3" fmla="*/ 805427 h 3301520"/>
              <a:gd name="connsiteX4" fmla="*/ 5828233 w 5828449"/>
              <a:gd name="connsiteY4" fmla="*/ 814314 h 3301520"/>
              <a:gd name="connsiteX5" fmla="*/ 5784973 w 5828449"/>
              <a:gd name="connsiteY5" fmla="*/ 814314 h 3301520"/>
              <a:gd name="connsiteX6" fmla="*/ 5503770 w 5828449"/>
              <a:gd name="connsiteY6" fmla="*/ 949883 h 3301520"/>
              <a:gd name="connsiteX7" fmla="*/ 4616903 w 5828449"/>
              <a:gd name="connsiteY7" fmla="*/ 1334000 h 3301520"/>
              <a:gd name="connsiteX8" fmla="*/ 2237504 w 5828449"/>
              <a:gd name="connsiteY8" fmla="*/ 2395970 h 3301520"/>
              <a:gd name="connsiteX9" fmla="*/ 244540 w 5828449"/>
              <a:gd name="connsiteY9" fmla="*/ 3301520 h 3301520"/>
              <a:gd name="connsiteX10" fmla="*/ 207894 w 5828449"/>
              <a:gd name="connsiteY10" fmla="*/ 2796661 h 3301520"/>
              <a:gd name="connsiteX11" fmla="*/ 169150 w 5828449"/>
              <a:gd name="connsiteY11" fmla="*/ 2329247 h 3301520"/>
              <a:gd name="connsiteX12" fmla="*/ 47740 w 5828449"/>
              <a:gd name="connsiteY12" fmla="*/ 2283423 h 3301520"/>
              <a:gd name="connsiteX13" fmla="*/ 24985 w 5828449"/>
              <a:gd name="connsiteY13" fmla="*/ 2235290 h 3301520"/>
              <a:gd name="connsiteX0" fmla="*/ 24985 w 5828449"/>
              <a:gd name="connsiteY0" fmla="*/ 2235290 h 3301520"/>
              <a:gd name="connsiteX1" fmla="*/ 646412 w 5828449"/>
              <a:gd name="connsiteY1" fmla="*/ 1977004 h 3301520"/>
              <a:gd name="connsiteX2" fmla="*/ 5584134 w 5828449"/>
              <a:gd name="connsiteY2" fmla="*/ 16606 h 3301520"/>
              <a:gd name="connsiteX3" fmla="*/ 5827549 w 5828449"/>
              <a:gd name="connsiteY3" fmla="*/ 805427 h 3301520"/>
              <a:gd name="connsiteX4" fmla="*/ 5828233 w 5828449"/>
              <a:gd name="connsiteY4" fmla="*/ 814314 h 3301520"/>
              <a:gd name="connsiteX5" fmla="*/ 5784973 w 5828449"/>
              <a:gd name="connsiteY5" fmla="*/ 814314 h 3301520"/>
              <a:gd name="connsiteX6" fmla="*/ 5503770 w 5828449"/>
              <a:gd name="connsiteY6" fmla="*/ 949883 h 3301520"/>
              <a:gd name="connsiteX7" fmla="*/ 4616903 w 5828449"/>
              <a:gd name="connsiteY7" fmla="*/ 1334000 h 3301520"/>
              <a:gd name="connsiteX8" fmla="*/ 2237504 w 5828449"/>
              <a:gd name="connsiteY8" fmla="*/ 2395970 h 3301520"/>
              <a:gd name="connsiteX9" fmla="*/ 244540 w 5828449"/>
              <a:gd name="connsiteY9" fmla="*/ 3301520 h 3301520"/>
              <a:gd name="connsiteX10" fmla="*/ 207894 w 5828449"/>
              <a:gd name="connsiteY10" fmla="*/ 2796661 h 3301520"/>
              <a:gd name="connsiteX11" fmla="*/ 169150 w 5828449"/>
              <a:gd name="connsiteY11" fmla="*/ 2329247 h 3301520"/>
              <a:gd name="connsiteX12" fmla="*/ 47740 w 5828449"/>
              <a:gd name="connsiteY12" fmla="*/ 2283423 h 3301520"/>
              <a:gd name="connsiteX13" fmla="*/ 24985 w 5828449"/>
              <a:gd name="connsiteY13" fmla="*/ 2235290 h 3301520"/>
              <a:gd name="connsiteX0" fmla="*/ 24985 w 5828449"/>
              <a:gd name="connsiteY0" fmla="*/ 2235290 h 3301520"/>
              <a:gd name="connsiteX1" fmla="*/ 646412 w 5828449"/>
              <a:gd name="connsiteY1" fmla="*/ 1977004 h 3301520"/>
              <a:gd name="connsiteX2" fmla="*/ 5584134 w 5828449"/>
              <a:gd name="connsiteY2" fmla="*/ 16606 h 3301520"/>
              <a:gd name="connsiteX3" fmla="*/ 5827549 w 5828449"/>
              <a:gd name="connsiteY3" fmla="*/ 805427 h 3301520"/>
              <a:gd name="connsiteX4" fmla="*/ 5828233 w 5828449"/>
              <a:gd name="connsiteY4" fmla="*/ 814314 h 3301520"/>
              <a:gd name="connsiteX5" fmla="*/ 5742046 w 5828449"/>
              <a:gd name="connsiteY5" fmla="*/ 802939 h 3301520"/>
              <a:gd name="connsiteX6" fmla="*/ 5503770 w 5828449"/>
              <a:gd name="connsiteY6" fmla="*/ 949883 h 3301520"/>
              <a:gd name="connsiteX7" fmla="*/ 4616903 w 5828449"/>
              <a:gd name="connsiteY7" fmla="*/ 1334000 h 3301520"/>
              <a:gd name="connsiteX8" fmla="*/ 2237504 w 5828449"/>
              <a:gd name="connsiteY8" fmla="*/ 2395970 h 3301520"/>
              <a:gd name="connsiteX9" fmla="*/ 244540 w 5828449"/>
              <a:gd name="connsiteY9" fmla="*/ 3301520 h 3301520"/>
              <a:gd name="connsiteX10" fmla="*/ 207894 w 5828449"/>
              <a:gd name="connsiteY10" fmla="*/ 2796661 h 3301520"/>
              <a:gd name="connsiteX11" fmla="*/ 169150 w 5828449"/>
              <a:gd name="connsiteY11" fmla="*/ 2329247 h 3301520"/>
              <a:gd name="connsiteX12" fmla="*/ 47740 w 5828449"/>
              <a:gd name="connsiteY12" fmla="*/ 2283423 h 3301520"/>
              <a:gd name="connsiteX13" fmla="*/ 24985 w 5828449"/>
              <a:gd name="connsiteY13" fmla="*/ 2235290 h 3301520"/>
              <a:gd name="connsiteX0" fmla="*/ 24985 w 5828449"/>
              <a:gd name="connsiteY0" fmla="*/ 2213000 h 3279230"/>
              <a:gd name="connsiteX1" fmla="*/ 646412 w 5828449"/>
              <a:gd name="connsiteY1" fmla="*/ 1954714 h 3279230"/>
              <a:gd name="connsiteX2" fmla="*/ 5498282 w 5828449"/>
              <a:gd name="connsiteY2" fmla="*/ 17066 h 3279230"/>
              <a:gd name="connsiteX3" fmla="*/ 5827549 w 5828449"/>
              <a:gd name="connsiteY3" fmla="*/ 783137 h 3279230"/>
              <a:gd name="connsiteX4" fmla="*/ 5828233 w 5828449"/>
              <a:gd name="connsiteY4" fmla="*/ 792024 h 3279230"/>
              <a:gd name="connsiteX5" fmla="*/ 5742046 w 5828449"/>
              <a:gd name="connsiteY5" fmla="*/ 780649 h 3279230"/>
              <a:gd name="connsiteX6" fmla="*/ 5503770 w 5828449"/>
              <a:gd name="connsiteY6" fmla="*/ 927593 h 3279230"/>
              <a:gd name="connsiteX7" fmla="*/ 4616903 w 5828449"/>
              <a:gd name="connsiteY7" fmla="*/ 1311710 h 3279230"/>
              <a:gd name="connsiteX8" fmla="*/ 2237504 w 5828449"/>
              <a:gd name="connsiteY8" fmla="*/ 2373680 h 3279230"/>
              <a:gd name="connsiteX9" fmla="*/ 244540 w 5828449"/>
              <a:gd name="connsiteY9" fmla="*/ 3279230 h 3279230"/>
              <a:gd name="connsiteX10" fmla="*/ 207894 w 5828449"/>
              <a:gd name="connsiteY10" fmla="*/ 2774371 h 3279230"/>
              <a:gd name="connsiteX11" fmla="*/ 169150 w 5828449"/>
              <a:gd name="connsiteY11" fmla="*/ 2306957 h 3279230"/>
              <a:gd name="connsiteX12" fmla="*/ 47740 w 5828449"/>
              <a:gd name="connsiteY12" fmla="*/ 2261133 h 3279230"/>
              <a:gd name="connsiteX13" fmla="*/ 24985 w 5828449"/>
              <a:gd name="connsiteY13" fmla="*/ 2213000 h 3279230"/>
              <a:gd name="connsiteX0" fmla="*/ 24985 w 5828449"/>
              <a:gd name="connsiteY0" fmla="*/ 2195934 h 3262164"/>
              <a:gd name="connsiteX1" fmla="*/ 646412 w 5828449"/>
              <a:gd name="connsiteY1" fmla="*/ 1937648 h 3262164"/>
              <a:gd name="connsiteX2" fmla="*/ 5498282 w 5828449"/>
              <a:gd name="connsiteY2" fmla="*/ 0 h 3262164"/>
              <a:gd name="connsiteX3" fmla="*/ 5827549 w 5828449"/>
              <a:gd name="connsiteY3" fmla="*/ 766071 h 3262164"/>
              <a:gd name="connsiteX4" fmla="*/ 5828233 w 5828449"/>
              <a:gd name="connsiteY4" fmla="*/ 774958 h 3262164"/>
              <a:gd name="connsiteX5" fmla="*/ 5742046 w 5828449"/>
              <a:gd name="connsiteY5" fmla="*/ 763583 h 3262164"/>
              <a:gd name="connsiteX6" fmla="*/ 5503770 w 5828449"/>
              <a:gd name="connsiteY6" fmla="*/ 910527 h 3262164"/>
              <a:gd name="connsiteX7" fmla="*/ 4616903 w 5828449"/>
              <a:gd name="connsiteY7" fmla="*/ 1294644 h 3262164"/>
              <a:gd name="connsiteX8" fmla="*/ 2237504 w 5828449"/>
              <a:gd name="connsiteY8" fmla="*/ 2356614 h 3262164"/>
              <a:gd name="connsiteX9" fmla="*/ 244540 w 5828449"/>
              <a:gd name="connsiteY9" fmla="*/ 3262164 h 3262164"/>
              <a:gd name="connsiteX10" fmla="*/ 207894 w 5828449"/>
              <a:gd name="connsiteY10" fmla="*/ 2757305 h 3262164"/>
              <a:gd name="connsiteX11" fmla="*/ 169150 w 5828449"/>
              <a:gd name="connsiteY11" fmla="*/ 2289891 h 3262164"/>
              <a:gd name="connsiteX12" fmla="*/ 47740 w 5828449"/>
              <a:gd name="connsiteY12" fmla="*/ 2244067 h 3262164"/>
              <a:gd name="connsiteX13" fmla="*/ 24985 w 5828449"/>
              <a:gd name="connsiteY13" fmla="*/ 2195934 h 3262164"/>
              <a:gd name="connsiteX0" fmla="*/ 24985 w 5828449"/>
              <a:gd name="connsiteY0" fmla="*/ 2195934 h 3262164"/>
              <a:gd name="connsiteX1" fmla="*/ 646412 w 5828449"/>
              <a:gd name="connsiteY1" fmla="*/ 1937648 h 3262164"/>
              <a:gd name="connsiteX2" fmla="*/ 5498282 w 5828449"/>
              <a:gd name="connsiteY2" fmla="*/ 0 h 3262164"/>
              <a:gd name="connsiteX3" fmla="*/ 5827549 w 5828449"/>
              <a:gd name="connsiteY3" fmla="*/ 766071 h 3262164"/>
              <a:gd name="connsiteX4" fmla="*/ 5828233 w 5828449"/>
              <a:gd name="connsiteY4" fmla="*/ 774958 h 3262164"/>
              <a:gd name="connsiteX5" fmla="*/ 5742046 w 5828449"/>
              <a:gd name="connsiteY5" fmla="*/ 763583 h 3262164"/>
              <a:gd name="connsiteX6" fmla="*/ 5503770 w 5828449"/>
              <a:gd name="connsiteY6" fmla="*/ 910527 h 3262164"/>
              <a:gd name="connsiteX7" fmla="*/ 4616903 w 5828449"/>
              <a:gd name="connsiteY7" fmla="*/ 1294644 h 3262164"/>
              <a:gd name="connsiteX8" fmla="*/ 2237504 w 5828449"/>
              <a:gd name="connsiteY8" fmla="*/ 2356614 h 3262164"/>
              <a:gd name="connsiteX9" fmla="*/ 244540 w 5828449"/>
              <a:gd name="connsiteY9" fmla="*/ 3262164 h 3262164"/>
              <a:gd name="connsiteX10" fmla="*/ 207894 w 5828449"/>
              <a:gd name="connsiteY10" fmla="*/ 2757305 h 3262164"/>
              <a:gd name="connsiteX11" fmla="*/ 169150 w 5828449"/>
              <a:gd name="connsiteY11" fmla="*/ 2289891 h 3262164"/>
              <a:gd name="connsiteX12" fmla="*/ 47740 w 5828449"/>
              <a:gd name="connsiteY12" fmla="*/ 2244067 h 3262164"/>
              <a:gd name="connsiteX13" fmla="*/ 24985 w 5828449"/>
              <a:gd name="connsiteY13" fmla="*/ 2195934 h 3262164"/>
              <a:gd name="connsiteX0" fmla="*/ 24985 w 5828449"/>
              <a:gd name="connsiteY0" fmla="*/ 2195934 h 3262164"/>
              <a:gd name="connsiteX1" fmla="*/ 646412 w 5828449"/>
              <a:gd name="connsiteY1" fmla="*/ 1937648 h 3262164"/>
              <a:gd name="connsiteX2" fmla="*/ 5498282 w 5828449"/>
              <a:gd name="connsiteY2" fmla="*/ 0 h 3262164"/>
              <a:gd name="connsiteX3" fmla="*/ 5827549 w 5828449"/>
              <a:gd name="connsiteY3" fmla="*/ 766071 h 3262164"/>
              <a:gd name="connsiteX4" fmla="*/ 5828233 w 5828449"/>
              <a:gd name="connsiteY4" fmla="*/ 729460 h 3262164"/>
              <a:gd name="connsiteX5" fmla="*/ 5742046 w 5828449"/>
              <a:gd name="connsiteY5" fmla="*/ 763583 h 3262164"/>
              <a:gd name="connsiteX6" fmla="*/ 5503770 w 5828449"/>
              <a:gd name="connsiteY6" fmla="*/ 910527 h 3262164"/>
              <a:gd name="connsiteX7" fmla="*/ 4616903 w 5828449"/>
              <a:gd name="connsiteY7" fmla="*/ 1294644 h 3262164"/>
              <a:gd name="connsiteX8" fmla="*/ 2237504 w 5828449"/>
              <a:gd name="connsiteY8" fmla="*/ 2356614 h 3262164"/>
              <a:gd name="connsiteX9" fmla="*/ 244540 w 5828449"/>
              <a:gd name="connsiteY9" fmla="*/ 3262164 h 3262164"/>
              <a:gd name="connsiteX10" fmla="*/ 207894 w 5828449"/>
              <a:gd name="connsiteY10" fmla="*/ 2757305 h 3262164"/>
              <a:gd name="connsiteX11" fmla="*/ 169150 w 5828449"/>
              <a:gd name="connsiteY11" fmla="*/ 2289891 h 3262164"/>
              <a:gd name="connsiteX12" fmla="*/ 47740 w 5828449"/>
              <a:gd name="connsiteY12" fmla="*/ 2244067 h 3262164"/>
              <a:gd name="connsiteX13" fmla="*/ 24985 w 5828449"/>
              <a:gd name="connsiteY13" fmla="*/ 2195934 h 3262164"/>
              <a:gd name="connsiteX0" fmla="*/ 24985 w 5828449"/>
              <a:gd name="connsiteY0" fmla="*/ 2195934 h 3262164"/>
              <a:gd name="connsiteX1" fmla="*/ 646412 w 5828449"/>
              <a:gd name="connsiteY1" fmla="*/ 1937648 h 3262164"/>
              <a:gd name="connsiteX2" fmla="*/ 5498282 w 5828449"/>
              <a:gd name="connsiteY2" fmla="*/ 0 h 3262164"/>
              <a:gd name="connsiteX3" fmla="*/ 5827549 w 5828449"/>
              <a:gd name="connsiteY3" fmla="*/ 766071 h 3262164"/>
              <a:gd name="connsiteX4" fmla="*/ 5828233 w 5828449"/>
              <a:gd name="connsiteY4" fmla="*/ 729460 h 3262164"/>
              <a:gd name="connsiteX5" fmla="*/ 5742046 w 5828449"/>
              <a:gd name="connsiteY5" fmla="*/ 809082 h 3262164"/>
              <a:gd name="connsiteX6" fmla="*/ 5503770 w 5828449"/>
              <a:gd name="connsiteY6" fmla="*/ 910527 h 3262164"/>
              <a:gd name="connsiteX7" fmla="*/ 4616903 w 5828449"/>
              <a:gd name="connsiteY7" fmla="*/ 1294644 h 3262164"/>
              <a:gd name="connsiteX8" fmla="*/ 2237504 w 5828449"/>
              <a:gd name="connsiteY8" fmla="*/ 2356614 h 3262164"/>
              <a:gd name="connsiteX9" fmla="*/ 244540 w 5828449"/>
              <a:gd name="connsiteY9" fmla="*/ 3262164 h 3262164"/>
              <a:gd name="connsiteX10" fmla="*/ 207894 w 5828449"/>
              <a:gd name="connsiteY10" fmla="*/ 2757305 h 3262164"/>
              <a:gd name="connsiteX11" fmla="*/ 169150 w 5828449"/>
              <a:gd name="connsiteY11" fmla="*/ 2289891 h 3262164"/>
              <a:gd name="connsiteX12" fmla="*/ 47740 w 5828449"/>
              <a:gd name="connsiteY12" fmla="*/ 2244067 h 3262164"/>
              <a:gd name="connsiteX13" fmla="*/ 24985 w 5828449"/>
              <a:gd name="connsiteY13" fmla="*/ 2195934 h 3262164"/>
              <a:gd name="connsiteX0" fmla="*/ 24985 w 5827549"/>
              <a:gd name="connsiteY0" fmla="*/ 2195934 h 3262164"/>
              <a:gd name="connsiteX1" fmla="*/ 646412 w 5827549"/>
              <a:gd name="connsiteY1" fmla="*/ 1937648 h 3262164"/>
              <a:gd name="connsiteX2" fmla="*/ 5498282 w 5827549"/>
              <a:gd name="connsiteY2" fmla="*/ 0 h 3262164"/>
              <a:gd name="connsiteX3" fmla="*/ 5827549 w 5827549"/>
              <a:gd name="connsiteY3" fmla="*/ 766071 h 3262164"/>
              <a:gd name="connsiteX4" fmla="*/ 5774576 w 5827549"/>
              <a:gd name="connsiteY4" fmla="*/ 729460 h 3262164"/>
              <a:gd name="connsiteX5" fmla="*/ 5742046 w 5827549"/>
              <a:gd name="connsiteY5" fmla="*/ 809082 h 3262164"/>
              <a:gd name="connsiteX6" fmla="*/ 5503770 w 5827549"/>
              <a:gd name="connsiteY6" fmla="*/ 910527 h 3262164"/>
              <a:gd name="connsiteX7" fmla="*/ 4616903 w 5827549"/>
              <a:gd name="connsiteY7" fmla="*/ 1294644 h 3262164"/>
              <a:gd name="connsiteX8" fmla="*/ 2237504 w 5827549"/>
              <a:gd name="connsiteY8" fmla="*/ 2356614 h 3262164"/>
              <a:gd name="connsiteX9" fmla="*/ 244540 w 5827549"/>
              <a:gd name="connsiteY9" fmla="*/ 3262164 h 3262164"/>
              <a:gd name="connsiteX10" fmla="*/ 207894 w 5827549"/>
              <a:gd name="connsiteY10" fmla="*/ 2757305 h 3262164"/>
              <a:gd name="connsiteX11" fmla="*/ 169150 w 5827549"/>
              <a:gd name="connsiteY11" fmla="*/ 2289891 h 3262164"/>
              <a:gd name="connsiteX12" fmla="*/ 47740 w 5827549"/>
              <a:gd name="connsiteY12" fmla="*/ 2244067 h 3262164"/>
              <a:gd name="connsiteX13" fmla="*/ 24985 w 5827549"/>
              <a:gd name="connsiteY13" fmla="*/ 2195934 h 3262164"/>
              <a:gd name="connsiteX0" fmla="*/ 24985 w 5827549"/>
              <a:gd name="connsiteY0" fmla="*/ 2196617 h 3262847"/>
              <a:gd name="connsiteX1" fmla="*/ 646412 w 5827549"/>
              <a:gd name="connsiteY1" fmla="*/ 1938331 h 3262847"/>
              <a:gd name="connsiteX2" fmla="*/ 5498282 w 5827549"/>
              <a:gd name="connsiteY2" fmla="*/ 683 h 3262847"/>
              <a:gd name="connsiteX3" fmla="*/ 5827549 w 5827549"/>
              <a:gd name="connsiteY3" fmla="*/ 766754 h 3262847"/>
              <a:gd name="connsiteX4" fmla="*/ 5774576 w 5827549"/>
              <a:gd name="connsiteY4" fmla="*/ 730143 h 3262847"/>
              <a:gd name="connsiteX5" fmla="*/ 5742046 w 5827549"/>
              <a:gd name="connsiteY5" fmla="*/ 809765 h 3262847"/>
              <a:gd name="connsiteX6" fmla="*/ 5503770 w 5827549"/>
              <a:gd name="connsiteY6" fmla="*/ 911210 h 3262847"/>
              <a:gd name="connsiteX7" fmla="*/ 4616903 w 5827549"/>
              <a:gd name="connsiteY7" fmla="*/ 1295327 h 3262847"/>
              <a:gd name="connsiteX8" fmla="*/ 2237504 w 5827549"/>
              <a:gd name="connsiteY8" fmla="*/ 2357297 h 3262847"/>
              <a:gd name="connsiteX9" fmla="*/ 244540 w 5827549"/>
              <a:gd name="connsiteY9" fmla="*/ 3262847 h 3262847"/>
              <a:gd name="connsiteX10" fmla="*/ 207894 w 5827549"/>
              <a:gd name="connsiteY10" fmla="*/ 2757988 h 3262847"/>
              <a:gd name="connsiteX11" fmla="*/ 169150 w 5827549"/>
              <a:gd name="connsiteY11" fmla="*/ 2290574 h 3262847"/>
              <a:gd name="connsiteX12" fmla="*/ 47740 w 5827549"/>
              <a:gd name="connsiteY12" fmla="*/ 2244750 h 3262847"/>
              <a:gd name="connsiteX13" fmla="*/ 24985 w 5827549"/>
              <a:gd name="connsiteY13" fmla="*/ 2196617 h 3262847"/>
              <a:gd name="connsiteX0" fmla="*/ 24985 w 5827549"/>
              <a:gd name="connsiteY0" fmla="*/ 2196617 h 3262847"/>
              <a:gd name="connsiteX1" fmla="*/ 646412 w 5827549"/>
              <a:gd name="connsiteY1" fmla="*/ 1938331 h 3262847"/>
              <a:gd name="connsiteX2" fmla="*/ 5498282 w 5827549"/>
              <a:gd name="connsiteY2" fmla="*/ 683 h 3262847"/>
              <a:gd name="connsiteX3" fmla="*/ 5827549 w 5827549"/>
              <a:gd name="connsiteY3" fmla="*/ 766754 h 3262847"/>
              <a:gd name="connsiteX4" fmla="*/ 5688724 w 5827549"/>
              <a:gd name="connsiteY4" fmla="*/ 752891 h 3262847"/>
              <a:gd name="connsiteX5" fmla="*/ 5742046 w 5827549"/>
              <a:gd name="connsiteY5" fmla="*/ 809765 h 3262847"/>
              <a:gd name="connsiteX6" fmla="*/ 5503770 w 5827549"/>
              <a:gd name="connsiteY6" fmla="*/ 911210 h 3262847"/>
              <a:gd name="connsiteX7" fmla="*/ 4616903 w 5827549"/>
              <a:gd name="connsiteY7" fmla="*/ 1295327 h 3262847"/>
              <a:gd name="connsiteX8" fmla="*/ 2237504 w 5827549"/>
              <a:gd name="connsiteY8" fmla="*/ 2357297 h 3262847"/>
              <a:gd name="connsiteX9" fmla="*/ 244540 w 5827549"/>
              <a:gd name="connsiteY9" fmla="*/ 3262847 h 3262847"/>
              <a:gd name="connsiteX10" fmla="*/ 207894 w 5827549"/>
              <a:gd name="connsiteY10" fmla="*/ 2757988 h 3262847"/>
              <a:gd name="connsiteX11" fmla="*/ 169150 w 5827549"/>
              <a:gd name="connsiteY11" fmla="*/ 2290574 h 3262847"/>
              <a:gd name="connsiteX12" fmla="*/ 47740 w 5827549"/>
              <a:gd name="connsiteY12" fmla="*/ 2244750 h 3262847"/>
              <a:gd name="connsiteX13" fmla="*/ 24985 w 5827549"/>
              <a:gd name="connsiteY13" fmla="*/ 2196617 h 3262847"/>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809096 h 3262178"/>
              <a:gd name="connsiteX6" fmla="*/ 5503770 w 5757971"/>
              <a:gd name="connsiteY6" fmla="*/ 91054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809096 h 3262178"/>
              <a:gd name="connsiteX6" fmla="*/ 5503770 w 5757971"/>
              <a:gd name="connsiteY6" fmla="*/ 91054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809096 h 3262178"/>
              <a:gd name="connsiteX6" fmla="*/ 5503770 w 5757971"/>
              <a:gd name="connsiteY6" fmla="*/ 88779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797722 h 3262178"/>
              <a:gd name="connsiteX6" fmla="*/ 5503770 w 5757971"/>
              <a:gd name="connsiteY6" fmla="*/ 88779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797722 h 3262178"/>
              <a:gd name="connsiteX6" fmla="*/ 5503770 w 5757971"/>
              <a:gd name="connsiteY6" fmla="*/ 88779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18451 w 5794362"/>
              <a:gd name="connsiteY0" fmla="*/ 2230072 h 3262178"/>
              <a:gd name="connsiteX1" fmla="*/ 682803 w 5794362"/>
              <a:gd name="connsiteY1" fmla="*/ 1937662 h 3262178"/>
              <a:gd name="connsiteX2" fmla="*/ 5534673 w 5794362"/>
              <a:gd name="connsiteY2" fmla="*/ 14 h 3262178"/>
              <a:gd name="connsiteX3" fmla="*/ 5778088 w 5794362"/>
              <a:gd name="connsiteY3" fmla="*/ 800209 h 3262178"/>
              <a:gd name="connsiteX4" fmla="*/ 5725115 w 5794362"/>
              <a:gd name="connsiteY4" fmla="*/ 752222 h 3262178"/>
              <a:gd name="connsiteX5" fmla="*/ 5778437 w 5794362"/>
              <a:gd name="connsiteY5" fmla="*/ 797722 h 3262178"/>
              <a:gd name="connsiteX6" fmla="*/ 5540161 w 5794362"/>
              <a:gd name="connsiteY6" fmla="*/ 887791 h 3262178"/>
              <a:gd name="connsiteX7" fmla="*/ 4653294 w 5794362"/>
              <a:gd name="connsiteY7" fmla="*/ 1294658 h 3262178"/>
              <a:gd name="connsiteX8" fmla="*/ 2273895 w 5794362"/>
              <a:gd name="connsiteY8" fmla="*/ 2356628 h 3262178"/>
              <a:gd name="connsiteX9" fmla="*/ 280931 w 5794362"/>
              <a:gd name="connsiteY9" fmla="*/ 3262178 h 3262178"/>
              <a:gd name="connsiteX10" fmla="*/ 244285 w 5794362"/>
              <a:gd name="connsiteY10" fmla="*/ 2757319 h 3262178"/>
              <a:gd name="connsiteX11" fmla="*/ 205541 w 5794362"/>
              <a:gd name="connsiteY11" fmla="*/ 2289905 h 3262178"/>
              <a:gd name="connsiteX12" fmla="*/ 84131 w 5794362"/>
              <a:gd name="connsiteY12" fmla="*/ 2244081 h 3262178"/>
              <a:gd name="connsiteX13" fmla="*/ 18451 w 5794362"/>
              <a:gd name="connsiteY13" fmla="*/ 2230072 h 3262178"/>
              <a:gd name="connsiteX0" fmla="*/ 19751 w 5784932"/>
              <a:gd name="connsiteY0" fmla="*/ 2355194 h 3262178"/>
              <a:gd name="connsiteX1" fmla="*/ 673373 w 5784932"/>
              <a:gd name="connsiteY1" fmla="*/ 1937662 h 3262178"/>
              <a:gd name="connsiteX2" fmla="*/ 5525243 w 5784932"/>
              <a:gd name="connsiteY2" fmla="*/ 14 h 3262178"/>
              <a:gd name="connsiteX3" fmla="*/ 5768658 w 5784932"/>
              <a:gd name="connsiteY3" fmla="*/ 800209 h 3262178"/>
              <a:gd name="connsiteX4" fmla="*/ 5715685 w 5784932"/>
              <a:gd name="connsiteY4" fmla="*/ 752222 h 3262178"/>
              <a:gd name="connsiteX5" fmla="*/ 5769007 w 5784932"/>
              <a:gd name="connsiteY5" fmla="*/ 797722 h 3262178"/>
              <a:gd name="connsiteX6" fmla="*/ 5530731 w 5784932"/>
              <a:gd name="connsiteY6" fmla="*/ 887791 h 3262178"/>
              <a:gd name="connsiteX7" fmla="*/ 4643864 w 5784932"/>
              <a:gd name="connsiteY7" fmla="*/ 1294658 h 3262178"/>
              <a:gd name="connsiteX8" fmla="*/ 2264465 w 5784932"/>
              <a:gd name="connsiteY8" fmla="*/ 2356628 h 3262178"/>
              <a:gd name="connsiteX9" fmla="*/ 271501 w 5784932"/>
              <a:gd name="connsiteY9" fmla="*/ 3262178 h 3262178"/>
              <a:gd name="connsiteX10" fmla="*/ 234855 w 5784932"/>
              <a:gd name="connsiteY10" fmla="*/ 2757319 h 3262178"/>
              <a:gd name="connsiteX11" fmla="*/ 196111 w 5784932"/>
              <a:gd name="connsiteY11" fmla="*/ 2289905 h 3262178"/>
              <a:gd name="connsiteX12" fmla="*/ 74701 w 5784932"/>
              <a:gd name="connsiteY12" fmla="*/ 2244081 h 3262178"/>
              <a:gd name="connsiteX13" fmla="*/ 19751 w 5784932"/>
              <a:gd name="connsiteY13" fmla="*/ 2355194 h 3262178"/>
              <a:gd name="connsiteX0" fmla="*/ 16300 w 5813676"/>
              <a:gd name="connsiteY0" fmla="*/ 2241447 h 3262178"/>
              <a:gd name="connsiteX1" fmla="*/ 702117 w 5813676"/>
              <a:gd name="connsiteY1" fmla="*/ 1937662 h 3262178"/>
              <a:gd name="connsiteX2" fmla="*/ 5553987 w 5813676"/>
              <a:gd name="connsiteY2" fmla="*/ 14 h 3262178"/>
              <a:gd name="connsiteX3" fmla="*/ 5797402 w 5813676"/>
              <a:gd name="connsiteY3" fmla="*/ 800209 h 3262178"/>
              <a:gd name="connsiteX4" fmla="*/ 5744429 w 5813676"/>
              <a:gd name="connsiteY4" fmla="*/ 752222 h 3262178"/>
              <a:gd name="connsiteX5" fmla="*/ 5797751 w 5813676"/>
              <a:gd name="connsiteY5" fmla="*/ 797722 h 3262178"/>
              <a:gd name="connsiteX6" fmla="*/ 5559475 w 5813676"/>
              <a:gd name="connsiteY6" fmla="*/ 887791 h 3262178"/>
              <a:gd name="connsiteX7" fmla="*/ 4672608 w 5813676"/>
              <a:gd name="connsiteY7" fmla="*/ 1294658 h 3262178"/>
              <a:gd name="connsiteX8" fmla="*/ 2293209 w 5813676"/>
              <a:gd name="connsiteY8" fmla="*/ 2356628 h 3262178"/>
              <a:gd name="connsiteX9" fmla="*/ 300245 w 5813676"/>
              <a:gd name="connsiteY9" fmla="*/ 3262178 h 3262178"/>
              <a:gd name="connsiteX10" fmla="*/ 263599 w 5813676"/>
              <a:gd name="connsiteY10" fmla="*/ 2757319 h 3262178"/>
              <a:gd name="connsiteX11" fmla="*/ 224855 w 5813676"/>
              <a:gd name="connsiteY11" fmla="*/ 2289905 h 3262178"/>
              <a:gd name="connsiteX12" fmla="*/ 103445 w 5813676"/>
              <a:gd name="connsiteY12" fmla="*/ 2244081 h 3262178"/>
              <a:gd name="connsiteX13" fmla="*/ 16300 w 5813676"/>
              <a:gd name="connsiteY13" fmla="*/ 2241447 h 3262178"/>
              <a:gd name="connsiteX0" fmla="*/ 30589 w 5827965"/>
              <a:gd name="connsiteY0" fmla="*/ 2241447 h 3262178"/>
              <a:gd name="connsiteX1" fmla="*/ 716406 w 5827965"/>
              <a:gd name="connsiteY1" fmla="*/ 1937662 h 3262178"/>
              <a:gd name="connsiteX2" fmla="*/ 5568276 w 5827965"/>
              <a:gd name="connsiteY2" fmla="*/ 14 h 3262178"/>
              <a:gd name="connsiteX3" fmla="*/ 5811691 w 5827965"/>
              <a:gd name="connsiteY3" fmla="*/ 800209 h 3262178"/>
              <a:gd name="connsiteX4" fmla="*/ 5758718 w 5827965"/>
              <a:gd name="connsiteY4" fmla="*/ 752222 h 3262178"/>
              <a:gd name="connsiteX5" fmla="*/ 5812040 w 5827965"/>
              <a:gd name="connsiteY5" fmla="*/ 797722 h 3262178"/>
              <a:gd name="connsiteX6" fmla="*/ 5573764 w 5827965"/>
              <a:gd name="connsiteY6" fmla="*/ 887791 h 3262178"/>
              <a:gd name="connsiteX7" fmla="*/ 4686897 w 5827965"/>
              <a:gd name="connsiteY7" fmla="*/ 1294658 h 3262178"/>
              <a:gd name="connsiteX8" fmla="*/ 2307498 w 5827965"/>
              <a:gd name="connsiteY8" fmla="*/ 2356628 h 3262178"/>
              <a:gd name="connsiteX9" fmla="*/ 314534 w 5827965"/>
              <a:gd name="connsiteY9" fmla="*/ 3262178 h 3262178"/>
              <a:gd name="connsiteX10" fmla="*/ 277888 w 5827965"/>
              <a:gd name="connsiteY10" fmla="*/ 2757319 h 3262178"/>
              <a:gd name="connsiteX11" fmla="*/ 239144 w 5827965"/>
              <a:gd name="connsiteY11" fmla="*/ 2289905 h 3262178"/>
              <a:gd name="connsiteX12" fmla="*/ 42614 w 5827965"/>
              <a:gd name="connsiteY12" fmla="*/ 2266830 h 3262178"/>
              <a:gd name="connsiteX13" fmla="*/ 30589 w 5827965"/>
              <a:gd name="connsiteY13" fmla="*/ 2241447 h 326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27965" h="3262178">
                <a:moveTo>
                  <a:pt x="30589" y="2241447"/>
                </a:moveTo>
                <a:lnTo>
                  <a:pt x="716406" y="1937662"/>
                </a:lnTo>
                <a:cubicBezTo>
                  <a:pt x="776647" y="1982972"/>
                  <a:pt x="5422422" y="10195"/>
                  <a:pt x="5568276" y="14"/>
                </a:cubicBezTo>
                <a:cubicBezTo>
                  <a:pt x="5852698" y="286"/>
                  <a:pt x="5727414" y="-20596"/>
                  <a:pt x="5811691" y="800209"/>
                </a:cubicBezTo>
                <a:cubicBezTo>
                  <a:pt x="5648683" y="861609"/>
                  <a:pt x="5765814" y="750741"/>
                  <a:pt x="5758718" y="752222"/>
                </a:cubicBezTo>
                <a:cubicBezTo>
                  <a:pt x="5751622" y="753703"/>
                  <a:pt x="5869722" y="784542"/>
                  <a:pt x="5812040" y="797722"/>
                </a:cubicBezTo>
                <a:cubicBezTo>
                  <a:pt x="5754358" y="810902"/>
                  <a:pt x="5768442" y="810591"/>
                  <a:pt x="5573764" y="887791"/>
                </a:cubicBezTo>
                <a:cubicBezTo>
                  <a:pt x="5379086" y="953617"/>
                  <a:pt x="5231274" y="1053644"/>
                  <a:pt x="4686897" y="1294658"/>
                </a:cubicBezTo>
                <a:cubicBezTo>
                  <a:pt x="4142520" y="1524375"/>
                  <a:pt x="3034422" y="2032512"/>
                  <a:pt x="2307498" y="2356628"/>
                </a:cubicBezTo>
                <a:lnTo>
                  <a:pt x="314534" y="3262178"/>
                </a:lnTo>
                <a:cubicBezTo>
                  <a:pt x="242886" y="3200409"/>
                  <a:pt x="290453" y="2919365"/>
                  <a:pt x="277888" y="2757319"/>
                </a:cubicBezTo>
                <a:cubicBezTo>
                  <a:pt x="265323" y="2595274"/>
                  <a:pt x="262956" y="2386742"/>
                  <a:pt x="239144" y="2289905"/>
                </a:cubicBezTo>
                <a:cubicBezTo>
                  <a:pt x="215332" y="2193068"/>
                  <a:pt x="77373" y="2274906"/>
                  <a:pt x="42614" y="2266830"/>
                </a:cubicBezTo>
                <a:cubicBezTo>
                  <a:pt x="7855" y="2258754"/>
                  <a:pt x="-26772" y="2296282"/>
                  <a:pt x="30589" y="2241447"/>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cxnSp>
        <p:nvCxnSpPr>
          <p:cNvPr id="28" name="Conector reto 27">
            <a:extLst>
              <a:ext uri="{FF2B5EF4-FFF2-40B4-BE49-F238E27FC236}">
                <a16:creationId xmlns="" xmlns:a16="http://schemas.microsoft.com/office/drawing/2014/main" id="{12CC1B4E-B966-437D-AAA4-8D687A45AFC5}"/>
              </a:ext>
            </a:extLst>
          </p:cNvPr>
          <p:cNvCxnSpPr/>
          <p:nvPr/>
        </p:nvCxnSpPr>
        <p:spPr>
          <a:xfrm flipV="1">
            <a:off x="2928462" y="3299568"/>
            <a:ext cx="3944938" cy="232410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Conector reto 30">
            <a:extLst>
              <a:ext uri="{FF2B5EF4-FFF2-40B4-BE49-F238E27FC236}">
                <a16:creationId xmlns="" xmlns:a16="http://schemas.microsoft.com/office/drawing/2014/main" id="{8E7D08B2-C1EB-4FF3-B943-8A49221836C8}"/>
              </a:ext>
            </a:extLst>
          </p:cNvPr>
          <p:cNvCxnSpPr>
            <a:endCxn id="14" idx="3"/>
          </p:cNvCxnSpPr>
          <p:nvPr/>
        </p:nvCxnSpPr>
        <p:spPr>
          <a:xfrm flipH="1" flipV="1">
            <a:off x="475775" y="4701331"/>
            <a:ext cx="2268537" cy="89535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Fluxograma: Operação manual 116">
            <a:extLst>
              <a:ext uri="{FF2B5EF4-FFF2-40B4-BE49-F238E27FC236}">
                <a16:creationId xmlns="" xmlns:a16="http://schemas.microsoft.com/office/drawing/2014/main" id="{7B3AFA2E-6DAF-473C-AD3D-4C1991D96E92}"/>
              </a:ext>
            </a:extLst>
          </p:cNvPr>
          <p:cNvSpPr/>
          <p:nvPr/>
        </p:nvSpPr>
        <p:spPr>
          <a:xfrm rot="4811022">
            <a:off x="4430237" y="2056556"/>
            <a:ext cx="1900238" cy="310991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8" h="16904">
                <a:moveTo>
                  <a:pt x="0" y="0"/>
                </a:moveTo>
                <a:cubicBezTo>
                  <a:pt x="3601" y="882"/>
                  <a:pt x="951" y="254"/>
                  <a:pt x="4683" y="1161"/>
                </a:cubicBezTo>
                <a:lnTo>
                  <a:pt x="10298" y="16904"/>
                </a:lnTo>
                <a:lnTo>
                  <a:pt x="4625" y="15214"/>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33" name="Conector reto 32">
            <a:extLst>
              <a:ext uri="{FF2B5EF4-FFF2-40B4-BE49-F238E27FC236}">
                <a16:creationId xmlns="" xmlns:a16="http://schemas.microsoft.com/office/drawing/2014/main" id="{BA10EE33-64D4-42FD-9AAD-BE50B6F5455C}"/>
              </a:ext>
            </a:extLst>
          </p:cNvPr>
          <p:cNvCxnSpPr/>
          <p:nvPr/>
        </p:nvCxnSpPr>
        <p:spPr>
          <a:xfrm flipH="1" flipV="1">
            <a:off x="402750" y="3755181"/>
            <a:ext cx="76200" cy="9239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Conector reto 33">
            <a:extLst>
              <a:ext uri="{FF2B5EF4-FFF2-40B4-BE49-F238E27FC236}">
                <a16:creationId xmlns="" xmlns:a16="http://schemas.microsoft.com/office/drawing/2014/main" id="{C2C0468F-4DFB-4305-88BA-524028F44BCF}"/>
              </a:ext>
            </a:extLst>
          </p:cNvPr>
          <p:cNvCxnSpPr/>
          <p:nvPr/>
        </p:nvCxnSpPr>
        <p:spPr>
          <a:xfrm flipH="1" flipV="1">
            <a:off x="315437" y="4656881"/>
            <a:ext cx="176213"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Fluxograma: Operação manual 116">
            <a:extLst>
              <a:ext uri="{FF2B5EF4-FFF2-40B4-BE49-F238E27FC236}">
                <a16:creationId xmlns="" xmlns:a16="http://schemas.microsoft.com/office/drawing/2014/main" id="{D054CBD9-9E47-44A8-AF6D-68C66C15ECE6}"/>
              </a:ext>
            </a:extLst>
          </p:cNvPr>
          <p:cNvSpPr/>
          <p:nvPr/>
        </p:nvSpPr>
        <p:spPr>
          <a:xfrm rot="4767524">
            <a:off x="5046981" y="1544587"/>
            <a:ext cx="950913" cy="2987675"/>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953 w 10298"/>
              <a:gd name="connsiteY3" fmla="*/ 15998 h 16904"/>
              <a:gd name="connsiteX4" fmla="*/ 0 w 10298"/>
              <a:gd name="connsiteY4" fmla="*/ 0 h 16904"/>
              <a:gd name="connsiteX0" fmla="*/ 0 w 5653"/>
              <a:gd name="connsiteY0" fmla="*/ 0 h 16068"/>
              <a:gd name="connsiteX1" fmla="*/ 4683 w 5653"/>
              <a:gd name="connsiteY1" fmla="*/ 1161 h 16068"/>
              <a:gd name="connsiteX2" fmla="*/ 5653 w 5653"/>
              <a:gd name="connsiteY2" fmla="*/ 16068 h 16068"/>
              <a:gd name="connsiteX3" fmla="*/ 4953 w 5653"/>
              <a:gd name="connsiteY3" fmla="*/ 15998 h 16068"/>
              <a:gd name="connsiteX4" fmla="*/ 0 w 5653"/>
              <a:gd name="connsiteY4" fmla="*/ 0 h 16068"/>
              <a:gd name="connsiteX0" fmla="*/ 0 w 10000"/>
              <a:gd name="connsiteY0" fmla="*/ 0 h 10000"/>
              <a:gd name="connsiteX1" fmla="*/ 1363 w 10000"/>
              <a:gd name="connsiteY1" fmla="*/ 110 h 10000"/>
              <a:gd name="connsiteX2" fmla="*/ 10000 w 10000"/>
              <a:gd name="connsiteY2" fmla="*/ 10000 h 10000"/>
              <a:gd name="connsiteX3" fmla="*/ 8762 w 10000"/>
              <a:gd name="connsiteY3" fmla="*/ 9956 h 10000"/>
              <a:gd name="connsiteX4" fmla="*/ 0 w 10000"/>
              <a:gd name="connsiteY4" fmla="*/ 0 h 10000"/>
              <a:gd name="connsiteX0" fmla="*/ 0 w 10000"/>
              <a:gd name="connsiteY0" fmla="*/ 0 h 10000"/>
              <a:gd name="connsiteX1" fmla="*/ 1363 w 10000"/>
              <a:gd name="connsiteY1" fmla="*/ 110 h 10000"/>
              <a:gd name="connsiteX2" fmla="*/ 10000 w 10000"/>
              <a:gd name="connsiteY2" fmla="*/ 10000 h 10000"/>
              <a:gd name="connsiteX3" fmla="*/ 8762 w 10000"/>
              <a:gd name="connsiteY3" fmla="*/ 9956 h 10000"/>
              <a:gd name="connsiteX4" fmla="*/ 0 w 10000"/>
              <a:gd name="connsiteY4" fmla="*/ 0 h 10000"/>
              <a:gd name="connsiteX0" fmla="*/ 0 w 10000"/>
              <a:gd name="connsiteY0" fmla="*/ 0 h 10000"/>
              <a:gd name="connsiteX1" fmla="*/ 1363 w 10000"/>
              <a:gd name="connsiteY1" fmla="*/ 110 h 10000"/>
              <a:gd name="connsiteX2" fmla="*/ 6881 w 10000"/>
              <a:gd name="connsiteY2" fmla="*/ 6361 h 10000"/>
              <a:gd name="connsiteX3" fmla="*/ 10000 w 10000"/>
              <a:gd name="connsiteY3" fmla="*/ 10000 h 10000"/>
              <a:gd name="connsiteX4" fmla="*/ 8762 w 10000"/>
              <a:gd name="connsiteY4" fmla="*/ 9956 h 10000"/>
              <a:gd name="connsiteX5" fmla="*/ 0 w 10000"/>
              <a:gd name="connsiteY5" fmla="*/ 0 h 10000"/>
              <a:gd name="connsiteX0" fmla="*/ 0 w 10017"/>
              <a:gd name="connsiteY0" fmla="*/ 0 h 10000"/>
              <a:gd name="connsiteX1" fmla="*/ 1363 w 10017"/>
              <a:gd name="connsiteY1" fmla="*/ 110 h 10000"/>
              <a:gd name="connsiteX2" fmla="*/ 6881 w 10017"/>
              <a:gd name="connsiteY2" fmla="*/ 6361 h 10000"/>
              <a:gd name="connsiteX3" fmla="*/ 9308 w 10017"/>
              <a:gd name="connsiteY3" fmla="*/ 9070 h 10000"/>
              <a:gd name="connsiteX4" fmla="*/ 10000 w 10017"/>
              <a:gd name="connsiteY4" fmla="*/ 10000 h 10000"/>
              <a:gd name="connsiteX5" fmla="*/ 8762 w 10017"/>
              <a:gd name="connsiteY5" fmla="*/ 9956 h 10000"/>
              <a:gd name="connsiteX6" fmla="*/ 0 w 10017"/>
              <a:gd name="connsiteY6" fmla="*/ 0 h 10000"/>
              <a:gd name="connsiteX0" fmla="*/ 0 w 9598"/>
              <a:gd name="connsiteY0" fmla="*/ 367 h 9890"/>
              <a:gd name="connsiteX1" fmla="*/ 944 w 9598"/>
              <a:gd name="connsiteY1" fmla="*/ 0 h 9890"/>
              <a:gd name="connsiteX2" fmla="*/ 6462 w 9598"/>
              <a:gd name="connsiteY2" fmla="*/ 6251 h 9890"/>
              <a:gd name="connsiteX3" fmla="*/ 8889 w 9598"/>
              <a:gd name="connsiteY3" fmla="*/ 8960 h 9890"/>
              <a:gd name="connsiteX4" fmla="*/ 9581 w 9598"/>
              <a:gd name="connsiteY4" fmla="*/ 9890 h 9890"/>
              <a:gd name="connsiteX5" fmla="*/ 8343 w 9598"/>
              <a:gd name="connsiteY5" fmla="*/ 9846 h 9890"/>
              <a:gd name="connsiteX6" fmla="*/ 0 w 9598"/>
              <a:gd name="connsiteY6" fmla="*/ 367 h 9890"/>
              <a:gd name="connsiteX0" fmla="*/ 0 w 9439"/>
              <a:gd name="connsiteY0" fmla="*/ 619 h 10000"/>
              <a:gd name="connsiteX1" fmla="*/ 423 w 9439"/>
              <a:gd name="connsiteY1" fmla="*/ 0 h 10000"/>
              <a:gd name="connsiteX2" fmla="*/ 6172 w 9439"/>
              <a:gd name="connsiteY2" fmla="*/ 6321 h 10000"/>
              <a:gd name="connsiteX3" fmla="*/ 8700 w 9439"/>
              <a:gd name="connsiteY3" fmla="*/ 9060 h 10000"/>
              <a:gd name="connsiteX4" fmla="*/ 9421 w 9439"/>
              <a:gd name="connsiteY4" fmla="*/ 10000 h 10000"/>
              <a:gd name="connsiteX5" fmla="*/ 8131 w 9439"/>
              <a:gd name="connsiteY5" fmla="*/ 9956 h 10000"/>
              <a:gd name="connsiteX6" fmla="*/ 0 w 9439"/>
              <a:gd name="connsiteY6" fmla="*/ 619 h 10000"/>
              <a:gd name="connsiteX0" fmla="*/ 0 w 10000"/>
              <a:gd name="connsiteY0" fmla="*/ 619 h 10684"/>
              <a:gd name="connsiteX1" fmla="*/ 448 w 10000"/>
              <a:gd name="connsiteY1" fmla="*/ 0 h 10684"/>
              <a:gd name="connsiteX2" fmla="*/ 6539 w 10000"/>
              <a:gd name="connsiteY2" fmla="*/ 6321 h 10684"/>
              <a:gd name="connsiteX3" fmla="*/ 9217 w 10000"/>
              <a:gd name="connsiteY3" fmla="*/ 9060 h 10684"/>
              <a:gd name="connsiteX4" fmla="*/ 9981 w 10000"/>
              <a:gd name="connsiteY4" fmla="*/ 10000 h 10684"/>
              <a:gd name="connsiteX5" fmla="*/ 9122 w 10000"/>
              <a:gd name="connsiteY5" fmla="*/ 10684 h 10684"/>
              <a:gd name="connsiteX6" fmla="*/ 0 w 10000"/>
              <a:gd name="connsiteY6" fmla="*/ 619 h 10684"/>
              <a:gd name="connsiteX0" fmla="*/ 0 w 10000"/>
              <a:gd name="connsiteY0" fmla="*/ 189 h 10254"/>
              <a:gd name="connsiteX1" fmla="*/ 1032 w 10000"/>
              <a:gd name="connsiteY1" fmla="*/ 0 h 10254"/>
              <a:gd name="connsiteX2" fmla="*/ 6539 w 10000"/>
              <a:gd name="connsiteY2" fmla="*/ 5891 h 10254"/>
              <a:gd name="connsiteX3" fmla="*/ 9217 w 10000"/>
              <a:gd name="connsiteY3" fmla="*/ 8630 h 10254"/>
              <a:gd name="connsiteX4" fmla="*/ 9981 w 10000"/>
              <a:gd name="connsiteY4" fmla="*/ 9570 h 10254"/>
              <a:gd name="connsiteX5" fmla="*/ 9122 w 10000"/>
              <a:gd name="connsiteY5" fmla="*/ 10254 h 10254"/>
              <a:gd name="connsiteX6" fmla="*/ 0 w 10000"/>
              <a:gd name="connsiteY6" fmla="*/ 189 h 10254"/>
              <a:gd name="connsiteX0" fmla="*/ 0 w 10000"/>
              <a:gd name="connsiteY0" fmla="*/ 357 h 10422"/>
              <a:gd name="connsiteX1" fmla="*/ 760 w 10000"/>
              <a:gd name="connsiteY1" fmla="*/ 0 h 10422"/>
              <a:gd name="connsiteX2" fmla="*/ 6539 w 10000"/>
              <a:gd name="connsiteY2" fmla="*/ 6059 h 10422"/>
              <a:gd name="connsiteX3" fmla="*/ 9217 w 10000"/>
              <a:gd name="connsiteY3" fmla="*/ 8798 h 10422"/>
              <a:gd name="connsiteX4" fmla="*/ 9981 w 10000"/>
              <a:gd name="connsiteY4" fmla="*/ 9738 h 10422"/>
              <a:gd name="connsiteX5" fmla="*/ 9122 w 10000"/>
              <a:gd name="connsiteY5" fmla="*/ 10422 h 10422"/>
              <a:gd name="connsiteX6" fmla="*/ 0 w 10000"/>
              <a:gd name="connsiteY6" fmla="*/ 357 h 10422"/>
              <a:gd name="connsiteX0" fmla="*/ 0 w 10000"/>
              <a:gd name="connsiteY0" fmla="*/ 357 h 10422"/>
              <a:gd name="connsiteX1" fmla="*/ 760 w 10000"/>
              <a:gd name="connsiteY1" fmla="*/ 0 h 10422"/>
              <a:gd name="connsiteX2" fmla="*/ 6539 w 10000"/>
              <a:gd name="connsiteY2" fmla="*/ 6059 h 10422"/>
              <a:gd name="connsiteX3" fmla="*/ 9217 w 10000"/>
              <a:gd name="connsiteY3" fmla="*/ 8798 h 10422"/>
              <a:gd name="connsiteX4" fmla="*/ 9981 w 10000"/>
              <a:gd name="connsiteY4" fmla="*/ 9738 h 10422"/>
              <a:gd name="connsiteX5" fmla="*/ 9122 w 10000"/>
              <a:gd name="connsiteY5" fmla="*/ 10422 h 10422"/>
              <a:gd name="connsiteX6" fmla="*/ 0 w 10000"/>
              <a:gd name="connsiteY6" fmla="*/ 357 h 10422"/>
              <a:gd name="connsiteX0" fmla="*/ 0 w 9961"/>
              <a:gd name="connsiteY0" fmla="*/ 450 h 10422"/>
              <a:gd name="connsiteX1" fmla="*/ 721 w 9961"/>
              <a:gd name="connsiteY1" fmla="*/ 0 h 10422"/>
              <a:gd name="connsiteX2" fmla="*/ 6500 w 9961"/>
              <a:gd name="connsiteY2" fmla="*/ 6059 h 10422"/>
              <a:gd name="connsiteX3" fmla="*/ 9178 w 9961"/>
              <a:gd name="connsiteY3" fmla="*/ 8798 h 10422"/>
              <a:gd name="connsiteX4" fmla="*/ 9942 w 9961"/>
              <a:gd name="connsiteY4" fmla="*/ 9738 h 10422"/>
              <a:gd name="connsiteX5" fmla="*/ 9083 w 9961"/>
              <a:gd name="connsiteY5" fmla="*/ 10422 h 10422"/>
              <a:gd name="connsiteX6" fmla="*/ 0 w 9961"/>
              <a:gd name="connsiteY6" fmla="*/ 450 h 10422"/>
              <a:gd name="connsiteX0" fmla="*/ 0 w 10000"/>
              <a:gd name="connsiteY0" fmla="*/ 661 h 10229"/>
              <a:gd name="connsiteX1" fmla="*/ 947 w 10000"/>
              <a:gd name="connsiteY1" fmla="*/ 0 h 10229"/>
              <a:gd name="connsiteX2" fmla="*/ 6525 w 10000"/>
              <a:gd name="connsiteY2" fmla="*/ 6043 h 10229"/>
              <a:gd name="connsiteX3" fmla="*/ 9214 w 10000"/>
              <a:gd name="connsiteY3" fmla="*/ 8671 h 10229"/>
              <a:gd name="connsiteX4" fmla="*/ 9981 w 10000"/>
              <a:gd name="connsiteY4" fmla="*/ 9573 h 10229"/>
              <a:gd name="connsiteX5" fmla="*/ 9119 w 10000"/>
              <a:gd name="connsiteY5" fmla="*/ 10229 h 10229"/>
              <a:gd name="connsiteX6" fmla="*/ 0 w 10000"/>
              <a:gd name="connsiteY6" fmla="*/ 661 h 10229"/>
              <a:gd name="connsiteX0" fmla="*/ 0 w 9937"/>
              <a:gd name="connsiteY0" fmla="*/ 661 h 10229"/>
              <a:gd name="connsiteX1" fmla="*/ 947 w 9937"/>
              <a:gd name="connsiteY1" fmla="*/ 0 h 10229"/>
              <a:gd name="connsiteX2" fmla="*/ 6525 w 9937"/>
              <a:gd name="connsiteY2" fmla="*/ 6043 h 10229"/>
              <a:gd name="connsiteX3" fmla="*/ 9214 w 9937"/>
              <a:gd name="connsiteY3" fmla="*/ 8671 h 10229"/>
              <a:gd name="connsiteX4" fmla="*/ 9914 w 9937"/>
              <a:gd name="connsiteY4" fmla="*/ 9690 h 10229"/>
              <a:gd name="connsiteX5" fmla="*/ 9119 w 9937"/>
              <a:gd name="connsiteY5" fmla="*/ 10229 h 10229"/>
              <a:gd name="connsiteX6" fmla="*/ 0 w 9937"/>
              <a:gd name="connsiteY6" fmla="*/ 661 h 10229"/>
              <a:gd name="connsiteX0" fmla="*/ 0 w 9997"/>
              <a:gd name="connsiteY0" fmla="*/ 646 h 10000"/>
              <a:gd name="connsiteX1" fmla="*/ 953 w 9997"/>
              <a:gd name="connsiteY1" fmla="*/ 0 h 10000"/>
              <a:gd name="connsiteX2" fmla="*/ 6566 w 9997"/>
              <a:gd name="connsiteY2" fmla="*/ 5908 h 10000"/>
              <a:gd name="connsiteX3" fmla="*/ 9222 w 9997"/>
              <a:gd name="connsiteY3" fmla="*/ 8563 h 10000"/>
              <a:gd name="connsiteX4" fmla="*/ 9977 w 9997"/>
              <a:gd name="connsiteY4" fmla="*/ 9473 h 10000"/>
              <a:gd name="connsiteX5" fmla="*/ 9177 w 9997"/>
              <a:gd name="connsiteY5" fmla="*/ 10000 h 10000"/>
              <a:gd name="connsiteX6" fmla="*/ 0 w 9997"/>
              <a:gd name="connsiteY6" fmla="*/ 64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7" h="10000">
                <a:moveTo>
                  <a:pt x="0" y="646"/>
                </a:moveTo>
                <a:lnTo>
                  <a:pt x="953" y="0"/>
                </a:lnTo>
                <a:cubicBezTo>
                  <a:pt x="2097" y="998"/>
                  <a:pt x="4961" y="4344"/>
                  <a:pt x="6566" y="5908"/>
                </a:cubicBezTo>
                <a:cubicBezTo>
                  <a:pt x="8043" y="7323"/>
                  <a:pt x="8644" y="7987"/>
                  <a:pt x="9222" y="8563"/>
                </a:cubicBezTo>
                <a:cubicBezTo>
                  <a:pt x="9802" y="9138"/>
                  <a:pt x="10078" y="9332"/>
                  <a:pt x="9977" y="9473"/>
                </a:cubicBezTo>
                <a:lnTo>
                  <a:pt x="9177" y="10000"/>
                </a:lnTo>
                <a:lnTo>
                  <a:pt x="0" y="64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36" name="Conector reto 35">
            <a:extLst>
              <a:ext uri="{FF2B5EF4-FFF2-40B4-BE49-F238E27FC236}">
                <a16:creationId xmlns="" xmlns:a16="http://schemas.microsoft.com/office/drawing/2014/main" id="{AFAB6CC3-511B-4A80-A1C5-BB306197F71E}"/>
              </a:ext>
            </a:extLst>
          </p:cNvPr>
          <p:cNvCxnSpPr/>
          <p:nvPr/>
        </p:nvCxnSpPr>
        <p:spPr>
          <a:xfrm flipV="1">
            <a:off x="6692425" y="2342306"/>
            <a:ext cx="68262" cy="9239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Conector reto 36">
            <a:extLst>
              <a:ext uri="{FF2B5EF4-FFF2-40B4-BE49-F238E27FC236}">
                <a16:creationId xmlns="" xmlns:a16="http://schemas.microsoft.com/office/drawing/2014/main" id="{6B496DF7-F6CA-4F10-89C7-405747782D0E}"/>
              </a:ext>
            </a:extLst>
          </p:cNvPr>
          <p:cNvCxnSpPr/>
          <p:nvPr/>
        </p:nvCxnSpPr>
        <p:spPr>
          <a:xfrm flipV="1">
            <a:off x="2776062" y="3245593"/>
            <a:ext cx="3944938" cy="2322513"/>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Conector reto 37">
            <a:extLst>
              <a:ext uri="{FF2B5EF4-FFF2-40B4-BE49-F238E27FC236}">
                <a16:creationId xmlns="" xmlns:a16="http://schemas.microsoft.com/office/drawing/2014/main" id="{AAEDA8C3-3EA6-417F-ABE6-047058F566F2}"/>
              </a:ext>
            </a:extLst>
          </p:cNvPr>
          <p:cNvCxnSpPr/>
          <p:nvPr/>
        </p:nvCxnSpPr>
        <p:spPr>
          <a:xfrm flipV="1">
            <a:off x="6844825" y="2397868"/>
            <a:ext cx="68262" cy="9239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Conector reto 38">
            <a:extLst>
              <a:ext uri="{FF2B5EF4-FFF2-40B4-BE49-F238E27FC236}">
                <a16:creationId xmlns="" xmlns:a16="http://schemas.microsoft.com/office/drawing/2014/main" id="{C1F16E5B-93C6-4C66-B4A9-163BA3DEFEF0}"/>
              </a:ext>
            </a:extLst>
          </p:cNvPr>
          <p:cNvCxnSpPr/>
          <p:nvPr/>
        </p:nvCxnSpPr>
        <p:spPr>
          <a:xfrm flipH="1" flipV="1">
            <a:off x="2766537" y="5604618"/>
            <a:ext cx="176213"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Conector reto 39">
            <a:extLst>
              <a:ext uri="{FF2B5EF4-FFF2-40B4-BE49-F238E27FC236}">
                <a16:creationId xmlns="" xmlns:a16="http://schemas.microsoft.com/office/drawing/2014/main" id="{F9ED769C-870B-4B5C-85B0-9159506F8A3C}"/>
              </a:ext>
            </a:extLst>
          </p:cNvPr>
          <p:cNvCxnSpPr/>
          <p:nvPr/>
        </p:nvCxnSpPr>
        <p:spPr>
          <a:xfrm flipH="1" flipV="1">
            <a:off x="6687662" y="3217018"/>
            <a:ext cx="176213"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1" name="Retângulo 204">
            <a:extLst>
              <a:ext uri="{FF2B5EF4-FFF2-40B4-BE49-F238E27FC236}">
                <a16:creationId xmlns="" xmlns:a16="http://schemas.microsoft.com/office/drawing/2014/main" id="{5EC3E468-8F3A-48F7-BA57-87F484151CD1}"/>
              </a:ext>
            </a:extLst>
          </p:cNvPr>
          <p:cNvSpPr/>
          <p:nvPr/>
        </p:nvSpPr>
        <p:spPr>
          <a:xfrm rot="19952696">
            <a:off x="3898425" y="2529631"/>
            <a:ext cx="5019675" cy="133350"/>
          </a:xfrm>
          <a:custGeom>
            <a:avLst/>
            <a:gdLst>
              <a:gd name="connsiteX0" fmla="*/ 0 w 2923902"/>
              <a:gd name="connsiteY0" fmla="*/ 0 h 131687"/>
              <a:gd name="connsiteX1" fmla="*/ 2923902 w 2923902"/>
              <a:gd name="connsiteY1" fmla="*/ 0 h 131687"/>
              <a:gd name="connsiteX2" fmla="*/ 2923902 w 2923902"/>
              <a:gd name="connsiteY2" fmla="*/ 131687 h 131687"/>
              <a:gd name="connsiteX3" fmla="*/ 0 w 2923902"/>
              <a:gd name="connsiteY3" fmla="*/ 131687 h 131687"/>
              <a:gd name="connsiteX4" fmla="*/ 0 w 2923902"/>
              <a:gd name="connsiteY4" fmla="*/ 0 h 131687"/>
              <a:gd name="connsiteX0" fmla="*/ 0 w 2923902"/>
              <a:gd name="connsiteY0" fmla="*/ 0 h 141231"/>
              <a:gd name="connsiteX1" fmla="*/ 2923902 w 2923902"/>
              <a:gd name="connsiteY1" fmla="*/ 0 h 141231"/>
              <a:gd name="connsiteX2" fmla="*/ 2923902 w 2923902"/>
              <a:gd name="connsiteY2" fmla="*/ 131687 h 141231"/>
              <a:gd name="connsiteX3" fmla="*/ 112808 w 2923902"/>
              <a:gd name="connsiteY3" fmla="*/ 141231 h 141231"/>
              <a:gd name="connsiteX4" fmla="*/ 0 w 2923902"/>
              <a:gd name="connsiteY4" fmla="*/ 0 h 141231"/>
              <a:gd name="connsiteX0" fmla="*/ 0 w 3064211"/>
              <a:gd name="connsiteY0" fmla="*/ 0 h 141231"/>
              <a:gd name="connsiteX1" fmla="*/ 2923902 w 3064211"/>
              <a:gd name="connsiteY1" fmla="*/ 0 h 141231"/>
              <a:gd name="connsiteX2" fmla="*/ 3064211 w 3064211"/>
              <a:gd name="connsiteY2" fmla="*/ 126077 h 141231"/>
              <a:gd name="connsiteX3" fmla="*/ 112808 w 3064211"/>
              <a:gd name="connsiteY3" fmla="*/ 141231 h 141231"/>
              <a:gd name="connsiteX4" fmla="*/ 0 w 3064211"/>
              <a:gd name="connsiteY4" fmla="*/ 0 h 141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4211" h="141231">
                <a:moveTo>
                  <a:pt x="0" y="0"/>
                </a:moveTo>
                <a:lnTo>
                  <a:pt x="2923902" y="0"/>
                </a:lnTo>
                <a:lnTo>
                  <a:pt x="3064211" y="126077"/>
                </a:lnTo>
                <a:lnTo>
                  <a:pt x="112808" y="141231"/>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42" name="Retângulo 14">
            <a:extLst>
              <a:ext uri="{FF2B5EF4-FFF2-40B4-BE49-F238E27FC236}">
                <a16:creationId xmlns="" xmlns:a16="http://schemas.microsoft.com/office/drawing/2014/main" id="{C1B7B669-1CA1-4862-A2C1-21650CF41539}"/>
              </a:ext>
            </a:extLst>
          </p:cNvPr>
          <p:cNvSpPr/>
          <p:nvPr/>
        </p:nvSpPr>
        <p:spPr>
          <a:xfrm>
            <a:off x="242412" y="3725018"/>
            <a:ext cx="244475" cy="1016000"/>
          </a:xfrm>
          <a:custGeom>
            <a:avLst/>
            <a:gdLst>
              <a:gd name="connsiteX0" fmla="*/ 0 w 259010"/>
              <a:gd name="connsiteY0" fmla="*/ 0 h 1005330"/>
              <a:gd name="connsiteX1" fmla="*/ 259010 w 259010"/>
              <a:gd name="connsiteY1" fmla="*/ 0 h 1005330"/>
              <a:gd name="connsiteX2" fmla="*/ 259010 w 259010"/>
              <a:gd name="connsiteY2" fmla="*/ 1005330 h 1005330"/>
              <a:gd name="connsiteX3" fmla="*/ 0 w 259010"/>
              <a:gd name="connsiteY3" fmla="*/ 1005330 h 1005330"/>
              <a:gd name="connsiteX4" fmla="*/ 0 w 259010"/>
              <a:gd name="connsiteY4" fmla="*/ 0 h 1005330"/>
              <a:gd name="connsiteX0" fmla="*/ 47625 w 259010"/>
              <a:gd name="connsiteY0" fmla="*/ 38100 h 1005330"/>
              <a:gd name="connsiteX1" fmla="*/ 259010 w 259010"/>
              <a:gd name="connsiteY1" fmla="*/ 0 h 1005330"/>
              <a:gd name="connsiteX2" fmla="*/ 259010 w 259010"/>
              <a:gd name="connsiteY2" fmla="*/ 1005330 h 1005330"/>
              <a:gd name="connsiteX3" fmla="*/ 0 w 259010"/>
              <a:gd name="connsiteY3" fmla="*/ 1005330 h 1005330"/>
              <a:gd name="connsiteX4" fmla="*/ 47625 w 259010"/>
              <a:gd name="connsiteY4" fmla="*/ 38100 h 1005330"/>
              <a:gd name="connsiteX0" fmla="*/ 47625 w 259010"/>
              <a:gd name="connsiteY0" fmla="*/ 9525 h 976755"/>
              <a:gd name="connsiteX1" fmla="*/ 259010 w 259010"/>
              <a:gd name="connsiteY1" fmla="*/ 0 h 976755"/>
              <a:gd name="connsiteX2" fmla="*/ 259010 w 259010"/>
              <a:gd name="connsiteY2" fmla="*/ 976755 h 976755"/>
              <a:gd name="connsiteX3" fmla="*/ 0 w 259010"/>
              <a:gd name="connsiteY3" fmla="*/ 976755 h 976755"/>
              <a:gd name="connsiteX4" fmla="*/ 47625 w 259010"/>
              <a:gd name="connsiteY4" fmla="*/ 9525 h 976755"/>
              <a:gd name="connsiteX0" fmla="*/ 0 w 211385"/>
              <a:gd name="connsiteY0" fmla="*/ 9525 h 976755"/>
              <a:gd name="connsiteX1" fmla="*/ 211385 w 211385"/>
              <a:gd name="connsiteY1" fmla="*/ 0 h 976755"/>
              <a:gd name="connsiteX2" fmla="*/ 211385 w 211385"/>
              <a:gd name="connsiteY2" fmla="*/ 976755 h 976755"/>
              <a:gd name="connsiteX3" fmla="*/ 85725 w 211385"/>
              <a:gd name="connsiteY3" fmla="*/ 910080 h 976755"/>
              <a:gd name="connsiteX4" fmla="*/ 0 w 211385"/>
              <a:gd name="connsiteY4" fmla="*/ 9525 h 976755"/>
              <a:gd name="connsiteX0" fmla="*/ 0 w 249485"/>
              <a:gd name="connsiteY0" fmla="*/ 19050 h 976755"/>
              <a:gd name="connsiteX1" fmla="*/ 249485 w 249485"/>
              <a:gd name="connsiteY1" fmla="*/ 0 h 976755"/>
              <a:gd name="connsiteX2" fmla="*/ 249485 w 249485"/>
              <a:gd name="connsiteY2" fmla="*/ 976755 h 976755"/>
              <a:gd name="connsiteX3" fmla="*/ 123825 w 249485"/>
              <a:gd name="connsiteY3" fmla="*/ 910080 h 976755"/>
              <a:gd name="connsiteX4" fmla="*/ 0 w 249485"/>
              <a:gd name="connsiteY4" fmla="*/ 19050 h 976755"/>
              <a:gd name="connsiteX0" fmla="*/ 0 w 182810"/>
              <a:gd name="connsiteY0" fmla="*/ 0 h 976755"/>
              <a:gd name="connsiteX1" fmla="*/ 182810 w 182810"/>
              <a:gd name="connsiteY1" fmla="*/ 0 h 976755"/>
              <a:gd name="connsiteX2" fmla="*/ 182810 w 182810"/>
              <a:gd name="connsiteY2" fmla="*/ 976755 h 976755"/>
              <a:gd name="connsiteX3" fmla="*/ 57150 w 182810"/>
              <a:gd name="connsiteY3" fmla="*/ 910080 h 976755"/>
              <a:gd name="connsiteX4" fmla="*/ 0 w 182810"/>
              <a:gd name="connsiteY4" fmla="*/ 0 h 976755"/>
              <a:gd name="connsiteX0" fmla="*/ 0 w 145422"/>
              <a:gd name="connsiteY0" fmla="*/ 0 h 986256"/>
              <a:gd name="connsiteX1" fmla="*/ 145422 w 145422"/>
              <a:gd name="connsiteY1" fmla="*/ 9501 h 986256"/>
              <a:gd name="connsiteX2" fmla="*/ 145422 w 145422"/>
              <a:gd name="connsiteY2" fmla="*/ 986256 h 986256"/>
              <a:gd name="connsiteX3" fmla="*/ 19762 w 145422"/>
              <a:gd name="connsiteY3" fmla="*/ 919581 h 986256"/>
              <a:gd name="connsiteX4" fmla="*/ 0 w 145422"/>
              <a:gd name="connsiteY4" fmla="*/ 0 h 986256"/>
              <a:gd name="connsiteX0" fmla="*/ 0 w 145422"/>
              <a:gd name="connsiteY0" fmla="*/ 0 h 948253"/>
              <a:gd name="connsiteX1" fmla="*/ 145422 w 145422"/>
              <a:gd name="connsiteY1" fmla="*/ 9501 h 948253"/>
              <a:gd name="connsiteX2" fmla="*/ 145422 w 145422"/>
              <a:gd name="connsiteY2" fmla="*/ 948253 h 948253"/>
              <a:gd name="connsiteX3" fmla="*/ 19762 w 145422"/>
              <a:gd name="connsiteY3" fmla="*/ 919581 h 948253"/>
              <a:gd name="connsiteX4" fmla="*/ 0 w 145422"/>
              <a:gd name="connsiteY4" fmla="*/ 0 h 948253"/>
              <a:gd name="connsiteX0" fmla="*/ 0 w 229545"/>
              <a:gd name="connsiteY0" fmla="*/ 0 h 919751"/>
              <a:gd name="connsiteX1" fmla="*/ 145422 w 229545"/>
              <a:gd name="connsiteY1" fmla="*/ 9501 h 919751"/>
              <a:gd name="connsiteX2" fmla="*/ 229545 w 229545"/>
              <a:gd name="connsiteY2" fmla="*/ 919751 h 919751"/>
              <a:gd name="connsiteX3" fmla="*/ 19762 w 229545"/>
              <a:gd name="connsiteY3" fmla="*/ 919581 h 919751"/>
              <a:gd name="connsiteX4" fmla="*/ 0 w 229545"/>
              <a:gd name="connsiteY4" fmla="*/ 0 h 919751"/>
              <a:gd name="connsiteX0" fmla="*/ 0 w 229545"/>
              <a:gd name="connsiteY0" fmla="*/ 0 h 919751"/>
              <a:gd name="connsiteX1" fmla="*/ 145422 w 229545"/>
              <a:gd name="connsiteY1" fmla="*/ 9501 h 919751"/>
              <a:gd name="connsiteX2" fmla="*/ 229545 w 229545"/>
              <a:gd name="connsiteY2" fmla="*/ 919751 h 919751"/>
              <a:gd name="connsiteX3" fmla="*/ 75844 w 229545"/>
              <a:gd name="connsiteY3" fmla="*/ 919581 h 919751"/>
              <a:gd name="connsiteX4" fmla="*/ 0 w 229545"/>
              <a:gd name="connsiteY4" fmla="*/ 0 h 919751"/>
              <a:gd name="connsiteX0" fmla="*/ 0 w 229545"/>
              <a:gd name="connsiteY0" fmla="*/ 0 h 986255"/>
              <a:gd name="connsiteX1" fmla="*/ 145422 w 229545"/>
              <a:gd name="connsiteY1" fmla="*/ 9501 h 986255"/>
              <a:gd name="connsiteX2" fmla="*/ 229545 w 229545"/>
              <a:gd name="connsiteY2" fmla="*/ 986255 h 986255"/>
              <a:gd name="connsiteX3" fmla="*/ 75844 w 229545"/>
              <a:gd name="connsiteY3" fmla="*/ 919581 h 986255"/>
              <a:gd name="connsiteX4" fmla="*/ 0 w 229545"/>
              <a:gd name="connsiteY4" fmla="*/ 0 h 986255"/>
              <a:gd name="connsiteX0" fmla="*/ 0 w 238892"/>
              <a:gd name="connsiteY0" fmla="*/ 0 h 1014757"/>
              <a:gd name="connsiteX1" fmla="*/ 154769 w 238892"/>
              <a:gd name="connsiteY1" fmla="*/ 38003 h 1014757"/>
              <a:gd name="connsiteX2" fmla="*/ 238892 w 238892"/>
              <a:gd name="connsiteY2" fmla="*/ 1014757 h 1014757"/>
              <a:gd name="connsiteX3" fmla="*/ 85191 w 238892"/>
              <a:gd name="connsiteY3" fmla="*/ 948083 h 1014757"/>
              <a:gd name="connsiteX4" fmla="*/ 0 w 238892"/>
              <a:gd name="connsiteY4" fmla="*/ 0 h 101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92" h="1014757">
                <a:moveTo>
                  <a:pt x="0" y="0"/>
                </a:moveTo>
                <a:lnTo>
                  <a:pt x="154769" y="38003"/>
                </a:lnTo>
                <a:lnTo>
                  <a:pt x="238892" y="1014757"/>
                </a:lnTo>
                <a:lnTo>
                  <a:pt x="85191" y="948083"/>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46" name="Conector de seta reta 45">
            <a:extLst>
              <a:ext uri="{FF2B5EF4-FFF2-40B4-BE49-F238E27FC236}">
                <a16:creationId xmlns="" xmlns:a16="http://schemas.microsoft.com/office/drawing/2014/main" id="{3592E3F5-29FF-4E48-99F2-8697BD5D4B9C}"/>
              </a:ext>
            </a:extLst>
          </p:cNvPr>
          <p:cNvCxnSpPr/>
          <p:nvPr/>
        </p:nvCxnSpPr>
        <p:spPr>
          <a:xfrm flipV="1">
            <a:off x="88425" y="1140568"/>
            <a:ext cx="6346825" cy="2446338"/>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7" name="CaixaDeTexto 184">
            <a:extLst>
              <a:ext uri="{FF2B5EF4-FFF2-40B4-BE49-F238E27FC236}">
                <a16:creationId xmlns="" xmlns:a16="http://schemas.microsoft.com/office/drawing/2014/main" id="{00F856E7-838D-4C6C-B019-8B47EB206E76}"/>
              </a:ext>
            </a:extLst>
          </p:cNvPr>
          <p:cNvSpPr txBox="1">
            <a:spLocks noChangeArrowheads="1"/>
          </p:cNvSpPr>
          <p:nvPr/>
        </p:nvSpPr>
        <p:spPr bwMode="auto">
          <a:xfrm rot="-1189745">
            <a:off x="2472850" y="1861293"/>
            <a:ext cx="26971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sz="1200" dirty="0">
                <a:latin typeface="Verdana" panose="020B0604030504040204" pitchFamily="34" charset="0"/>
                <a:ea typeface="Verdana" panose="020B0604030504040204" pitchFamily="34" charset="0"/>
              </a:rPr>
              <a:t>  </a:t>
            </a:r>
            <a:r>
              <a:rPr lang="es-ES" sz="1200" dirty="0" err="1">
                <a:latin typeface="Verdana" panose="020B0604030504040204" pitchFamily="34" charset="0"/>
                <a:ea typeface="Verdana" panose="020B0604030504040204" pitchFamily="34" charset="0"/>
              </a:rPr>
              <a:t>Comprimento</a:t>
            </a:r>
            <a:r>
              <a:rPr lang="es-ES" sz="1200" dirty="0">
                <a:latin typeface="Verdana" panose="020B0604030504040204" pitchFamily="34" charset="0"/>
                <a:ea typeface="Verdana" panose="020B0604030504040204" pitchFamily="34" charset="0"/>
              </a:rPr>
              <a:t> do silo</a:t>
            </a:r>
          </a:p>
        </p:txBody>
      </p:sp>
      <p:cxnSp>
        <p:nvCxnSpPr>
          <p:cNvPr id="48" name="Conector de seta reta 47">
            <a:extLst>
              <a:ext uri="{FF2B5EF4-FFF2-40B4-BE49-F238E27FC236}">
                <a16:creationId xmlns="" xmlns:a16="http://schemas.microsoft.com/office/drawing/2014/main" id="{F2B8FF16-A149-4DE6-8D14-CD7BC809F298}"/>
              </a:ext>
            </a:extLst>
          </p:cNvPr>
          <p:cNvCxnSpPr/>
          <p:nvPr/>
        </p:nvCxnSpPr>
        <p:spPr>
          <a:xfrm>
            <a:off x="364650" y="4812456"/>
            <a:ext cx="2282825" cy="915987"/>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9" name="Retângulo 204">
            <a:extLst>
              <a:ext uri="{FF2B5EF4-FFF2-40B4-BE49-F238E27FC236}">
                <a16:creationId xmlns="" xmlns:a16="http://schemas.microsoft.com/office/drawing/2014/main" id="{4F909FA3-A460-4667-95FB-32F6360D9317}"/>
              </a:ext>
            </a:extLst>
          </p:cNvPr>
          <p:cNvSpPr/>
          <p:nvPr/>
        </p:nvSpPr>
        <p:spPr>
          <a:xfrm rot="19946337">
            <a:off x="3731737" y="2697906"/>
            <a:ext cx="5211763" cy="552450"/>
          </a:xfrm>
          <a:custGeom>
            <a:avLst/>
            <a:gdLst>
              <a:gd name="connsiteX0" fmla="*/ 0 w 2923902"/>
              <a:gd name="connsiteY0" fmla="*/ 0 h 131687"/>
              <a:gd name="connsiteX1" fmla="*/ 2923902 w 2923902"/>
              <a:gd name="connsiteY1" fmla="*/ 0 h 131687"/>
              <a:gd name="connsiteX2" fmla="*/ 2923902 w 2923902"/>
              <a:gd name="connsiteY2" fmla="*/ 131687 h 131687"/>
              <a:gd name="connsiteX3" fmla="*/ 0 w 2923902"/>
              <a:gd name="connsiteY3" fmla="*/ 131687 h 131687"/>
              <a:gd name="connsiteX4" fmla="*/ 0 w 2923902"/>
              <a:gd name="connsiteY4" fmla="*/ 0 h 131687"/>
              <a:gd name="connsiteX0" fmla="*/ 0 w 2923902"/>
              <a:gd name="connsiteY0" fmla="*/ 0 h 141231"/>
              <a:gd name="connsiteX1" fmla="*/ 2923902 w 2923902"/>
              <a:gd name="connsiteY1" fmla="*/ 0 h 141231"/>
              <a:gd name="connsiteX2" fmla="*/ 2923902 w 2923902"/>
              <a:gd name="connsiteY2" fmla="*/ 131687 h 141231"/>
              <a:gd name="connsiteX3" fmla="*/ 112808 w 2923902"/>
              <a:gd name="connsiteY3" fmla="*/ 141231 h 141231"/>
              <a:gd name="connsiteX4" fmla="*/ 0 w 2923902"/>
              <a:gd name="connsiteY4" fmla="*/ 0 h 141231"/>
              <a:gd name="connsiteX0" fmla="*/ 0 w 3064211"/>
              <a:gd name="connsiteY0" fmla="*/ 0 h 141231"/>
              <a:gd name="connsiteX1" fmla="*/ 2923902 w 3064211"/>
              <a:gd name="connsiteY1" fmla="*/ 0 h 141231"/>
              <a:gd name="connsiteX2" fmla="*/ 3064211 w 3064211"/>
              <a:gd name="connsiteY2" fmla="*/ 126077 h 141231"/>
              <a:gd name="connsiteX3" fmla="*/ 112808 w 3064211"/>
              <a:gd name="connsiteY3" fmla="*/ 141231 h 141231"/>
              <a:gd name="connsiteX4" fmla="*/ 0 w 3064211"/>
              <a:gd name="connsiteY4" fmla="*/ 0 h 141231"/>
              <a:gd name="connsiteX0" fmla="*/ 0 w 2923902"/>
              <a:gd name="connsiteY0" fmla="*/ 0 h 141231"/>
              <a:gd name="connsiteX1" fmla="*/ 2923902 w 2923902"/>
              <a:gd name="connsiteY1" fmla="*/ 0 h 141231"/>
              <a:gd name="connsiteX2" fmla="*/ 2911098 w 2923902"/>
              <a:gd name="connsiteY2" fmla="*/ 114169 h 141231"/>
              <a:gd name="connsiteX3" fmla="*/ 112808 w 2923902"/>
              <a:gd name="connsiteY3" fmla="*/ 141231 h 141231"/>
              <a:gd name="connsiteX4" fmla="*/ 0 w 2923902"/>
              <a:gd name="connsiteY4" fmla="*/ 0 h 141231"/>
              <a:gd name="connsiteX0" fmla="*/ 40305 w 2811094"/>
              <a:gd name="connsiteY0" fmla="*/ 11908 h 141231"/>
              <a:gd name="connsiteX1" fmla="*/ 2811094 w 2811094"/>
              <a:gd name="connsiteY1" fmla="*/ 0 h 141231"/>
              <a:gd name="connsiteX2" fmla="*/ 2798290 w 2811094"/>
              <a:gd name="connsiteY2" fmla="*/ 114169 h 141231"/>
              <a:gd name="connsiteX3" fmla="*/ 0 w 2811094"/>
              <a:gd name="connsiteY3" fmla="*/ 141231 h 141231"/>
              <a:gd name="connsiteX4" fmla="*/ 40305 w 2811094"/>
              <a:gd name="connsiteY4" fmla="*/ 11908 h 141231"/>
              <a:gd name="connsiteX0" fmla="*/ 83707 w 2854496"/>
              <a:gd name="connsiteY0" fmla="*/ 11908 h 140504"/>
              <a:gd name="connsiteX1" fmla="*/ 2854496 w 2854496"/>
              <a:gd name="connsiteY1" fmla="*/ 0 h 140504"/>
              <a:gd name="connsiteX2" fmla="*/ 2841692 w 2854496"/>
              <a:gd name="connsiteY2" fmla="*/ 114169 h 140504"/>
              <a:gd name="connsiteX3" fmla="*/ 0 w 2854496"/>
              <a:gd name="connsiteY3" fmla="*/ 140504 h 140504"/>
              <a:gd name="connsiteX4" fmla="*/ 83707 w 2854496"/>
              <a:gd name="connsiteY4" fmla="*/ 11908 h 140504"/>
              <a:gd name="connsiteX0" fmla="*/ 83707 w 2866851"/>
              <a:gd name="connsiteY0" fmla="*/ 42065 h 170661"/>
              <a:gd name="connsiteX1" fmla="*/ 2866851 w 2866851"/>
              <a:gd name="connsiteY1" fmla="*/ 0 h 170661"/>
              <a:gd name="connsiteX2" fmla="*/ 2841692 w 2866851"/>
              <a:gd name="connsiteY2" fmla="*/ 144326 h 170661"/>
              <a:gd name="connsiteX3" fmla="*/ 0 w 2866851"/>
              <a:gd name="connsiteY3" fmla="*/ 170661 h 170661"/>
              <a:gd name="connsiteX4" fmla="*/ 83707 w 2866851"/>
              <a:gd name="connsiteY4" fmla="*/ 42065 h 170661"/>
              <a:gd name="connsiteX0" fmla="*/ 83707 w 2866851"/>
              <a:gd name="connsiteY0" fmla="*/ 42065 h 170661"/>
              <a:gd name="connsiteX1" fmla="*/ 2866851 w 2866851"/>
              <a:gd name="connsiteY1" fmla="*/ 0 h 170661"/>
              <a:gd name="connsiteX2" fmla="*/ 2723541 w 2866851"/>
              <a:gd name="connsiteY2" fmla="*/ 123661 h 170661"/>
              <a:gd name="connsiteX3" fmla="*/ 0 w 2866851"/>
              <a:gd name="connsiteY3" fmla="*/ 170661 h 170661"/>
              <a:gd name="connsiteX4" fmla="*/ 83707 w 2866851"/>
              <a:gd name="connsiteY4" fmla="*/ 42065 h 170661"/>
              <a:gd name="connsiteX0" fmla="*/ 83707 w 2866851"/>
              <a:gd name="connsiteY0" fmla="*/ 42065 h 170661"/>
              <a:gd name="connsiteX1" fmla="*/ 2866851 w 2866851"/>
              <a:gd name="connsiteY1" fmla="*/ 0 h 170661"/>
              <a:gd name="connsiteX2" fmla="*/ 2624382 w 2866851"/>
              <a:gd name="connsiteY2" fmla="*/ 152364 h 170661"/>
              <a:gd name="connsiteX3" fmla="*/ 0 w 2866851"/>
              <a:gd name="connsiteY3" fmla="*/ 170661 h 170661"/>
              <a:gd name="connsiteX4" fmla="*/ 83707 w 2866851"/>
              <a:gd name="connsiteY4" fmla="*/ 42065 h 170661"/>
              <a:gd name="connsiteX0" fmla="*/ 96963 w 2880107"/>
              <a:gd name="connsiteY0" fmla="*/ 42065 h 235839"/>
              <a:gd name="connsiteX1" fmla="*/ 2880107 w 2880107"/>
              <a:gd name="connsiteY1" fmla="*/ 0 h 235839"/>
              <a:gd name="connsiteX2" fmla="*/ 2637638 w 2880107"/>
              <a:gd name="connsiteY2" fmla="*/ 152364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603577 w 2880107"/>
              <a:gd name="connsiteY2" fmla="*/ 126101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603577 w 2880107"/>
              <a:gd name="connsiteY2" fmla="*/ 126101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729791 w 2880107"/>
              <a:gd name="connsiteY2" fmla="*/ 179254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729791 w 2880107"/>
              <a:gd name="connsiteY2" fmla="*/ 179254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790659 w 2880107"/>
              <a:gd name="connsiteY2" fmla="*/ 175436 h 235839"/>
              <a:gd name="connsiteX3" fmla="*/ 0 w 2880107"/>
              <a:gd name="connsiteY3" fmla="*/ 235839 h 235839"/>
              <a:gd name="connsiteX4" fmla="*/ 96963 w 2880107"/>
              <a:gd name="connsiteY4" fmla="*/ 42065 h 235839"/>
              <a:gd name="connsiteX0" fmla="*/ 96963 w 2867627"/>
              <a:gd name="connsiteY0" fmla="*/ 200 h 193974"/>
              <a:gd name="connsiteX1" fmla="*/ 2867627 w 2867627"/>
              <a:gd name="connsiteY1" fmla="*/ 0 h 193974"/>
              <a:gd name="connsiteX2" fmla="*/ 2790659 w 2867627"/>
              <a:gd name="connsiteY2" fmla="*/ 133571 h 193974"/>
              <a:gd name="connsiteX3" fmla="*/ 0 w 2867627"/>
              <a:gd name="connsiteY3" fmla="*/ 193974 h 193974"/>
              <a:gd name="connsiteX4" fmla="*/ 96963 w 2867627"/>
              <a:gd name="connsiteY4" fmla="*/ 200 h 193974"/>
              <a:gd name="connsiteX0" fmla="*/ 96963 w 2867627"/>
              <a:gd name="connsiteY0" fmla="*/ 200 h 193974"/>
              <a:gd name="connsiteX1" fmla="*/ 2867627 w 2867627"/>
              <a:gd name="connsiteY1" fmla="*/ 0 h 193974"/>
              <a:gd name="connsiteX2" fmla="*/ 2790659 w 2867627"/>
              <a:gd name="connsiteY2" fmla="*/ 133571 h 193974"/>
              <a:gd name="connsiteX3" fmla="*/ 0 w 2867627"/>
              <a:gd name="connsiteY3" fmla="*/ 193974 h 193974"/>
              <a:gd name="connsiteX4" fmla="*/ 96963 w 2867627"/>
              <a:gd name="connsiteY4" fmla="*/ 200 h 193974"/>
              <a:gd name="connsiteX0" fmla="*/ 96963 w 2867627"/>
              <a:gd name="connsiteY0" fmla="*/ 200 h 193974"/>
              <a:gd name="connsiteX1" fmla="*/ 2867627 w 2867627"/>
              <a:gd name="connsiteY1" fmla="*/ 0 h 193974"/>
              <a:gd name="connsiteX2" fmla="*/ 2756237 w 2867627"/>
              <a:gd name="connsiteY2" fmla="*/ 119074 h 193974"/>
              <a:gd name="connsiteX3" fmla="*/ 0 w 2867627"/>
              <a:gd name="connsiteY3" fmla="*/ 193974 h 193974"/>
              <a:gd name="connsiteX4" fmla="*/ 96963 w 2867627"/>
              <a:gd name="connsiteY4" fmla="*/ 200 h 193974"/>
              <a:gd name="connsiteX0" fmla="*/ 96963 w 2826965"/>
              <a:gd name="connsiteY0" fmla="*/ 0 h 193774"/>
              <a:gd name="connsiteX1" fmla="*/ 2826965 w 2826965"/>
              <a:gd name="connsiteY1" fmla="*/ 6236 h 193774"/>
              <a:gd name="connsiteX2" fmla="*/ 2756237 w 2826965"/>
              <a:gd name="connsiteY2" fmla="*/ 118874 h 193774"/>
              <a:gd name="connsiteX3" fmla="*/ 0 w 2826965"/>
              <a:gd name="connsiteY3" fmla="*/ 193774 h 193774"/>
              <a:gd name="connsiteX4" fmla="*/ 96963 w 2826965"/>
              <a:gd name="connsiteY4" fmla="*/ 0 h 193774"/>
              <a:gd name="connsiteX0" fmla="*/ 96963 w 2826965"/>
              <a:gd name="connsiteY0" fmla="*/ 0 h 193774"/>
              <a:gd name="connsiteX1" fmla="*/ 2826965 w 2826965"/>
              <a:gd name="connsiteY1" fmla="*/ 6236 h 193774"/>
              <a:gd name="connsiteX2" fmla="*/ 2756237 w 2826965"/>
              <a:gd name="connsiteY2" fmla="*/ 118874 h 193774"/>
              <a:gd name="connsiteX3" fmla="*/ 0 w 2826965"/>
              <a:gd name="connsiteY3" fmla="*/ 193774 h 193774"/>
              <a:gd name="connsiteX4" fmla="*/ 96963 w 2826965"/>
              <a:gd name="connsiteY4" fmla="*/ 0 h 193774"/>
              <a:gd name="connsiteX0" fmla="*/ 96963 w 2917021"/>
              <a:gd name="connsiteY0" fmla="*/ 8850 h 202624"/>
              <a:gd name="connsiteX1" fmla="*/ 2917021 w 2917021"/>
              <a:gd name="connsiteY1" fmla="*/ 0 h 202624"/>
              <a:gd name="connsiteX2" fmla="*/ 2756237 w 2917021"/>
              <a:gd name="connsiteY2" fmla="*/ 127724 h 202624"/>
              <a:gd name="connsiteX3" fmla="*/ 0 w 2917021"/>
              <a:gd name="connsiteY3" fmla="*/ 202624 h 202624"/>
              <a:gd name="connsiteX4" fmla="*/ 96963 w 2917021"/>
              <a:gd name="connsiteY4" fmla="*/ 8850 h 202624"/>
              <a:gd name="connsiteX0" fmla="*/ 96963 w 2917021"/>
              <a:gd name="connsiteY0" fmla="*/ 8850 h 202624"/>
              <a:gd name="connsiteX1" fmla="*/ 2917021 w 2917021"/>
              <a:gd name="connsiteY1" fmla="*/ 0 h 202624"/>
              <a:gd name="connsiteX2" fmla="*/ 2722570 w 2917021"/>
              <a:gd name="connsiteY2" fmla="*/ 78205 h 202624"/>
              <a:gd name="connsiteX3" fmla="*/ 0 w 2917021"/>
              <a:gd name="connsiteY3" fmla="*/ 202624 h 202624"/>
              <a:gd name="connsiteX4" fmla="*/ 96963 w 2917021"/>
              <a:gd name="connsiteY4" fmla="*/ 8850 h 202624"/>
              <a:gd name="connsiteX0" fmla="*/ 96963 w 2917021"/>
              <a:gd name="connsiteY0" fmla="*/ 8850 h 202624"/>
              <a:gd name="connsiteX1" fmla="*/ 2917021 w 2917021"/>
              <a:gd name="connsiteY1" fmla="*/ 0 h 202624"/>
              <a:gd name="connsiteX2" fmla="*/ 2722570 w 2917021"/>
              <a:gd name="connsiteY2" fmla="*/ 78205 h 202624"/>
              <a:gd name="connsiteX3" fmla="*/ 0 w 2917021"/>
              <a:gd name="connsiteY3" fmla="*/ 202624 h 202624"/>
              <a:gd name="connsiteX4" fmla="*/ 96963 w 2917021"/>
              <a:gd name="connsiteY4" fmla="*/ 8850 h 202624"/>
              <a:gd name="connsiteX0" fmla="*/ 71020 w 2891078"/>
              <a:gd name="connsiteY0" fmla="*/ 8850 h 207659"/>
              <a:gd name="connsiteX1" fmla="*/ 2891078 w 2891078"/>
              <a:gd name="connsiteY1" fmla="*/ 0 h 207659"/>
              <a:gd name="connsiteX2" fmla="*/ 2696627 w 2891078"/>
              <a:gd name="connsiteY2" fmla="*/ 78205 h 207659"/>
              <a:gd name="connsiteX3" fmla="*/ 0 w 2891078"/>
              <a:gd name="connsiteY3" fmla="*/ 207659 h 207659"/>
              <a:gd name="connsiteX4" fmla="*/ 71020 w 2891078"/>
              <a:gd name="connsiteY4" fmla="*/ 8850 h 207659"/>
              <a:gd name="connsiteX0" fmla="*/ 169304 w 2891078"/>
              <a:gd name="connsiteY0" fmla="*/ 14900 h 207659"/>
              <a:gd name="connsiteX1" fmla="*/ 2891078 w 2891078"/>
              <a:gd name="connsiteY1" fmla="*/ 0 h 207659"/>
              <a:gd name="connsiteX2" fmla="*/ 2696627 w 2891078"/>
              <a:gd name="connsiteY2" fmla="*/ 78205 h 207659"/>
              <a:gd name="connsiteX3" fmla="*/ 0 w 2891078"/>
              <a:gd name="connsiteY3" fmla="*/ 207659 h 207659"/>
              <a:gd name="connsiteX4" fmla="*/ 169304 w 2891078"/>
              <a:gd name="connsiteY4" fmla="*/ 14900 h 207659"/>
              <a:gd name="connsiteX0" fmla="*/ 70517 w 2891078"/>
              <a:gd name="connsiteY0" fmla="*/ 32199 h 207659"/>
              <a:gd name="connsiteX1" fmla="*/ 2891078 w 2891078"/>
              <a:gd name="connsiteY1" fmla="*/ 0 h 207659"/>
              <a:gd name="connsiteX2" fmla="*/ 2696627 w 2891078"/>
              <a:gd name="connsiteY2" fmla="*/ 78205 h 207659"/>
              <a:gd name="connsiteX3" fmla="*/ 0 w 2891078"/>
              <a:gd name="connsiteY3" fmla="*/ 207659 h 207659"/>
              <a:gd name="connsiteX4" fmla="*/ 70517 w 2891078"/>
              <a:gd name="connsiteY4" fmla="*/ 32199 h 207659"/>
              <a:gd name="connsiteX0" fmla="*/ 70517 w 2891078"/>
              <a:gd name="connsiteY0" fmla="*/ 32199 h 207659"/>
              <a:gd name="connsiteX1" fmla="*/ 2891078 w 2891078"/>
              <a:gd name="connsiteY1" fmla="*/ 0 h 207659"/>
              <a:gd name="connsiteX2" fmla="*/ 2696627 w 2891078"/>
              <a:gd name="connsiteY2" fmla="*/ 78205 h 207659"/>
              <a:gd name="connsiteX3" fmla="*/ 0 w 2891078"/>
              <a:gd name="connsiteY3" fmla="*/ 207659 h 207659"/>
              <a:gd name="connsiteX4" fmla="*/ 70517 w 2891078"/>
              <a:gd name="connsiteY4" fmla="*/ 32199 h 207659"/>
              <a:gd name="connsiteX0" fmla="*/ 167064 w 2987625"/>
              <a:gd name="connsiteY0" fmla="*/ 32199 h 255352"/>
              <a:gd name="connsiteX1" fmla="*/ 2987625 w 2987625"/>
              <a:gd name="connsiteY1" fmla="*/ 0 h 255352"/>
              <a:gd name="connsiteX2" fmla="*/ 2793174 w 2987625"/>
              <a:gd name="connsiteY2" fmla="*/ 78205 h 255352"/>
              <a:gd name="connsiteX3" fmla="*/ 0 w 2987625"/>
              <a:gd name="connsiteY3" fmla="*/ 255352 h 255352"/>
              <a:gd name="connsiteX4" fmla="*/ 167064 w 2987625"/>
              <a:gd name="connsiteY4" fmla="*/ 32199 h 255352"/>
              <a:gd name="connsiteX0" fmla="*/ 167064 w 2987625"/>
              <a:gd name="connsiteY0" fmla="*/ 32199 h 255352"/>
              <a:gd name="connsiteX1" fmla="*/ 2987625 w 2987625"/>
              <a:gd name="connsiteY1" fmla="*/ 0 h 255352"/>
              <a:gd name="connsiteX2" fmla="*/ 2791917 w 2987625"/>
              <a:gd name="connsiteY2" fmla="*/ 136576 h 255352"/>
              <a:gd name="connsiteX3" fmla="*/ 0 w 2987625"/>
              <a:gd name="connsiteY3" fmla="*/ 255352 h 255352"/>
              <a:gd name="connsiteX4" fmla="*/ 167064 w 2987625"/>
              <a:gd name="connsiteY4" fmla="*/ 32199 h 255352"/>
              <a:gd name="connsiteX0" fmla="*/ 167064 w 2987625"/>
              <a:gd name="connsiteY0" fmla="*/ 32199 h 255352"/>
              <a:gd name="connsiteX1" fmla="*/ 2987625 w 2987625"/>
              <a:gd name="connsiteY1" fmla="*/ 0 h 255352"/>
              <a:gd name="connsiteX2" fmla="*/ 2791917 w 2987625"/>
              <a:gd name="connsiteY2" fmla="*/ 136576 h 255352"/>
              <a:gd name="connsiteX3" fmla="*/ 0 w 2987625"/>
              <a:gd name="connsiteY3" fmla="*/ 255352 h 255352"/>
              <a:gd name="connsiteX4" fmla="*/ 167064 w 2987625"/>
              <a:gd name="connsiteY4" fmla="*/ 32199 h 255352"/>
              <a:gd name="connsiteX0" fmla="*/ 167064 w 2987625"/>
              <a:gd name="connsiteY0" fmla="*/ 32199 h 255352"/>
              <a:gd name="connsiteX1" fmla="*/ 2987625 w 2987625"/>
              <a:gd name="connsiteY1" fmla="*/ 0 h 255352"/>
              <a:gd name="connsiteX2" fmla="*/ 2793654 w 2987625"/>
              <a:gd name="connsiteY2" fmla="*/ 190319 h 255352"/>
              <a:gd name="connsiteX3" fmla="*/ 0 w 2987625"/>
              <a:gd name="connsiteY3" fmla="*/ 255352 h 255352"/>
              <a:gd name="connsiteX4" fmla="*/ 167064 w 2987625"/>
              <a:gd name="connsiteY4" fmla="*/ 32199 h 255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625" h="255352">
                <a:moveTo>
                  <a:pt x="167064" y="32199"/>
                </a:moveTo>
                <a:lnTo>
                  <a:pt x="2987625" y="0"/>
                </a:lnTo>
                <a:cubicBezTo>
                  <a:pt x="2949740" y="74716"/>
                  <a:pt x="2870692" y="179214"/>
                  <a:pt x="2793654" y="190319"/>
                </a:cubicBezTo>
                <a:lnTo>
                  <a:pt x="0" y="255352"/>
                </a:lnTo>
                <a:cubicBezTo>
                  <a:pt x="23506" y="196865"/>
                  <a:pt x="201431" y="91498"/>
                  <a:pt x="167064" y="3219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50" name="Cubo 10">
            <a:extLst>
              <a:ext uri="{FF2B5EF4-FFF2-40B4-BE49-F238E27FC236}">
                <a16:creationId xmlns="" xmlns:a16="http://schemas.microsoft.com/office/drawing/2014/main" id="{E6E9EE45-A2E1-4B69-ABFF-B5CDCB70D71D}"/>
              </a:ext>
            </a:extLst>
          </p:cNvPr>
          <p:cNvSpPr/>
          <p:nvPr/>
        </p:nvSpPr>
        <p:spPr>
          <a:xfrm rot="9563942" flipV="1">
            <a:off x="1360575" y="1920774"/>
            <a:ext cx="7410450" cy="2524125"/>
          </a:xfrm>
          <a:custGeom>
            <a:avLst/>
            <a:gdLst>
              <a:gd name="connsiteX0" fmla="*/ 0 w 6803035"/>
              <a:gd name="connsiteY0" fmla="*/ 1044780 h 2179258"/>
              <a:gd name="connsiteX1" fmla="*/ 5758255 w 6803035"/>
              <a:gd name="connsiteY1" fmla="*/ 1044780 h 2179258"/>
              <a:gd name="connsiteX2" fmla="*/ 5758255 w 6803035"/>
              <a:gd name="connsiteY2" fmla="*/ 2179258 h 2179258"/>
              <a:gd name="connsiteX3" fmla="*/ 0 w 6803035"/>
              <a:gd name="connsiteY3" fmla="*/ 2179258 h 2179258"/>
              <a:gd name="connsiteX4" fmla="*/ 0 w 6803035"/>
              <a:gd name="connsiteY4" fmla="*/ 1044780 h 2179258"/>
              <a:gd name="connsiteX0" fmla="*/ 5758255 w 6803035"/>
              <a:gd name="connsiteY0" fmla="*/ 1044780 h 2179258"/>
              <a:gd name="connsiteX1" fmla="*/ 6803035 w 6803035"/>
              <a:gd name="connsiteY1" fmla="*/ 0 h 2179258"/>
              <a:gd name="connsiteX2" fmla="*/ 6803035 w 6803035"/>
              <a:gd name="connsiteY2" fmla="*/ 1134478 h 2179258"/>
              <a:gd name="connsiteX3" fmla="*/ 5758255 w 6803035"/>
              <a:gd name="connsiteY3" fmla="*/ 2179258 h 2179258"/>
              <a:gd name="connsiteX4" fmla="*/ 5758255 w 6803035"/>
              <a:gd name="connsiteY4" fmla="*/ 1044780 h 2179258"/>
              <a:gd name="connsiteX0" fmla="*/ 0 w 6803035"/>
              <a:gd name="connsiteY0" fmla="*/ 1044780 h 2179258"/>
              <a:gd name="connsiteX1" fmla="*/ 1044780 w 6803035"/>
              <a:gd name="connsiteY1" fmla="*/ 0 h 2179258"/>
              <a:gd name="connsiteX2" fmla="*/ 6803035 w 6803035"/>
              <a:gd name="connsiteY2" fmla="*/ 0 h 2179258"/>
              <a:gd name="connsiteX3" fmla="*/ 5758255 w 6803035"/>
              <a:gd name="connsiteY3" fmla="*/ 1044780 h 2179258"/>
              <a:gd name="connsiteX4" fmla="*/ 0 w 6803035"/>
              <a:gd name="connsiteY4" fmla="*/ 1044780 h 2179258"/>
              <a:gd name="connsiteX0" fmla="*/ 0 w 6803035"/>
              <a:gd name="connsiteY0" fmla="*/ 1044780 h 2179258"/>
              <a:gd name="connsiteX1" fmla="*/ 1044780 w 6803035"/>
              <a:gd name="connsiteY1" fmla="*/ 0 h 2179258"/>
              <a:gd name="connsiteX2" fmla="*/ 6803035 w 6803035"/>
              <a:gd name="connsiteY2" fmla="*/ 0 h 2179258"/>
              <a:gd name="connsiteX3" fmla="*/ 6803035 w 6803035"/>
              <a:gd name="connsiteY3" fmla="*/ 1134478 h 2179258"/>
              <a:gd name="connsiteX4" fmla="*/ 5758255 w 6803035"/>
              <a:gd name="connsiteY4" fmla="*/ 2179258 h 2179258"/>
              <a:gd name="connsiteX5" fmla="*/ 0 w 6803035"/>
              <a:gd name="connsiteY5" fmla="*/ 2179258 h 2179258"/>
              <a:gd name="connsiteX6" fmla="*/ 0 w 6803035"/>
              <a:gd name="connsiteY6" fmla="*/ 1044780 h 2179258"/>
              <a:gd name="connsiteX7" fmla="*/ 0 w 6803035"/>
              <a:gd name="connsiteY7" fmla="*/ 1044780 h 2179258"/>
              <a:gd name="connsiteX8" fmla="*/ 5758255 w 6803035"/>
              <a:gd name="connsiteY8" fmla="*/ 1044780 h 2179258"/>
              <a:gd name="connsiteX9" fmla="*/ 6803035 w 6803035"/>
              <a:gd name="connsiteY9" fmla="*/ 0 h 2179258"/>
              <a:gd name="connsiteX10" fmla="*/ 5758255 w 6803035"/>
              <a:gd name="connsiteY10" fmla="*/ 1044780 h 2179258"/>
              <a:gd name="connsiteX11" fmla="*/ 5758255 w 6803035"/>
              <a:gd name="connsiteY11" fmla="*/ 2179258 h 2179258"/>
              <a:gd name="connsiteX0" fmla="*/ 0 w 6803035"/>
              <a:gd name="connsiteY0" fmla="*/ 1044780 h 2179258"/>
              <a:gd name="connsiteX1" fmla="*/ 5758255 w 6803035"/>
              <a:gd name="connsiteY1" fmla="*/ 1044780 h 2179258"/>
              <a:gd name="connsiteX2" fmla="*/ 5758255 w 6803035"/>
              <a:gd name="connsiteY2" fmla="*/ 2179258 h 2179258"/>
              <a:gd name="connsiteX3" fmla="*/ 0 w 6803035"/>
              <a:gd name="connsiteY3" fmla="*/ 2179258 h 2179258"/>
              <a:gd name="connsiteX4" fmla="*/ 0 w 6803035"/>
              <a:gd name="connsiteY4" fmla="*/ 1044780 h 2179258"/>
              <a:gd name="connsiteX0" fmla="*/ 5758255 w 6803035"/>
              <a:gd name="connsiteY0" fmla="*/ 1044780 h 2179258"/>
              <a:gd name="connsiteX1" fmla="*/ 6803035 w 6803035"/>
              <a:gd name="connsiteY1" fmla="*/ 0 h 2179258"/>
              <a:gd name="connsiteX2" fmla="*/ 6803035 w 6803035"/>
              <a:gd name="connsiteY2" fmla="*/ 1134478 h 2179258"/>
              <a:gd name="connsiteX3" fmla="*/ 5758255 w 6803035"/>
              <a:gd name="connsiteY3" fmla="*/ 2179258 h 2179258"/>
              <a:gd name="connsiteX4" fmla="*/ 5758255 w 6803035"/>
              <a:gd name="connsiteY4" fmla="*/ 1044780 h 2179258"/>
              <a:gd name="connsiteX0" fmla="*/ 0 w 6803035"/>
              <a:gd name="connsiteY0" fmla="*/ 1044780 h 2179258"/>
              <a:gd name="connsiteX1" fmla="*/ 1044780 w 6803035"/>
              <a:gd name="connsiteY1" fmla="*/ 0 h 2179258"/>
              <a:gd name="connsiteX2" fmla="*/ 6803035 w 6803035"/>
              <a:gd name="connsiteY2" fmla="*/ 0 h 2179258"/>
              <a:gd name="connsiteX3" fmla="*/ 5758255 w 6803035"/>
              <a:gd name="connsiteY3" fmla="*/ 1044780 h 2179258"/>
              <a:gd name="connsiteX4" fmla="*/ 0 w 6803035"/>
              <a:gd name="connsiteY4" fmla="*/ 1044780 h 2179258"/>
              <a:gd name="connsiteX0" fmla="*/ 0 w 6803035"/>
              <a:gd name="connsiteY0" fmla="*/ 1044780 h 2179258"/>
              <a:gd name="connsiteX1" fmla="*/ 1044780 w 6803035"/>
              <a:gd name="connsiteY1" fmla="*/ 0 h 2179258"/>
              <a:gd name="connsiteX2" fmla="*/ 6803035 w 6803035"/>
              <a:gd name="connsiteY2" fmla="*/ 0 h 2179258"/>
              <a:gd name="connsiteX3" fmla="*/ 6803035 w 6803035"/>
              <a:gd name="connsiteY3" fmla="*/ 1134478 h 2179258"/>
              <a:gd name="connsiteX4" fmla="*/ 5758255 w 6803035"/>
              <a:gd name="connsiteY4" fmla="*/ 2179258 h 2179258"/>
              <a:gd name="connsiteX5" fmla="*/ 0 w 6803035"/>
              <a:gd name="connsiteY5" fmla="*/ 2179258 h 2179258"/>
              <a:gd name="connsiteX6" fmla="*/ 0 w 6803035"/>
              <a:gd name="connsiteY6" fmla="*/ 1044780 h 2179258"/>
              <a:gd name="connsiteX7" fmla="*/ 0 w 6803035"/>
              <a:gd name="connsiteY7" fmla="*/ 1044780 h 2179258"/>
              <a:gd name="connsiteX8" fmla="*/ 5758255 w 6803035"/>
              <a:gd name="connsiteY8" fmla="*/ 1044780 h 2179258"/>
              <a:gd name="connsiteX9" fmla="*/ 6803035 w 6803035"/>
              <a:gd name="connsiteY9" fmla="*/ 0 h 2179258"/>
              <a:gd name="connsiteX10" fmla="*/ 5758255 w 6803035"/>
              <a:gd name="connsiteY10" fmla="*/ 1044780 h 2179258"/>
              <a:gd name="connsiteX11" fmla="*/ 5758255 w 6803035"/>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6433572 w 7478352"/>
              <a:gd name="connsiteY0" fmla="*/ 104478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6433572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6433572 w 7478352"/>
              <a:gd name="connsiteY3" fmla="*/ 1044780 h 2179258"/>
              <a:gd name="connsiteX4" fmla="*/ 675317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6433572 w 7478352"/>
              <a:gd name="connsiteY8" fmla="*/ 1044780 h 2179258"/>
              <a:gd name="connsiteX9" fmla="*/ 7478352 w 7478352"/>
              <a:gd name="connsiteY9" fmla="*/ 0 h 2179258"/>
              <a:gd name="connsiteX10" fmla="*/ 6433572 w 7478352"/>
              <a:gd name="connsiteY10" fmla="*/ 1044780 h 2179258"/>
              <a:gd name="connsiteX11" fmla="*/ 6433572 w 7478352"/>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6433572 w 7478352"/>
              <a:gd name="connsiteY0" fmla="*/ 104478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6433572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6433572 w 7478352"/>
              <a:gd name="connsiteY3" fmla="*/ 1044780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6433572 w 7478352"/>
              <a:gd name="connsiteY8" fmla="*/ 1044780 h 2179258"/>
              <a:gd name="connsiteX9" fmla="*/ 7478352 w 7478352"/>
              <a:gd name="connsiteY9" fmla="*/ 0 h 2179258"/>
              <a:gd name="connsiteX10" fmla="*/ 6433572 w 7478352"/>
              <a:gd name="connsiteY10" fmla="*/ 1044780 h 2179258"/>
              <a:gd name="connsiteX11" fmla="*/ 6433572 w 7478352"/>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6433572 w 7478352"/>
              <a:gd name="connsiteY0" fmla="*/ 104478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6433572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6433572 w 7478352"/>
              <a:gd name="connsiteY3" fmla="*/ 1044780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6433572 w 7478352"/>
              <a:gd name="connsiteY8" fmla="*/ 1044780 h 2179258"/>
              <a:gd name="connsiteX9" fmla="*/ 7478352 w 7478352"/>
              <a:gd name="connsiteY9" fmla="*/ 0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6433572 w 7478352"/>
              <a:gd name="connsiteY0" fmla="*/ 104478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6433572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6433572 w 7478352"/>
              <a:gd name="connsiteY3" fmla="*/ 1044780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478352 w 7478352"/>
              <a:gd name="connsiteY9" fmla="*/ 0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6433572 w 7478352"/>
              <a:gd name="connsiteY0" fmla="*/ 104478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6433572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478352 w 7478352"/>
              <a:gd name="connsiteY9" fmla="*/ 0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478352 w 7478352"/>
              <a:gd name="connsiteY2" fmla="*/ 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478352 w 7478352"/>
              <a:gd name="connsiteY9" fmla="*/ 0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478352 w 7478352"/>
              <a:gd name="connsiteY2" fmla="*/ 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478352 w 7478352"/>
              <a:gd name="connsiteY9" fmla="*/ 0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478352 w 7478352"/>
              <a:gd name="connsiteY2" fmla="*/ 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273682 w 7478352"/>
              <a:gd name="connsiteY9" fmla="*/ 161355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478352 w 7478352"/>
              <a:gd name="connsiteY2" fmla="*/ 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284250 w 7478352"/>
              <a:gd name="connsiteY2" fmla="*/ 157383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273682 w 7478352"/>
              <a:gd name="connsiteY9" fmla="*/ 161355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323894 w 7478352"/>
              <a:gd name="connsiteY2" fmla="*/ 16660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284250 w 7478352"/>
              <a:gd name="connsiteY2" fmla="*/ 157383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273682 w 7478352"/>
              <a:gd name="connsiteY9" fmla="*/ 161355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186523 w 7478352"/>
              <a:gd name="connsiteY1" fmla="*/ 218237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323894 w 7478352"/>
              <a:gd name="connsiteY2" fmla="*/ 16660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284250 w 7478352"/>
              <a:gd name="connsiteY2" fmla="*/ 157383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273682 w 7478352"/>
              <a:gd name="connsiteY9" fmla="*/ 161355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186523 w 7478352"/>
              <a:gd name="connsiteY1" fmla="*/ 218237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323894 w 7478352"/>
              <a:gd name="connsiteY2" fmla="*/ 16660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284250 w 7478352"/>
              <a:gd name="connsiteY2" fmla="*/ 157383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162766 w 7478352"/>
              <a:gd name="connsiteY9" fmla="*/ 251289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186523 w 7478352"/>
              <a:gd name="connsiteY1" fmla="*/ 218237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323894 w 7478352"/>
              <a:gd name="connsiteY2" fmla="*/ 16660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152200 w 7478352"/>
              <a:gd name="connsiteY2" fmla="*/ 255261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162766 w 7478352"/>
              <a:gd name="connsiteY9" fmla="*/ 251289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186523 w 7478352"/>
              <a:gd name="connsiteY1" fmla="*/ 218237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198439 w 7478352"/>
              <a:gd name="connsiteY2" fmla="*/ 249939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152200 w 7478352"/>
              <a:gd name="connsiteY2" fmla="*/ 255261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162766 w 7478352"/>
              <a:gd name="connsiteY9" fmla="*/ 251289 h 2179258"/>
              <a:gd name="connsiteX10" fmla="*/ 5967199 w 7478352"/>
              <a:gd name="connsiteY10" fmla="*/ 1087426 h 2179258"/>
              <a:gd name="connsiteX11" fmla="*/ 6433572 w 7478352"/>
              <a:gd name="connsiteY11" fmla="*/ 2179258 h 2179258"/>
              <a:gd name="connsiteX0" fmla="*/ 675317 w 7478352"/>
              <a:gd name="connsiteY0" fmla="*/ 1022145 h 2156623"/>
              <a:gd name="connsiteX1" fmla="*/ 5967198 w 7478352"/>
              <a:gd name="connsiteY1" fmla="*/ 1064791 h 2156623"/>
              <a:gd name="connsiteX2" fmla="*/ 6433572 w 7478352"/>
              <a:gd name="connsiteY2" fmla="*/ 2156623 h 2156623"/>
              <a:gd name="connsiteX3" fmla="*/ 675317 w 7478352"/>
              <a:gd name="connsiteY3" fmla="*/ 2156623 h 2156623"/>
              <a:gd name="connsiteX4" fmla="*/ 675317 w 7478352"/>
              <a:gd name="connsiteY4" fmla="*/ 1022145 h 2156623"/>
              <a:gd name="connsiteX0" fmla="*/ 5969822 w 7478352"/>
              <a:gd name="connsiteY0" fmla="*/ 1039685 h 2156623"/>
              <a:gd name="connsiteX1" fmla="*/ 7186523 w 7478352"/>
              <a:gd name="connsiteY1" fmla="*/ 195602 h 2156623"/>
              <a:gd name="connsiteX2" fmla="*/ 7478352 w 7478352"/>
              <a:gd name="connsiteY2" fmla="*/ 1111843 h 2156623"/>
              <a:gd name="connsiteX3" fmla="*/ 6433572 w 7478352"/>
              <a:gd name="connsiteY3" fmla="*/ 2156623 h 2156623"/>
              <a:gd name="connsiteX4" fmla="*/ 5969822 w 7478352"/>
              <a:gd name="connsiteY4" fmla="*/ 1039685 h 2156623"/>
              <a:gd name="connsiteX0" fmla="*/ 675317 w 7478352"/>
              <a:gd name="connsiteY0" fmla="*/ 1022145 h 2156623"/>
              <a:gd name="connsiteX1" fmla="*/ 1647628 w 7478352"/>
              <a:gd name="connsiteY1" fmla="*/ 233747 h 2156623"/>
              <a:gd name="connsiteX2" fmla="*/ 7198439 w 7478352"/>
              <a:gd name="connsiteY2" fmla="*/ 227304 h 2156623"/>
              <a:gd name="connsiteX3" fmla="*/ 5988333 w 7478352"/>
              <a:gd name="connsiteY3" fmla="*/ 1056846 h 2156623"/>
              <a:gd name="connsiteX4" fmla="*/ 675317 w 7478352"/>
              <a:gd name="connsiteY4" fmla="*/ 1022145 h 2156623"/>
              <a:gd name="connsiteX0" fmla="*/ 675317 w 7478352"/>
              <a:gd name="connsiteY0" fmla="*/ 1022145 h 2156623"/>
              <a:gd name="connsiteX1" fmla="*/ 1499464 w 7478352"/>
              <a:gd name="connsiteY1" fmla="*/ 0 h 2156623"/>
              <a:gd name="connsiteX2" fmla="*/ 7152200 w 7478352"/>
              <a:gd name="connsiteY2" fmla="*/ 232626 h 2156623"/>
              <a:gd name="connsiteX3" fmla="*/ 7478352 w 7478352"/>
              <a:gd name="connsiteY3" fmla="*/ 1111843 h 2156623"/>
              <a:gd name="connsiteX4" fmla="*/ 6433572 w 7478352"/>
              <a:gd name="connsiteY4" fmla="*/ 2156623 h 2156623"/>
              <a:gd name="connsiteX5" fmla="*/ 675317 w 7478352"/>
              <a:gd name="connsiteY5" fmla="*/ 2156623 h 2156623"/>
              <a:gd name="connsiteX6" fmla="*/ 675317 w 7478352"/>
              <a:gd name="connsiteY6" fmla="*/ 1022145 h 2156623"/>
              <a:gd name="connsiteX7" fmla="*/ 0 w 7478352"/>
              <a:gd name="connsiteY7" fmla="*/ 829769 h 2156623"/>
              <a:gd name="connsiteX8" fmla="*/ 5985710 w 7478352"/>
              <a:gd name="connsiteY8" fmla="*/ 1081953 h 2156623"/>
              <a:gd name="connsiteX9" fmla="*/ 7162766 w 7478352"/>
              <a:gd name="connsiteY9" fmla="*/ 228654 h 2156623"/>
              <a:gd name="connsiteX10" fmla="*/ 5967199 w 7478352"/>
              <a:gd name="connsiteY10" fmla="*/ 1064791 h 2156623"/>
              <a:gd name="connsiteX11" fmla="*/ 6433572 w 7478352"/>
              <a:gd name="connsiteY11" fmla="*/ 2156623 h 2156623"/>
              <a:gd name="connsiteX0" fmla="*/ 675317 w 7478352"/>
              <a:gd name="connsiteY0" fmla="*/ 826543 h 1961021"/>
              <a:gd name="connsiteX1" fmla="*/ 5967198 w 7478352"/>
              <a:gd name="connsiteY1" fmla="*/ 869189 h 1961021"/>
              <a:gd name="connsiteX2" fmla="*/ 6433572 w 7478352"/>
              <a:gd name="connsiteY2" fmla="*/ 1961021 h 1961021"/>
              <a:gd name="connsiteX3" fmla="*/ 675317 w 7478352"/>
              <a:gd name="connsiteY3" fmla="*/ 1961021 h 1961021"/>
              <a:gd name="connsiteX4" fmla="*/ 675317 w 7478352"/>
              <a:gd name="connsiteY4" fmla="*/ 826543 h 1961021"/>
              <a:gd name="connsiteX0" fmla="*/ 5969822 w 7478352"/>
              <a:gd name="connsiteY0" fmla="*/ 844083 h 1961021"/>
              <a:gd name="connsiteX1" fmla="*/ 7186523 w 7478352"/>
              <a:gd name="connsiteY1" fmla="*/ 0 h 1961021"/>
              <a:gd name="connsiteX2" fmla="*/ 7478352 w 7478352"/>
              <a:gd name="connsiteY2" fmla="*/ 916241 h 1961021"/>
              <a:gd name="connsiteX3" fmla="*/ 6433572 w 7478352"/>
              <a:gd name="connsiteY3" fmla="*/ 1961021 h 1961021"/>
              <a:gd name="connsiteX4" fmla="*/ 5969822 w 7478352"/>
              <a:gd name="connsiteY4" fmla="*/ 844083 h 1961021"/>
              <a:gd name="connsiteX0" fmla="*/ 675317 w 7478352"/>
              <a:gd name="connsiteY0" fmla="*/ 826543 h 1961021"/>
              <a:gd name="connsiteX1" fmla="*/ 1647628 w 7478352"/>
              <a:gd name="connsiteY1" fmla="*/ 38145 h 1961021"/>
              <a:gd name="connsiteX2" fmla="*/ 7198439 w 7478352"/>
              <a:gd name="connsiteY2" fmla="*/ 31702 h 1961021"/>
              <a:gd name="connsiteX3" fmla="*/ 5988333 w 7478352"/>
              <a:gd name="connsiteY3" fmla="*/ 861244 h 1961021"/>
              <a:gd name="connsiteX4" fmla="*/ 675317 w 7478352"/>
              <a:gd name="connsiteY4" fmla="*/ 826543 h 1961021"/>
              <a:gd name="connsiteX0" fmla="*/ 675317 w 7478352"/>
              <a:gd name="connsiteY0" fmla="*/ 826543 h 1961021"/>
              <a:gd name="connsiteX1" fmla="*/ 1615927 w 7478352"/>
              <a:gd name="connsiteY1" fmla="*/ 50062 h 1961021"/>
              <a:gd name="connsiteX2" fmla="*/ 7152200 w 7478352"/>
              <a:gd name="connsiteY2" fmla="*/ 37024 h 1961021"/>
              <a:gd name="connsiteX3" fmla="*/ 7478352 w 7478352"/>
              <a:gd name="connsiteY3" fmla="*/ 916241 h 1961021"/>
              <a:gd name="connsiteX4" fmla="*/ 6433572 w 7478352"/>
              <a:gd name="connsiteY4" fmla="*/ 1961021 h 1961021"/>
              <a:gd name="connsiteX5" fmla="*/ 675317 w 7478352"/>
              <a:gd name="connsiteY5" fmla="*/ 1961021 h 1961021"/>
              <a:gd name="connsiteX6" fmla="*/ 675317 w 7478352"/>
              <a:gd name="connsiteY6" fmla="*/ 826543 h 1961021"/>
              <a:gd name="connsiteX7" fmla="*/ 0 w 7478352"/>
              <a:gd name="connsiteY7" fmla="*/ 634167 h 1961021"/>
              <a:gd name="connsiteX8" fmla="*/ 5985710 w 7478352"/>
              <a:gd name="connsiteY8" fmla="*/ 886351 h 1961021"/>
              <a:gd name="connsiteX9" fmla="*/ 7162766 w 7478352"/>
              <a:gd name="connsiteY9" fmla="*/ 33052 h 1961021"/>
              <a:gd name="connsiteX10" fmla="*/ 5967199 w 7478352"/>
              <a:gd name="connsiteY10" fmla="*/ 869189 h 1961021"/>
              <a:gd name="connsiteX11" fmla="*/ 6433572 w 7478352"/>
              <a:gd name="connsiteY11" fmla="*/ 1961021 h 1961021"/>
              <a:gd name="connsiteX0" fmla="*/ 675317 w 7478352"/>
              <a:gd name="connsiteY0" fmla="*/ 912275 h 2046753"/>
              <a:gd name="connsiteX1" fmla="*/ 5967198 w 7478352"/>
              <a:gd name="connsiteY1" fmla="*/ 954921 h 2046753"/>
              <a:gd name="connsiteX2" fmla="*/ 6433572 w 7478352"/>
              <a:gd name="connsiteY2" fmla="*/ 2046753 h 2046753"/>
              <a:gd name="connsiteX3" fmla="*/ 675317 w 7478352"/>
              <a:gd name="connsiteY3" fmla="*/ 2046753 h 2046753"/>
              <a:gd name="connsiteX4" fmla="*/ 675317 w 7478352"/>
              <a:gd name="connsiteY4" fmla="*/ 912275 h 2046753"/>
              <a:gd name="connsiteX0" fmla="*/ 5969822 w 7478352"/>
              <a:gd name="connsiteY0" fmla="*/ 929815 h 2046753"/>
              <a:gd name="connsiteX1" fmla="*/ 7186523 w 7478352"/>
              <a:gd name="connsiteY1" fmla="*/ 85732 h 2046753"/>
              <a:gd name="connsiteX2" fmla="*/ 7478352 w 7478352"/>
              <a:gd name="connsiteY2" fmla="*/ 1001973 h 2046753"/>
              <a:gd name="connsiteX3" fmla="*/ 6433572 w 7478352"/>
              <a:gd name="connsiteY3" fmla="*/ 2046753 h 2046753"/>
              <a:gd name="connsiteX4" fmla="*/ 5969822 w 7478352"/>
              <a:gd name="connsiteY4" fmla="*/ 929815 h 2046753"/>
              <a:gd name="connsiteX0" fmla="*/ 675317 w 7478352"/>
              <a:gd name="connsiteY0" fmla="*/ 912275 h 2046753"/>
              <a:gd name="connsiteX1" fmla="*/ 1647628 w 7478352"/>
              <a:gd name="connsiteY1" fmla="*/ 123877 h 2046753"/>
              <a:gd name="connsiteX2" fmla="*/ 7198439 w 7478352"/>
              <a:gd name="connsiteY2" fmla="*/ 117434 h 2046753"/>
              <a:gd name="connsiteX3" fmla="*/ 5988333 w 7478352"/>
              <a:gd name="connsiteY3" fmla="*/ 946976 h 2046753"/>
              <a:gd name="connsiteX4" fmla="*/ 675317 w 7478352"/>
              <a:gd name="connsiteY4" fmla="*/ 912275 h 2046753"/>
              <a:gd name="connsiteX0" fmla="*/ 675317 w 7478352"/>
              <a:gd name="connsiteY0" fmla="*/ 912275 h 2046753"/>
              <a:gd name="connsiteX1" fmla="*/ 1239260 w 7478352"/>
              <a:gd name="connsiteY1" fmla="*/ 0 h 2046753"/>
              <a:gd name="connsiteX2" fmla="*/ 7152200 w 7478352"/>
              <a:gd name="connsiteY2" fmla="*/ 122756 h 2046753"/>
              <a:gd name="connsiteX3" fmla="*/ 7478352 w 7478352"/>
              <a:gd name="connsiteY3" fmla="*/ 1001973 h 2046753"/>
              <a:gd name="connsiteX4" fmla="*/ 6433572 w 7478352"/>
              <a:gd name="connsiteY4" fmla="*/ 2046753 h 2046753"/>
              <a:gd name="connsiteX5" fmla="*/ 675317 w 7478352"/>
              <a:gd name="connsiteY5" fmla="*/ 2046753 h 2046753"/>
              <a:gd name="connsiteX6" fmla="*/ 675317 w 7478352"/>
              <a:gd name="connsiteY6" fmla="*/ 912275 h 2046753"/>
              <a:gd name="connsiteX7" fmla="*/ 0 w 7478352"/>
              <a:gd name="connsiteY7" fmla="*/ 719899 h 2046753"/>
              <a:gd name="connsiteX8" fmla="*/ 5985710 w 7478352"/>
              <a:gd name="connsiteY8" fmla="*/ 972083 h 2046753"/>
              <a:gd name="connsiteX9" fmla="*/ 7162766 w 7478352"/>
              <a:gd name="connsiteY9" fmla="*/ 118784 h 2046753"/>
              <a:gd name="connsiteX10" fmla="*/ 5967199 w 7478352"/>
              <a:gd name="connsiteY10" fmla="*/ 954921 h 2046753"/>
              <a:gd name="connsiteX11" fmla="*/ 6433572 w 7478352"/>
              <a:gd name="connsiteY11" fmla="*/ 2046753 h 2046753"/>
              <a:gd name="connsiteX0" fmla="*/ 675317 w 7478352"/>
              <a:gd name="connsiteY0" fmla="*/ 912276 h 2046754"/>
              <a:gd name="connsiteX1" fmla="*/ 5967198 w 7478352"/>
              <a:gd name="connsiteY1" fmla="*/ 954922 h 2046754"/>
              <a:gd name="connsiteX2" fmla="*/ 6433572 w 7478352"/>
              <a:gd name="connsiteY2" fmla="*/ 2046754 h 2046754"/>
              <a:gd name="connsiteX3" fmla="*/ 675317 w 7478352"/>
              <a:gd name="connsiteY3" fmla="*/ 2046754 h 2046754"/>
              <a:gd name="connsiteX4" fmla="*/ 675317 w 7478352"/>
              <a:gd name="connsiteY4" fmla="*/ 912276 h 2046754"/>
              <a:gd name="connsiteX0" fmla="*/ 5969822 w 7478352"/>
              <a:gd name="connsiteY0" fmla="*/ 929816 h 2046754"/>
              <a:gd name="connsiteX1" fmla="*/ 7186523 w 7478352"/>
              <a:gd name="connsiteY1" fmla="*/ 85733 h 2046754"/>
              <a:gd name="connsiteX2" fmla="*/ 7478352 w 7478352"/>
              <a:gd name="connsiteY2" fmla="*/ 1001974 h 2046754"/>
              <a:gd name="connsiteX3" fmla="*/ 6433572 w 7478352"/>
              <a:gd name="connsiteY3" fmla="*/ 2046754 h 2046754"/>
              <a:gd name="connsiteX4" fmla="*/ 5969822 w 7478352"/>
              <a:gd name="connsiteY4" fmla="*/ 929816 h 2046754"/>
              <a:gd name="connsiteX0" fmla="*/ 675317 w 7478352"/>
              <a:gd name="connsiteY0" fmla="*/ 912276 h 2046754"/>
              <a:gd name="connsiteX1" fmla="*/ 1239260 w 7478352"/>
              <a:gd name="connsiteY1" fmla="*/ 0 h 2046754"/>
              <a:gd name="connsiteX2" fmla="*/ 7198439 w 7478352"/>
              <a:gd name="connsiteY2" fmla="*/ 117435 h 2046754"/>
              <a:gd name="connsiteX3" fmla="*/ 5988333 w 7478352"/>
              <a:gd name="connsiteY3" fmla="*/ 946977 h 2046754"/>
              <a:gd name="connsiteX4" fmla="*/ 675317 w 7478352"/>
              <a:gd name="connsiteY4" fmla="*/ 912276 h 2046754"/>
              <a:gd name="connsiteX0" fmla="*/ 675317 w 7478352"/>
              <a:gd name="connsiteY0" fmla="*/ 912276 h 2046754"/>
              <a:gd name="connsiteX1" fmla="*/ 1239260 w 7478352"/>
              <a:gd name="connsiteY1" fmla="*/ 1 h 2046754"/>
              <a:gd name="connsiteX2" fmla="*/ 7152200 w 7478352"/>
              <a:gd name="connsiteY2" fmla="*/ 122757 h 2046754"/>
              <a:gd name="connsiteX3" fmla="*/ 7478352 w 7478352"/>
              <a:gd name="connsiteY3" fmla="*/ 1001974 h 2046754"/>
              <a:gd name="connsiteX4" fmla="*/ 6433572 w 7478352"/>
              <a:gd name="connsiteY4" fmla="*/ 2046754 h 2046754"/>
              <a:gd name="connsiteX5" fmla="*/ 675317 w 7478352"/>
              <a:gd name="connsiteY5" fmla="*/ 2046754 h 2046754"/>
              <a:gd name="connsiteX6" fmla="*/ 675317 w 7478352"/>
              <a:gd name="connsiteY6" fmla="*/ 912276 h 2046754"/>
              <a:gd name="connsiteX7" fmla="*/ 0 w 7478352"/>
              <a:gd name="connsiteY7" fmla="*/ 719900 h 2046754"/>
              <a:gd name="connsiteX8" fmla="*/ 5985710 w 7478352"/>
              <a:gd name="connsiteY8" fmla="*/ 972084 h 2046754"/>
              <a:gd name="connsiteX9" fmla="*/ 7162766 w 7478352"/>
              <a:gd name="connsiteY9" fmla="*/ 118785 h 2046754"/>
              <a:gd name="connsiteX10" fmla="*/ 5967199 w 7478352"/>
              <a:gd name="connsiteY10" fmla="*/ 954922 h 2046754"/>
              <a:gd name="connsiteX11" fmla="*/ 6433572 w 7478352"/>
              <a:gd name="connsiteY11" fmla="*/ 2046754 h 2046754"/>
              <a:gd name="connsiteX0" fmla="*/ 705669 w 7508704"/>
              <a:gd name="connsiteY0" fmla="*/ 912276 h 2046754"/>
              <a:gd name="connsiteX1" fmla="*/ 5997550 w 7508704"/>
              <a:gd name="connsiteY1" fmla="*/ 954922 h 2046754"/>
              <a:gd name="connsiteX2" fmla="*/ 6463924 w 7508704"/>
              <a:gd name="connsiteY2" fmla="*/ 2046754 h 2046754"/>
              <a:gd name="connsiteX3" fmla="*/ 705669 w 7508704"/>
              <a:gd name="connsiteY3" fmla="*/ 2046754 h 2046754"/>
              <a:gd name="connsiteX4" fmla="*/ 705669 w 7508704"/>
              <a:gd name="connsiteY4" fmla="*/ 912276 h 2046754"/>
              <a:gd name="connsiteX0" fmla="*/ 6000174 w 7508704"/>
              <a:gd name="connsiteY0" fmla="*/ 929816 h 2046754"/>
              <a:gd name="connsiteX1" fmla="*/ 7216875 w 7508704"/>
              <a:gd name="connsiteY1" fmla="*/ 85733 h 2046754"/>
              <a:gd name="connsiteX2" fmla="*/ 7508704 w 7508704"/>
              <a:gd name="connsiteY2" fmla="*/ 1001974 h 2046754"/>
              <a:gd name="connsiteX3" fmla="*/ 6463924 w 7508704"/>
              <a:gd name="connsiteY3" fmla="*/ 2046754 h 2046754"/>
              <a:gd name="connsiteX4" fmla="*/ 6000174 w 7508704"/>
              <a:gd name="connsiteY4" fmla="*/ 929816 h 2046754"/>
              <a:gd name="connsiteX0" fmla="*/ 705669 w 7508704"/>
              <a:gd name="connsiteY0" fmla="*/ 912276 h 2046754"/>
              <a:gd name="connsiteX1" fmla="*/ 1269612 w 7508704"/>
              <a:gd name="connsiteY1" fmla="*/ 0 h 2046754"/>
              <a:gd name="connsiteX2" fmla="*/ 7228791 w 7508704"/>
              <a:gd name="connsiteY2" fmla="*/ 117435 h 2046754"/>
              <a:gd name="connsiteX3" fmla="*/ 6018685 w 7508704"/>
              <a:gd name="connsiteY3" fmla="*/ 946977 h 2046754"/>
              <a:gd name="connsiteX4" fmla="*/ 705669 w 7508704"/>
              <a:gd name="connsiteY4" fmla="*/ 912276 h 2046754"/>
              <a:gd name="connsiteX0" fmla="*/ 0 w 7508704"/>
              <a:gd name="connsiteY0" fmla="*/ 767492 h 2046754"/>
              <a:gd name="connsiteX1" fmla="*/ 1269612 w 7508704"/>
              <a:gd name="connsiteY1" fmla="*/ 1 h 2046754"/>
              <a:gd name="connsiteX2" fmla="*/ 7182552 w 7508704"/>
              <a:gd name="connsiteY2" fmla="*/ 122757 h 2046754"/>
              <a:gd name="connsiteX3" fmla="*/ 7508704 w 7508704"/>
              <a:gd name="connsiteY3" fmla="*/ 1001974 h 2046754"/>
              <a:gd name="connsiteX4" fmla="*/ 6463924 w 7508704"/>
              <a:gd name="connsiteY4" fmla="*/ 2046754 h 2046754"/>
              <a:gd name="connsiteX5" fmla="*/ 705669 w 7508704"/>
              <a:gd name="connsiteY5" fmla="*/ 2046754 h 2046754"/>
              <a:gd name="connsiteX6" fmla="*/ 0 w 7508704"/>
              <a:gd name="connsiteY6" fmla="*/ 767492 h 2046754"/>
              <a:gd name="connsiteX7" fmla="*/ 30352 w 7508704"/>
              <a:gd name="connsiteY7" fmla="*/ 719900 h 2046754"/>
              <a:gd name="connsiteX8" fmla="*/ 6016062 w 7508704"/>
              <a:gd name="connsiteY8" fmla="*/ 972084 h 2046754"/>
              <a:gd name="connsiteX9" fmla="*/ 7193118 w 7508704"/>
              <a:gd name="connsiteY9" fmla="*/ 118785 h 2046754"/>
              <a:gd name="connsiteX10" fmla="*/ 5997551 w 7508704"/>
              <a:gd name="connsiteY10" fmla="*/ 954922 h 2046754"/>
              <a:gd name="connsiteX11" fmla="*/ 6463924 w 7508704"/>
              <a:gd name="connsiteY11" fmla="*/ 2046754 h 2046754"/>
              <a:gd name="connsiteX0" fmla="*/ 705669 w 7508704"/>
              <a:gd name="connsiteY0" fmla="*/ 912276 h 2046754"/>
              <a:gd name="connsiteX1" fmla="*/ 5997550 w 7508704"/>
              <a:gd name="connsiteY1" fmla="*/ 954922 h 2046754"/>
              <a:gd name="connsiteX2" fmla="*/ 6463924 w 7508704"/>
              <a:gd name="connsiteY2" fmla="*/ 2046754 h 2046754"/>
              <a:gd name="connsiteX3" fmla="*/ 705669 w 7508704"/>
              <a:gd name="connsiteY3" fmla="*/ 2046754 h 2046754"/>
              <a:gd name="connsiteX4" fmla="*/ 705669 w 7508704"/>
              <a:gd name="connsiteY4" fmla="*/ 912276 h 2046754"/>
              <a:gd name="connsiteX0" fmla="*/ 6000174 w 7508704"/>
              <a:gd name="connsiteY0" fmla="*/ 929816 h 2046754"/>
              <a:gd name="connsiteX1" fmla="*/ 7216875 w 7508704"/>
              <a:gd name="connsiteY1" fmla="*/ 85733 h 2046754"/>
              <a:gd name="connsiteX2" fmla="*/ 7508704 w 7508704"/>
              <a:gd name="connsiteY2" fmla="*/ 1001974 h 2046754"/>
              <a:gd name="connsiteX3" fmla="*/ 6463924 w 7508704"/>
              <a:gd name="connsiteY3" fmla="*/ 2046754 h 2046754"/>
              <a:gd name="connsiteX4" fmla="*/ 6000174 w 7508704"/>
              <a:gd name="connsiteY4" fmla="*/ 929816 h 2046754"/>
              <a:gd name="connsiteX0" fmla="*/ 19785 w 7508704"/>
              <a:gd name="connsiteY0" fmla="*/ 723872 h 2046754"/>
              <a:gd name="connsiteX1" fmla="*/ 1269612 w 7508704"/>
              <a:gd name="connsiteY1" fmla="*/ 0 h 2046754"/>
              <a:gd name="connsiteX2" fmla="*/ 7228791 w 7508704"/>
              <a:gd name="connsiteY2" fmla="*/ 117435 h 2046754"/>
              <a:gd name="connsiteX3" fmla="*/ 6018685 w 7508704"/>
              <a:gd name="connsiteY3" fmla="*/ 946977 h 2046754"/>
              <a:gd name="connsiteX4" fmla="*/ 19785 w 7508704"/>
              <a:gd name="connsiteY4" fmla="*/ 723872 h 2046754"/>
              <a:gd name="connsiteX0" fmla="*/ 0 w 7508704"/>
              <a:gd name="connsiteY0" fmla="*/ 767492 h 2046754"/>
              <a:gd name="connsiteX1" fmla="*/ 1269612 w 7508704"/>
              <a:gd name="connsiteY1" fmla="*/ 1 h 2046754"/>
              <a:gd name="connsiteX2" fmla="*/ 7182552 w 7508704"/>
              <a:gd name="connsiteY2" fmla="*/ 122757 h 2046754"/>
              <a:gd name="connsiteX3" fmla="*/ 7508704 w 7508704"/>
              <a:gd name="connsiteY3" fmla="*/ 1001974 h 2046754"/>
              <a:gd name="connsiteX4" fmla="*/ 6463924 w 7508704"/>
              <a:gd name="connsiteY4" fmla="*/ 2046754 h 2046754"/>
              <a:gd name="connsiteX5" fmla="*/ 705669 w 7508704"/>
              <a:gd name="connsiteY5" fmla="*/ 2046754 h 2046754"/>
              <a:gd name="connsiteX6" fmla="*/ 0 w 7508704"/>
              <a:gd name="connsiteY6" fmla="*/ 767492 h 2046754"/>
              <a:gd name="connsiteX7" fmla="*/ 30352 w 7508704"/>
              <a:gd name="connsiteY7" fmla="*/ 719900 h 2046754"/>
              <a:gd name="connsiteX8" fmla="*/ 6016062 w 7508704"/>
              <a:gd name="connsiteY8" fmla="*/ 972084 h 2046754"/>
              <a:gd name="connsiteX9" fmla="*/ 7193118 w 7508704"/>
              <a:gd name="connsiteY9" fmla="*/ 118785 h 2046754"/>
              <a:gd name="connsiteX10" fmla="*/ 5997551 w 7508704"/>
              <a:gd name="connsiteY10" fmla="*/ 954922 h 2046754"/>
              <a:gd name="connsiteX11" fmla="*/ 6463924 w 7508704"/>
              <a:gd name="connsiteY11" fmla="*/ 2046754 h 2046754"/>
              <a:gd name="connsiteX0" fmla="*/ 0 w 7528564"/>
              <a:gd name="connsiteY0" fmla="*/ 714655 h 2046754"/>
              <a:gd name="connsiteX1" fmla="*/ 6017410 w 7528564"/>
              <a:gd name="connsiteY1" fmla="*/ 954922 h 2046754"/>
              <a:gd name="connsiteX2" fmla="*/ 6483784 w 7528564"/>
              <a:gd name="connsiteY2" fmla="*/ 2046754 h 2046754"/>
              <a:gd name="connsiteX3" fmla="*/ 725529 w 7528564"/>
              <a:gd name="connsiteY3" fmla="*/ 2046754 h 2046754"/>
              <a:gd name="connsiteX4" fmla="*/ 0 w 7528564"/>
              <a:gd name="connsiteY4" fmla="*/ 714655 h 2046754"/>
              <a:gd name="connsiteX0" fmla="*/ 6020034 w 7528564"/>
              <a:gd name="connsiteY0" fmla="*/ 929816 h 2046754"/>
              <a:gd name="connsiteX1" fmla="*/ 7236735 w 7528564"/>
              <a:gd name="connsiteY1" fmla="*/ 85733 h 2046754"/>
              <a:gd name="connsiteX2" fmla="*/ 7528564 w 7528564"/>
              <a:gd name="connsiteY2" fmla="*/ 1001974 h 2046754"/>
              <a:gd name="connsiteX3" fmla="*/ 6483784 w 7528564"/>
              <a:gd name="connsiteY3" fmla="*/ 2046754 h 2046754"/>
              <a:gd name="connsiteX4" fmla="*/ 6020034 w 7528564"/>
              <a:gd name="connsiteY4" fmla="*/ 929816 h 2046754"/>
              <a:gd name="connsiteX0" fmla="*/ 39645 w 7528564"/>
              <a:gd name="connsiteY0" fmla="*/ 723872 h 2046754"/>
              <a:gd name="connsiteX1" fmla="*/ 1289472 w 7528564"/>
              <a:gd name="connsiteY1" fmla="*/ 0 h 2046754"/>
              <a:gd name="connsiteX2" fmla="*/ 7248651 w 7528564"/>
              <a:gd name="connsiteY2" fmla="*/ 117435 h 2046754"/>
              <a:gd name="connsiteX3" fmla="*/ 6038545 w 7528564"/>
              <a:gd name="connsiteY3" fmla="*/ 946977 h 2046754"/>
              <a:gd name="connsiteX4" fmla="*/ 39645 w 7528564"/>
              <a:gd name="connsiteY4" fmla="*/ 723872 h 2046754"/>
              <a:gd name="connsiteX0" fmla="*/ 19860 w 7528564"/>
              <a:gd name="connsiteY0" fmla="*/ 767492 h 2046754"/>
              <a:gd name="connsiteX1" fmla="*/ 1289472 w 7528564"/>
              <a:gd name="connsiteY1" fmla="*/ 1 h 2046754"/>
              <a:gd name="connsiteX2" fmla="*/ 7202412 w 7528564"/>
              <a:gd name="connsiteY2" fmla="*/ 122757 h 2046754"/>
              <a:gd name="connsiteX3" fmla="*/ 7528564 w 7528564"/>
              <a:gd name="connsiteY3" fmla="*/ 1001974 h 2046754"/>
              <a:gd name="connsiteX4" fmla="*/ 6483784 w 7528564"/>
              <a:gd name="connsiteY4" fmla="*/ 2046754 h 2046754"/>
              <a:gd name="connsiteX5" fmla="*/ 725529 w 7528564"/>
              <a:gd name="connsiteY5" fmla="*/ 2046754 h 2046754"/>
              <a:gd name="connsiteX6" fmla="*/ 19860 w 7528564"/>
              <a:gd name="connsiteY6" fmla="*/ 767492 h 2046754"/>
              <a:gd name="connsiteX7" fmla="*/ 50212 w 7528564"/>
              <a:gd name="connsiteY7" fmla="*/ 719900 h 2046754"/>
              <a:gd name="connsiteX8" fmla="*/ 6035922 w 7528564"/>
              <a:gd name="connsiteY8" fmla="*/ 972084 h 2046754"/>
              <a:gd name="connsiteX9" fmla="*/ 7212978 w 7528564"/>
              <a:gd name="connsiteY9" fmla="*/ 118785 h 2046754"/>
              <a:gd name="connsiteX10" fmla="*/ 6017411 w 7528564"/>
              <a:gd name="connsiteY10" fmla="*/ 954922 h 2046754"/>
              <a:gd name="connsiteX11" fmla="*/ 6483784 w 7528564"/>
              <a:gd name="connsiteY11" fmla="*/ 2046754 h 2046754"/>
              <a:gd name="connsiteX0" fmla="*/ 0 w 7528564"/>
              <a:gd name="connsiteY0" fmla="*/ 714655 h 2046754"/>
              <a:gd name="connsiteX1" fmla="*/ 6017410 w 7528564"/>
              <a:gd name="connsiteY1" fmla="*/ 954922 h 2046754"/>
              <a:gd name="connsiteX2" fmla="*/ 6483784 w 7528564"/>
              <a:gd name="connsiteY2" fmla="*/ 2046754 h 2046754"/>
              <a:gd name="connsiteX3" fmla="*/ 725529 w 7528564"/>
              <a:gd name="connsiteY3" fmla="*/ 2046754 h 2046754"/>
              <a:gd name="connsiteX4" fmla="*/ 0 w 7528564"/>
              <a:gd name="connsiteY4" fmla="*/ 714655 h 2046754"/>
              <a:gd name="connsiteX0" fmla="*/ 6020034 w 7528564"/>
              <a:gd name="connsiteY0" fmla="*/ 929816 h 2046754"/>
              <a:gd name="connsiteX1" fmla="*/ 7236735 w 7528564"/>
              <a:gd name="connsiteY1" fmla="*/ 85733 h 2046754"/>
              <a:gd name="connsiteX2" fmla="*/ 7528564 w 7528564"/>
              <a:gd name="connsiteY2" fmla="*/ 1001974 h 2046754"/>
              <a:gd name="connsiteX3" fmla="*/ 6483784 w 7528564"/>
              <a:gd name="connsiteY3" fmla="*/ 2046754 h 2046754"/>
              <a:gd name="connsiteX4" fmla="*/ 6020034 w 7528564"/>
              <a:gd name="connsiteY4" fmla="*/ 929816 h 2046754"/>
              <a:gd name="connsiteX0" fmla="*/ 39645 w 7528564"/>
              <a:gd name="connsiteY0" fmla="*/ 723872 h 2046754"/>
              <a:gd name="connsiteX1" fmla="*/ 1289472 w 7528564"/>
              <a:gd name="connsiteY1" fmla="*/ 0 h 2046754"/>
              <a:gd name="connsiteX2" fmla="*/ 7248651 w 7528564"/>
              <a:gd name="connsiteY2" fmla="*/ 117435 h 2046754"/>
              <a:gd name="connsiteX3" fmla="*/ 6038545 w 7528564"/>
              <a:gd name="connsiteY3" fmla="*/ 946977 h 2046754"/>
              <a:gd name="connsiteX4" fmla="*/ 39645 w 7528564"/>
              <a:gd name="connsiteY4" fmla="*/ 723872 h 2046754"/>
              <a:gd name="connsiteX0" fmla="*/ 19860 w 7528564"/>
              <a:gd name="connsiteY0" fmla="*/ 767492 h 2046754"/>
              <a:gd name="connsiteX1" fmla="*/ 1289472 w 7528564"/>
              <a:gd name="connsiteY1" fmla="*/ 1 h 2046754"/>
              <a:gd name="connsiteX2" fmla="*/ 7202412 w 7528564"/>
              <a:gd name="connsiteY2" fmla="*/ 122757 h 2046754"/>
              <a:gd name="connsiteX3" fmla="*/ 7528564 w 7528564"/>
              <a:gd name="connsiteY3" fmla="*/ 1001974 h 2046754"/>
              <a:gd name="connsiteX4" fmla="*/ 6483784 w 7528564"/>
              <a:gd name="connsiteY4" fmla="*/ 2046754 h 2046754"/>
              <a:gd name="connsiteX5" fmla="*/ 590327 w 7528564"/>
              <a:gd name="connsiteY5" fmla="*/ 1494572 h 2046754"/>
              <a:gd name="connsiteX6" fmla="*/ 19860 w 7528564"/>
              <a:gd name="connsiteY6" fmla="*/ 767492 h 2046754"/>
              <a:gd name="connsiteX7" fmla="*/ 50212 w 7528564"/>
              <a:gd name="connsiteY7" fmla="*/ 719900 h 2046754"/>
              <a:gd name="connsiteX8" fmla="*/ 6035922 w 7528564"/>
              <a:gd name="connsiteY8" fmla="*/ 972084 h 2046754"/>
              <a:gd name="connsiteX9" fmla="*/ 7212978 w 7528564"/>
              <a:gd name="connsiteY9" fmla="*/ 118785 h 2046754"/>
              <a:gd name="connsiteX10" fmla="*/ 6017411 w 7528564"/>
              <a:gd name="connsiteY10" fmla="*/ 954922 h 2046754"/>
              <a:gd name="connsiteX11" fmla="*/ 6483784 w 7528564"/>
              <a:gd name="connsiteY11" fmla="*/ 2046754 h 2046754"/>
              <a:gd name="connsiteX0" fmla="*/ 0 w 7528564"/>
              <a:gd name="connsiteY0" fmla="*/ 714655 h 2505712"/>
              <a:gd name="connsiteX1" fmla="*/ 6017410 w 7528564"/>
              <a:gd name="connsiteY1" fmla="*/ 954922 h 2505712"/>
              <a:gd name="connsiteX2" fmla="*/ 6483784 w 7528564"/>
              <a:gd name="connsiteY2" fmla="*/ 2046754 h 2505712"/>
              <a:gd name="connsiteX3" fmla="*/ 725529 w 7528564"/>
              <a:gd name="connsiteY3" fmla="*/ 2046754 h 2505712"/>
              <a:gd name="connsiteX4" fmla="*/ 0 w 7528564"/>
              <a:gd name="connsiteY4" fmla="*/ 714655 h 2505712"/>
              <a:gd name="connsiteX0" fmla="*/ 6020034 w 7528564"/>
              <a:gd name="connsiteY0" fmla="*/ 929816 h 2505712"/>
              <a:gd name="connsiteX1" fmla="*/ 7236735 w 7528564"/>
              <a:gd name="connsiteY1" fmla="*/ 85733 h 2505712"/>
              <a:gd name="connsiteX2" fmla="*/ 7528564 w 7528564"/>
              <a:gd name="connsiteY2" fmla="*/ 1001974 h 2505712"/>
              <a:gd name="connsiteX3" fmla="*/ 6483784 w 7528564"/>
              <a:gd name="connsiteY3" fmla="*/ 2046754 h 2505712"/>
              <a:gd name="connsiteX4" fmla="*/ 6020034 w 7528564"/>
              <a:gd name="connsiteY4" fmla="*/ 929816 h 2505712"/>
              <a:gd name="connsiteX0" fmla="*/ 39645 w 7528564"/>
              <a:gd name="connsiteY0" fmla="*/ 723872 h 2505712"/>
              <a:gd name="connsiteX1" fmla="*/ 1289472 w 7528564"/>
              <a:gd name="connsiteY1" fmla="*/ 0 h 2505712"/>
              <a:gd name="connsiteX2" fmla="*/ 7248651 w 7528564"/>
              <a:gd name="connsiteY2" fmla="*/ 117435 h 2505712"/>
              <a:gd name="connsiteX3" fmla="*/ 6038545 w 7528564"/>
              <a:gd name="connsiteY3" fmla="*/ 946977 h 2505712"/>
              <a:gd name="connsiteX4" fmla="*/ 39645 w 7528564"/>
              <a:gd name="connsiteY4" fmla="*/ 723872 h 2505712"/>
              <a:gd name="connsiteX0" fmla="*/ 19860 w 7528564"/>
              <a:gd name="connsiteY0" fmla="*/ 767492 h 2505712"/>
              <a:gd name="connsiteX1" fmla="*/ 1289472 w 7528564"/>
              <a:gd name="connsiteY1" fmla="*/ 1 h 2505712"/>
              <a:gd name="connsiteX2" fmla="*/ 7202412 w 7528564"/>
              <a:gd name="connsiteY2" fmla="*/ 122757 h 2505712"/>
              <a:gd name="connsiteX3" fmla="*/ 7528564 w 7528564"/>
              <a:gd name="connsiteY3" fmla="*/ 1001974 h 2505712"/>
              <a:gd name="connsiteX4" fmla="*/ 6483784 w 7528564"/>
              <a:gd name="connsiteY4" fmla="*/ 2046754 h 2505712"/>
              <a:gd name="connsiteX5" fmla="*/ 590327 w 7528564"/>
              <a:gd name="connsiteY5" fmla="*/ 1494572 h 2505712"/>
              <a:gd name="connsiteX6" fmla="*/ 19860 w 7528564"/>
              <a:gd name="connsiteY6" fmla="*/ 767492 h 2505712"/>
              <a:gd name="connsiteX7" fmla="*/ 50212 w 7528564"/>
              <a:gd name="connsiteY7" fmla="*/ 719900 h 2505712"/>
              <a:gd name="connsiteX8" fmla="*/ 6035922 w 7528564"/>
              <a:gd name="connsiteY8" fmla="*/ 972084 h 2505712"/>
              <a:gd name="connsiteX9" fmla="*/ 7212978 w 7528564"/>
              <a:gd name="connsiteY9" fmla="*/ 118785 h 2505712"/>
              <a:gd name="connsiteX10" fmla="*/ 6017411 w 7528564"/>
              <a:gd name="connsiteY10" fmla="*/ 954922 h 2505712"/>
              <a:gd name="connsiteX11" fmla="*/ 5872398 w 7528564"/>
              <a:gd name="connsiteY11" fmla="*/ 2505712 h 2505712"/>
              <a:gd name="connsiteX0" fmla="*/ 0 w 7528564"/>
              <a:gd name="connsiteY0" fmla="*/ 714655 h 2515006"/>
              <a:gd name="connsiteX1" fmla="*/ 6017410 w 7528564"/>
              <a:gd name="connsiteY1" fmla="*/ 954922 h 2515006"/>
              <a:gd name="connsiteX2" fmla="*/ 6483784 w 7528564"/>
              <a:gd name="connsiteY2" fmla="*/ 2046754 h 2515006"/>
              <a:gd name="connsiteX3" fmla="*/ 725529 w 7528564"/>
              <a:gd name="connsiteY3" fmla="*/ 2046754 h 2515006"/>
              <a:gd name="connsiteX4" fmla="*/ 0 w 7528564"/>
              <a:gd name="connsiteY4" fmla="*/ 714655 h 2515006"/>
              <a:gd name="connsiteX0" fmla="*/ 6020034 w 7528564"/>
              <a:gd name="connsiteY0" fmla="*/ 929816 h 2515006"/>
              <a:gd name="connsiteX1" fmla="*/ 7236735 w 7528564"/>
              <a:gd name="connsiteY1" fmla="*/ 85733 h 2515006"/>
              <a:gd name="connsiteX2" fmla="*/ 7528564 w 7528564"/>
              <a:gd name="connsiteY2" fmla="*/ 1001974 h 2515006"/>
              <a:gd name="connsiteX3" fmla="*/ 6483784 w 7528564"/>
              <a:gd name="connsiteY3" fmla="*/ 2046754 h 2515006"/>
              <a:gd name="connsiteX4" fmla="*/ 6020034 w 7528564"/>
              <a:gd name="connsiteY4" fmla="*/ 929816 h 2515006"/>
              <a:gd name="connsiteX0" fmla="*/ 39645 w 7528564"/>
              <a:gd name="connsiteY0" fmla="*/ 723872 h 2515006"/>
              <a:gd name="connsiteX1" fmla="*/ 1289472 w 7528564"/>
              <a:gd name="connsiteY1" fmla="*/ 0 h 2515006"/>
              <a:gd name="connsiteX2" fmla="*/ 7248651 w 7528564"/>
              <a:gd name="connsiteY2" fmla="*/ 117435 h 2515006"/>
              <a:gd name="connsiteX3" fmla="*/ 6038545 w 7528564"/>
              <a:gd name="connsiteY3" fmla="*/ 946977 h 2515006"/>
              <a:gd name="connsiteX4" fmla="*/ 39645 w 7528564"/>
              <a:gd name="connsiteY4" fmla="*/ 723872 h 2515006"/>
              <a:gd name="connsiteX0" fmla="*/ 19860 w 7528564"/>
              <a:gd name="connsiteY0" fmla="*/ 767492 h 2515006"/>
              <a:gd name="connsiteX1" fmla="*/ 1289472 w 7528564"/>
              <a:gd name="connsiteY1" fmla="*/ 1 h 2515006"/>
              <a:gd name="connsiteX2" fmla="*/ 7202412 w 7528564"/>
              <a:gd name="connsiteY2" fmla="*/ 122757 h 2515006"/>
              <a:gd name="connsiteX3" fmla="*/ 7528564 w 7528564"/>
              <a:gd name="connsiteY3" fmla="*/ 1001974 h 2515006"/>
              <a:gd name="connsiteX4" fmla="*/ 5815591 w 7528564"/>
              <a:gd name="connsiteY4" fmla="*/ 2515006 h 2515006"/>
              <a:gd name="connsiteX5" fmla="*/ 590327 w 7528564"/>
              <a:gd name="connsiteY5" fmla="*/ 1494572 h 2515006"/>
              <a:gd name="connsiteX6" fmla="*/ 19860 w 7528564"/>
              <a:gd name="connsiteY6" fmla="*/ 767492 h 2515006"/>
              <a:gd name="connsiteX7" fmla="*/ 50212 w 7528564"/>
              <a:gd name="connsiteY7" fmla="*/ 719900 h 2515006"/>
              <a:gd name="connsiteX8" fmla="*/ 6035922 w 7528564"/>
              <a:gd name="connsiteY8" fmla="*/ 972084 h 2515006"/>
              <a:gd name="connsiteX9" fmla="*/ 7212978 w 7528564"/>
              <a:gd name="connsiteY9" fmla="*/ 118785 h 2515006"/>
              <a:gd name="connsiteX10" fmla="*/ 6017411 w 7528564"/>
              <a:gd name="connsiteY10" fmla="*/ 954922 h 2515006"/>
              <a:gd name="connsiteX11" fmla="*/ 5872398 w 7528564"/>
              <a:gd name="connsiteY11" fmla="*/ 2505712 h 2515006"/>
              <a:gd name="connsiteX0" fmla="*/ 0 w 7528564"/>
              <a:gd name="connsiteY0" fmla="*/ 714655 h 2515006"/>
              <a:gd name="connsiteX1" fmla="*/ 6017410 w 7528564"/>
              <a:gd name="connsiteY1" fmla="*/ 954922 h 2515006"/>
              <a:gd name="connsiteX2" fmla="*/ 6483784 w 7528564"/>
              <a:gd name="connsiteY2" fmla="*/ 2046754 h 2515006"/>
              <a:gd name="connsiteX3" fmla="*/ 725529 w 7528564"/>
              <a:gd name="connsiteY3" fmla="*/ 2046754 h 2515006"/>
              <a:gd name="connsiteX4" fmla="*/ 0 w 7528564"/>
              <a:gd name="connsiteY4" fmla="*/ 714655 h 2515006"/>
              <a:gd name="connsiteX0" fmla="*/ 6020034 w 7528564"/>
              <a:gd name="connsiteY0" fmla="*/ 929816 h 2515006"/>
              <a:gd name="connsiteX1" fmla="*/ 7236735 w 7528564"/>
              <a:gd name="connsiteY1" fmla="*/ 85733 h 2515006"/>
              <a:gd name="connsiteX2" fmla="*/ 7528564 w 7528564"/>
              <a:gd name="connsiteY2" fmla="*/ 1001974 h 2515006"/>
              <a:gd name="connsiteX3" fmla="*/ 5807646 w 7528564"/>
              <a:gd name="connsiteY3" fmla="*/ 2493871 h 2515006"/>
              <a:gd name="connsiteX4" fmla="*/ 6020034 w 7528564"/>
              <a:gd name="connsiteY4" fmla="*/ 929816 h 2515006"/>
              <a:gd name="connsiteX0" fmla="*/ 39645 w 7528564"/>
              <a:gd name="connsiteY0" fmla="*/ 723872 h 2515006"/>
              <a:gd name="connsiteX1" fmla="*/ 1289472 w 7528564"/>
              <a:gd name="connsiteY1" fmla="*/ 0 h 2515006"/>
              <a:gd name="connsiteX2" fmla="*/ 7248651 w 7528564"/>
              <a:gd name="connsiteY2" fmla="*/ 117435 h 2515006"/>
              <a:gd name="connsiteX3" fmla="*/ 6038545 w 7528564"/>
              <a:gd name="connsiteY3" fmla="*/ 946977 h 2515006"/>
              <a:gd name="connsiteX4" fmla="*/ 39645 w 7528564"/>
              <a:gd name="connsiteY4" fmla="*/ 723872 h 2515006"/>
              <a:gd name="connsiteX0" fmla="*/ 19860 w 7528564"/>
              <a:gd name="connsiteY0" fmla="*/ 767492 h 2515006"/>
              <a:gd name="connsiteX1" fmla="*/ 1289472 w 7528564"/>
              <a:gd name="connsiteY1" fmla="*/ 1 h 2515006"/>
              <a:gd name="connsiteX2" fmla="*/ 7202412 w 7528564"/>
              <a:gd name="connsiteY2" fmla="*/ 122757 h 2515006"/>
              <a:gd name="connsiteX3" fmla="*/ 7528564 w 7528564"/>
              <a:gd name="connsiteY3" fmla="*/ 1001974 h 2515006"/>
              <a:gd name="connsiteX4" fmla="*/ 5815591 w 7528564"/>
              <a:gd name="connsiteY4" fmla="*/ 2515006 h 2515006"/>
              <a:gd name="connsiteX5" fmla="*/ 590327 w 7528564"/>
              <a:gd name="connsiteY5" fmla="*/ 1494572 h 2515006"/>
              <a:gd name="connsiteX6" fmla="*/ 19860 w 7528564"/>
              <a:gd name="connsiteY6" fmla="*/ 767492 h 2515006"/>
              <a:gd name="connsiteX7" fmla="*/ 50212 w 7528564"/>
              <a:gd name="connsiteY7" fmla="*/ 719900 h 2515006"/>
              <a:gd name="connsiteX8" fmla="*/ 6035922 w 7528564"/>
              <a:gd name="connsiteY8" fmla="*/ 972084 h 2515006"/>
              <a:gd name="connsiteX9" fmla="*/ 7212978 w 7528564"/>
              <a:gd name="connsiteY9" fmla="*/ 118785 h 2515006"/>
              <a:gd name="connsiteX10" fmla="*/ 6017411 w 7528564"/>
              <a:gd name="connsiteY10" fmla="*/ 954922 h 2515006"/>
              <a:gd name="connsiteX11" fmla="*/ 5872398 w 7528564"/>
              <a:gd name="connsiteY11" fmla="*/ 2505712 h 2515006"/>
              <a:gd name="connsiteX0" fmla="*/ 0 w 7528564"/>
              <a:gd name="connsiteY0" fmla="*/ 714655 h 2529545"/>
              <a:gd name="connsiteX1" fmla="*/ 6017410 w 7528564"/>
              <a:gd name="connsiteY1" fmla="*/ 954922 h 2529545"/>
              <a:gd name="connsiteX2" fmla="*/ 6483784 w 7528564"/>
              <a:gd name="connsiteY2" fmla="*/ 2046754 h 2529545"/>
              <a:gd name="connsiteX3" fmla="*/ 725529 w 7528564"/>
              <a:gd name="connsiteY3" fmla="*/ 2046754 h 2529545"/>
              <a:gd name="connsiteX4" fmla="*/ 0 w 7528564"/>
              <a:gd name="connsiteY4" fmla="*/ 714655 h 2529545"/>
              <a:gd name="connsiteX0" fmla="*/ 6020034 w 7528564"/>
              <a:gd name="connsiteY0" fmla="*/ 929816 h 2529545"/>
              <a:gd name="connsiteX1" fmla="*/ 7236735 w 7528564"/>
              <a:gd name="connsiteY1" fmla="*/ 85733 h 2529545"/>
              <a:gd name="connsiteX2" fmla="*/ 7528564 w 7528564"/>
              <a:gd name="connsiteY2" fmla="*/ 1001974 h 2529545"/>
              <a:gd name="connsiteX3" fmla="*/ 5807646 w 7528564"/>
              <a:gd name="connsiteY3" fmla="*/ 2493871 h 2529545"/>
              <a:gd name="connsiteX4" fmla="*/ 6020034 w 7528564"/>
              <a:gd name="connsiteY4" fmla="*/ 929816 h 2529545"/>
              <a:gd name="connsiteX0" fmla="*/ 39645 w 7528564"/>
              <a:gd name="connsiteY0" fmla="*/ 723872 h 2529545"/>
              <a:gd name="connsiteX1" fmla="*/ 1289472 w 7528564"/>
              <a:gd name="connsiteY1" fmla="*/ 0 h 2529545"/>
              <a:gd name="connsiteX2" fmla="*/ 7248651 w 7528564"/>
              <a:gd name="connsiteY2" fmla="*/ 117435 h 2529545"/>
              <a:gd name="connsiteX3" fmla="*/ 6038545 w 7528564"/>
              <a:gd name="connsiteY3" fmla="*/ 946977 h 2529545"/>
              <a:gd name="connsiteX4" fmla="*/ 39645 w 7528564"/>
              <a:gd name="connsiteY4" fmla="*/ 723872 h 2529545"/>
              <a:gd name="connsiteX0" fmla="*/ 19860 w 7528564"/>
              <a:gd name="connsiteY0" fmla="*/ 767492 h 2529545"/>
              <a:gd name="connsiteX1" fmla="*/ 1289472 w 7528564"/>
              <a:gd name="connsiteY1" fmla="*/ 1 h 2529545"/>
              <a:gd name="connsiteX2" fmla="*/ 7202412 w 7528564"/>
              <a:gd name="connsiteY2" fmla="*/ 122757 h 2529545"/>
              <a:gd name="connsiteX3" fmla="*/ 7528564 w 7528564"/>
              <a:gd name="connsiteY3" fmla="*/ 1001974 h 2529545"/>
              <a:gd name="connsiteX4" fmla="*/ 5815591 w 7528564"/>
              <a:gd name="connsiteY4" fmla="*/ 2515006 h 2529545"/>
              <a:gd name="connsiteX5" fmla="*/ 590327 w 7528564"/>
              <a:gd name="connsiteY5" fmla="*/ 1494572 h 2529545"/>
              <a:gd name="connsiteX6" fmla="*/ 19860 w 7528564"/>
              <a:gd name="connsiteY6" fmla="*/ 767492 h 2529545"/>
              <a:gd name="connsiteX7" fmla="*/ 50212 w 7528564"/>
              <a:gd name="connsiteY7" fmla="*/ 719900 h 2529545"/>
              <a:gd name="connsiteX8" fmla="*/ 6035922 w 7528564"/>
              <a:gd name="connsiteY8" fmla="*/ 972084 h 2529545"/>
              <a:gd name="connsiteX9" fmla="*/ 7212978 w 7528564"/>
              <a:gd name="connsiteY9" fmla="*/ 118785 h 2529545"/>
              <a:gd name="connsiteX10" fmla="*/ 6017411 w 7528564"/>
              <a:gd name="connsiteY10" fmla="*/ 954922 h 2529545"/>
              <a:gd name="connsiteX11" fmla="*/ 5808995 w 7528564"/>
              <a:gd name="connsiteY11" fmla="*/ 2529545 h 2529545"/>
              <a:gd name="connsiteX0" fmla="*/ 0 w 7528564"/>
              <a:gd name="connsiteY0" fmla="*/ 714655 h 2529545"/>
              <a:gd name="connsiteX1" fmla="*/ 6017410 w 7528564"/>
              <a:gd name="connsiteY1" fmla="*/ 954922 h 2529545"/>
              <a:gd name="connsiteX2" fmla="*/ 5811619 w 7528564"/>
              <a:gd name="connsiteY2" fmla="*/ 2504440 h 2529545"/>
              <a:gd name="connsiteX3" fmla="*/ 725529 w 7528564"/>
              <a:gd name="connsiteY3" fmla="*/ 2046754 h 2529545"/>
              <a:gd name="connsiteX4" fmla="*/ 0 w 7528564"/>
              <a:gd name="connsiteY4" fmla="*/ 714655 h 2529545"/>
              <a:gd name="connsiteX0" fmla="*/ 6020034 w 7528564"/>
              <a:gd name="connsiteY0" fmla="*/ 929816 h 2529545"/>
              <a:gd name="connsiteX1" fmla="*/ 7236735 w 7528564"/>
              <a:gd name="connsiteY1" fmla="*/ 85733 h 2529545"/>
              <a:gd name="connsiteX2" fmla="*/ 7528564 w 7528564"/>
              <a:gd name="connsiteY2" fmla="*/ 1001974 h 2529545"/>
              <a:gd name="connsiteX3" fmla="*/ 5807646 w 7528564"/>
              <a:gd name="connsiteY3" fmla="*/ 2493871 h 2529545"/>
              <a:gd name="connsiteX4" fmla="*/ 6020034 w 7528564"/>
              <a:gd name="connsiteY4" fmla="*/ 929816 h 2529545"/>
              <a:gd name="connsiteX0" fmla="*/ 39645 w 7528564"/>
              <a:gd name="connsiteY0" fmla="*/ 723872 h 2529545"/>
              <a:gd name="connsiteX1" fmla="*/ 1289472 w 7528564"/>
              <a:gd name="connsiteY1" fmla="*/ 0 h 2529545"/>
              <a:gd name="connsiteX2" fmla="*/ 7248651 w 7528564"/>
              <a:gd name="connsiteY2" fmla="*/ 117435 h 2529545"/>
              <a:gd name="connsiteX3" fmla="*/ 6038545 w 7528564"/>
              <a:gd name="connsiteY3" fmla="*/ 946977 h 2529545"/>
              <a:gd name="connsiteX4" fmla="*/ 39645 w 7528564"/>
              <a:gd name="connsiteY4" fmla="*/ 723872 h 2529545"/>
              <a:gd name="connsiteX0" fmla="*/ 19860 w 7528564"/>
              <a:gd name="connsiteY0" fmla="*/ 767492 h 2529545"/>
              <a:gd name="connsiteX1" fmla="*/ 1289472 w 7528564"/>
              <a:gd name="connsiteY1" fmla="*/ 1 h 2529545"/>
              <a:gd name="connsiteX2" fmla="*/ 7202412 w 7528564"/>
              <a:gd name="connsiteY2" fmla="*/ 122757 h 2529545"/>
              <a:gd name="connsiteX3" fmla="*/ 7528564 w 7528564"/>
              <a:gd name="connsiteY3" fmla="*/ 1001974 h 2529545"/>
              <a:gd name="connsiteX4" fmla="*/ 5815591 w 7528564"/>
              <a:gd name="connsiteY4" fmla="*/ 2515006 h 2529545"/>
              <a:gd name="connsiteX5" fmla="*/ 590327 w 7528564"/>
              <a:gd name="connsiteY5" fmla="*/ 1494572 h 2529545"/>
              <a:gd name="connsiteX6" fmla="*/ 19860 w 7528564"/>
              <a:gd name="connsiteY6" fmla="*/ 767492 h 2529545"/>
              <a:gd name="connsiteX7" fmla="*/ 50212 w 7528564"/>
              <a:gd name="connsiteY7" fmla="*/ 719900 h 2529545"/>
              <a:gd name="connsiteX8" fmla="*/ 6035922 w 7528564"/>
              <a:gd name="connsiteY8" fmla="*/ 972084 h 2529545"/>
              <a:gd name="connsiteX9" fmla="*/ 7212978 w 7528564"/>
              <a:gd name="connsiteY9" fmla="*/ 118785 h 2529545"/>
              <a:gd name="connsiteX10" fmla="*/ 6017411 w 7528564"/>
              <a:gd name="connsiteY10" fmla="*/ 954922 h 2529545"/>
              <a:gd name="connsiteX11" fmla="*/ 5808995 w 7528564"/>
              <a:gd name="connsiteY11" fmla="*/ 2529545 h 2529545"/>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6020034 w 7528564"/>
              <a:gd name="connsiteY0" fmla="*/ 929816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6020034 w 7528564"/>
              <a:gd name="connsiteY4" fmla="*/ 929816 h 2522949"/>
              <a:gd name="connsiteX0" fmla="*/ 39645 w 7528564"/>
              <a:gd name="connsiteY0" fmla="*/ 723872 h 2522949"/>
              <a:gd name="connsiteX1" fmla="*/ 1289472 w 7528564"/>
              <a:gd name="connsiteY1" fmla="*/ 0 h 2522949"/>
              <a:gd name="connsiteX2" fmla="*/ 7248651 w 7528564"/>
              <a:gd name="connsiteY2" fmla="*/ 117435 h 2522949"/>
              <a:gd name="connsiteX3" fmla="*/ 6038545 w 7528564"/>
              <a:gd name="connsiteY3" fmla="*/ 946977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6035922 w 7528564"/>
              <a:gd name="connsiteY8" fmla="*/ 972084 h 2522949"/>
              <a:gd name="connsiteX9" fmla="*/ 7212978 w 7528564"/>
              <a:gd name="connsiteY9" fmla="*/ 118785 h 2522949"/>
              <a:gd name="connsiteX10" fmla="*/ 6017411 w 7528564"/>
              <a:gd name="connsiteY10" fmla="*/ 954922 h 2522949"/>
              <a:gd name="connsiteX11" fmla="*/ 5794457 w 7528564"/>
              <a:gd name="connsiteY11" fmla="*/ 2522949 h 2522949"/>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6020034 w 7528564"/>
              <a:gd name="connsiteY0" fmla="*/ 929816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6020034 w 7528564"/>
              <a:gd name="connsiteY4" fmla="*/ 929816 h 2522949"/>
              <a:gd name="connsiteX0" fmla="*/ 39645 w 7528564"/>
              <a:gd name="connsiteY0" fmla="*/ 723872 h 2522949"/>
              <a:gd name="connsiteX1" fmla="*/ 1289472 w 7528564"/>
              <a:gd name="connsiteY1" fmla="*/ 0 h 2522949"/>
              <a:gd name="connsiteX2" fmla="*/ 7248651 w 7528564"/>
              <a:gd name="connsiteY2" fmla="*/ 117435 h 2522949"/>
              <a:gd name="connsiteX3" fmla="*/ 6038545 w 7528564"/>
              <a:gd name="connsiteY3" fmla="*/ 946977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6035922 w 7528564"/>
              <a:gd name="connsiteY8" fmla="*/ 972084 h 2522949"/>
              <a:gd name="connsiteX9" fmla="*/ 7212978 w 7528564"/>
              <a:gd name="connsiteY9" fmla="*/ 118785 h 2522949"/>
              <a:gd name="connsiteX10" fmla="*/ 5650567 w 7528564"/>
              <a:gd name="connsiteY10" fmla="*/ 1551101 h 2522949"/>
              <a:gd name="connsiteX11" fmla="*/ 5794457 w 7528564"/>
              <a:gd name="connsiteY11" fmla="*/ 2522949 h 2522949"/>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6020034 w 7528564"/>
              <a:gd name="connsiteY0" fmla="*/ 929816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6020034 w 7528564"/>
              <a:gd name="connsiteY4" fmla="*/ 929816 h 2522949"/>
              <a:gd name="connsiteX0" fmla="*/ 39645 w 7528564"/>
              <a:gd name="connsiteY0" fmla="*/ 723872 h 2522949"/>
              <a:gd name="connsiteX1" fmla="*/ 1289472 w 7528564"/>
              <a:gd name="connsiteY1" fmla="*/ 0 h 2522949"/>
              <a:gd name="connsiteX2" fmla="*/ 7248651 w 7528564"/>
              <a:gd name="connsiteY2" fmla="*/ 117435 h 2522949"/>
              <a:gd name="connsiteX3" fmla="*/ 6038545 w 7528564"/>
              <a:gd name="connsiteY3" fmla="*/ 946977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6035922 w 7528564"/>
              <a:gd name="connsiteY8" fmla="*/ 972084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6020034 w 7528564"/>
              <a:gd name="connsiteY0" fmla="*/ 929816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6020034 w 7528564"/>
              <a:gd name="connsiteY4" fmla="*/ 929816 h 2522949"/>
              <a:gd name="connsiteX0" fmla="*/ 39645 w 7528564"/>
              <a:gd name="connsiteY0" fmla="*/ 723872 h 2522949"/>
              <a:gd name="connsiteX1" fmla="*/ 1289472 w 7528564"/>
              <a:gd name="connsiteY1" fmla="*/ 0 h 2522949"/>
              <a:gd name="connsiteX2" fmla="*/ 7248651 w 7528564"/>
              <a:gd name="connsiteY2" fmla="*/ 117435 h 2522949"/>
              <a:gd name="connsiteX3" fmla="*/ 6038545 w 7528564"/>
              <a:gd name="connsiteY3" fmla="*/ 946977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6020034 w 7528564"/>
              <a:gd name="connsiteY0" fmla="*/ 929816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6020034 w 7528564"/>
              <a:gd name="connsiteY4" fmla="*/ 929816 h 2522949"/>
              <a:gd name="connsiteX0" fmla="*/ 39645 w 7528564"/>
              <a:gd name="connsiteY0" fmla="*/ 72387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39645 w 7528564"/>
              <a:gd name="connsiteY0" fmla="*/ 72387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5333403 w 7528564"/>
              <a:gd name="connsiteY1" fmla="*/ 1477357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39645 w 7528564"/>
              <a:gd name="connsiteY0" fmla="*/ 72387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5333403 w 7528564"/>
              <a:gd name="connsiteY1" fmla="*/ 1477357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39645 w 7528564"/>
              <a:gd name="connsiteY0" fmla="*/ 72387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9293 w 7528564"/>
              <a:gd name="connsiteY7" fmla="*/ 771462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5333403 w 7528564"/>
              <a:gd name="connsiteY1" fmla="*/ 1477357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39645 w 7528564"/>
              <a:gd name="connsiteY0" fmla="*/ 72387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2697 w 7528564"/>
              <a:gd name="connsiteY7" fmla="*/ 7860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5333403 w 7528564"/>
              <a:gd name="connsiteY1" fmla="*/ 1477357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21208 w 7528564"/>
              <a:gd name="connsiteY0" fmla="*/ 80316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21208 w 7528564"/>
              <a:gd name="connsiteY4" fmla="*/ 80316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2697 w 7528564"/>
              <a:gd name="connsiteY7" fmla="*/ 7860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5333403 w 7528564"/>
              <a:gd name="connsiteY1" fmla="*/ 1477357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21208 w 7528564"/>
              <a:gd name="connsiteY0" fmla="*/ 80316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21208 w 7528564"/>
              <a:gd name="connsiteY4" fmla="*/ 803162 h 2522949"/>
              <a:gd name="connsiteX0" fmla="*/ 75 w 7528564"/>
              <a:gd name="connsiteY0" fmla="*/ 811109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75 w 7528564"/>
              <a:gd name="connsiteY6" fmla="*/ 811109 h 2522949"/>
              <a:gd name="connsiteX7" fmla="*/ 2697 w 7528564"/>
              <a:gd name="connsiteY7" fmla="*/ 7860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33398 w 7536433"/>
              <a:gd name="connsiteY3" fmla="*/ 2046754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210281 w 7536433"/>
              <a:gd name="connsiteY2" fmla="*/ 122757 h 2522949"/>
              <a:gd name="connsiteX3" fmla="*/ 7536433 w 7536433"/>
              <a:gd name="connsiteY3" fmla="*/ 1001974 h 2522949"/>
              <a:gd name="connsiteX4" fmla="*/ 5823460 w 7536433"/>
              <a:gd name="connsiteY4" fmla="*/ 2515006 h 2522949"/>
              <a:gd name="connsiteX5" fmla="*/ 598196 w 7536433"/>
              <a:gd name="connsiteY5" fmla="*/ 1494572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220847 w 7536433"/>
              <a:gd name="connsiteY9" fmla="*/ 11878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210281 w 7536433"/>
              <a:gd name="connsiteY2" fmla="*/ 122757 h 2522949"/>
              <a:gd name="connsiteX3" fmla="*/ 7536433 w 7536433"/>
              <a:gd name="connsiteY3" fmla="*/ 1001974 h 2522949"/>
              <a:gd name="connsiteX4" fmla="*/ 5823460 w 7536433"/>
              <a:gd name="connsiteY4" fmla="*/ 2515006 h 2522949"/>
              <a:gd name="connsiteX5" fmla="*/ 598196 w 7536433"/>
              <a:gd name="connsiteY5" fmla="*/ 1494572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220847 w 7536433"/>
              <a:gd name="connsiteY9" fmla="*/ 11878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210281 w 7536433"/>
              <a:gd name="connsiteY2" fmla="*/ 122757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220847 w 7536433"/>
              <a:gd name="connsiteY9" fmla="*/ 11878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210281 w 7536433"/>
              <a:gd name="connsiteY2" fmla="*/ 122757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97939 w 7536433"/>
              <a:gd name="connsiteY9" fmla="*/ 80564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210281 w 7536433"/>
              <a:gd name="connsiteY2" fmla="*/ 122757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27943 w 7536433"/>
              <a:gd name="connsiteY9" fmla="*/ 118936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27943 w 7536433"/>
              <a:gd name="connsiteY9" fmla="*/ 118936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27943 w 7536433"/>
              <a:gd name="connsiteY9" fmla="*/ 118936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62267 w 7536433"/>
              <a:gd name="connsiteY1" fmla="*/ 8191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27943 w 7536433"/>
              <a:gd name="connsiteY9" fmla="*/ 118936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62267 w 7536433"/>
              <a:gd name="connsiteY1" fmla="*/ 8191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6987025 w 7536433"/>
              <a:gd name="connsiteY9" fmla="*/ 170498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62267 w 7536433"/>
              <a:gd name="connsiteY1" fmla="*/ 8191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14754 w 7536433"/>
              <a:gd name="connsiteY9" fmla="*/ 14801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31916 w 7536433"/>
              <a:gd name="connsiteY1" fmla="*/ 12950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14754 w 7536433"/>
              <a:gd name="connsiteY9" fmla="*/ 14801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31916 w 7536433"/>
              <a:gd name="connsiteY1" fmla="*/ 12950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311828 w 7536433"/>
              <a:gd name="connsiteY3" fmla="*/ 1014041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14754 w 7536433"/>
              <a:gd name="connsiteY9" fmla="*/ 14801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31916 w 7536433"/>
              <a:gd name="connsiteY1" fmla="*/ 12950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401686 w 7536433"/>
              <a:gd name="connsiteY3" fmla="*/ 1028505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14754 w 7536433"/>
              <a:gd name="connsiteY9" fmla="*/ 148015 h 2522949"/>
              <a:gd name="connsiteX10" fmla="*/ 5326735 w 7536433"/>
              <a:gd name="connsiteY10" fmla="*/ 1470764 h 2522949"/>
              <a:gd name="connsiteX11" fmla="*/ 5802326 w 7536433"/>
              <a:gd name="connsiteY11"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7031916 w 7409629"/>
              <a:gd name="connsiteY1" fmla="*/ 129502 h 2522949"/>
              <a:gd name="connsiteX2" fmla="*/ 7409629 w 7409629"/>
              <a:gd name="connsiteY2" fmla="*/ 1049639 h 2522949"/>
              <a:gd name="connsiteX3" fmla="*/ 5815515 w 7409629"/>
              <a:gd name="connsiteY3" fmla="*/ 2493871 h 2522949"/>
              <a:gd name="connsiteX4" fmla="*/ 5334680 w 7409629"/>
              <a:gd name="connsiteY4"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5362408 w 7409629"/>
              <a:gd name="connsiteY3" fmla="*/ 1469413 h 2522949"/>
              <a:gd name="connsiteX4" fmla="*/ 29077 w 7409629"/>
              <a:gd name="connsiteY4"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7014754 w 7409629"/>
              <a:gd name="connsiteY9" fmla="*/ 148015 h 2522949"/>
              <a:gd name="connsiteX10" fmla="*/ 5326735 w 7409629"/>
              <a:gd name="connsiteY10" fmla="*/ 1470764 h 2522949"/>
              <a:gd name="connsiteX11" fmla="*/ 5802326 w 7409629"/>
              <a:gd name="connsiteY11"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7031916 w 7409629"/>
              <a:gd name="connsiteY1" fmla="*/ 129502 h 2522949"/>
              <a:gd name="connsiteX2" fmla="*/ 7409629 w 7409629"/>
              <a:gd name="connsiteY2" fmla="*/ 1049639 h 2522949"/>
              <a:gd name="connsiteX3" fmla="*/ 5815515 w 7409629"/>
              <a:gd name="connsiteY3" fmla="*/ 2493871 h 2522949"/>
              <a:gd name="connsiteX4" fmla="*/ 5334680 w 7409629"/>
              <a:gd name="connsiteY4"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5362408 w 7409629"/>
              <a:gd name="connsiteY3" fmla="*/ 1469413 h 2522949"/>
              <a:gd name="connsiteX4" fmla="*/ 29077 w 7409629"/>
              <a:gd name="connsiteY4"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7031916 w 7409629"/>
              <a:gd name="connsiteY1" fmla="*/ 129502 h 2522949"/>
              <a:gd name="connsiteX2" fmla="*/ 7409629 w 7409629"/>
              <a:gd name="connsiteY2" fmla="*/ 1049639 h 2522949"/>
              <a:gd name="connsiteX3" fmla="*/ 5815515 w 7409629"/>
              <a:gd name="connsiteY3" fmla="*/ 2493871 h 2522949"/>
              <a:gd name="connsiteX4" fmla="*/ 5334680 w 7409629"/>
              <a:gd name="connsiteY4"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7031916 w 7409629"/>
              <a:gd name="connsiteY1" fmla="*/ 129502 h 2522949"/>
              <a:gd name="connsiteX2" fmla="*/ 7409629 w 7409629"/>
              <a:gd name="connsiteY2" fmla="*/ 1049639 h 2522949"/>
              <a:gd name="connsiteX3" fmla="*/ 5815515 w 7409629"/>
              <a:gd name="connsiteY3" fmla="*/ 2493871 h 2522949"/>
              <a:gd name="connsiteX4" fmla="*/ 5334680 w 7409629"/>
              <a:gd name="connsiteY4"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96201 w 7409629"/>
              <a:gd name="connsiteY9" fmla="*/ 201692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96201 w 7409629"/>
              <a:gd name="connsiteY9" fmla="*/ 201692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96201 w 7409629"/>
              <a:gd name="connsiteY9" fmla="*/ 201692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96201 w 7409629"/>
              <a:gd name="connsiteY9" fmla="*/ 201692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69411 w 7409629"/>
              <a:gd name="connsiteY9" fmla="*/ 24933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65440 w 7409629"/>
              <a:gd name="connsiteY9" fmla="*/ 238774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2035 w 7409629"/>
              <a:gd name="connsiteY9" fmla="*/ 224241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9978 w 7409629"/>
              <a:gd name="connsiteY9" fmla="*/ 245366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9978 w 7409629"/>
              <a:gd name="connsiteY9" fmla="*/ 245366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9978 w 7409629"/>
              <a:gd name="connsiteY9" fmla="*/ 245366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9978 w 7409629"/>
              <a:gd name="connsiteY9" fmla="*/ 245366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9978 w 7409629"/>
              <a:gd name="connsiteY9" fmla="*/ 245366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14450 w 7409629"/>
              <a:gd name="connsiteY9" fmla="*/ 40117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14450 w 7409629"/>
              <a:gd name="connsiteY9" fmla="*/ 40117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62819 w 7409629"/>
              <a:gd name="connsiteY9" fmla="*/ 263867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7 w 7409629"/>
              <a:gd name="connsiteY9" fmla="*/ 1487925 h 2522949"/>
              <a:gd name="connsiteX10" fmla="*/ 6462819 w 7409629"/>
              <a:gd name="connsiteY10" fmla="*/ 263867 h 2522949"/>
              <a:gd name="connsiteX11" fmla="*/ 7014754 w 7409629"/>
              <a:gd name="connsiteY11" fmla="*/ 148015 h 2522949"/>
              <a:gd name="connsiteX12" fmla="*/ 5326735 w 7409629"/>
              <a:gd name="connsiteY12" fmla="*/ 1470764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7 w 7409629"/>
              <a:gd name="connsiteY9" fmla="*/ 1487925 h 2522949"/>
              <a:gd name="connsiteX10" fmla="*/ 6462819 w 7409629"/>
              <a:gd name="connsiteY10" fmla="*/ 263867 h 2522949"/>
              <a:gd name="connsiteX11" fmla="*/ 7014754 w 7409629"/>
              <a:gd name="connsiteY11" fmla="*/ 148015 h 2522949"/>
              <a:gd name="connsiteX12" fmla="*/ 5326735 w 7409629"/>
              <a:gd name="connsiteY12" fmla="*/ 1470764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7 w 7409629"/>
              <a:gd name="connsiteY9" fmla="*/ 1487925 h 2522949"/>
              <a:gd name="connsiteX10" fmla="*/ 6462819 w 7409629"/>
              <a:gd name="connsiteY10" fmla="*/ 263867 h 2522949"/>
              <a:gd name="connsiteX11" fmla="*/ 7014754 w 7409629"/>
              <a:gd name="connsiteY11" fmla="*/ 148015 h 2522949"/>
              <a:gd name="connsiteX12" fmla="*/ 5326735 w 7409629"/>
              <a:gd name="connsiteY12" fmla="*/ 1470764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7 w 7409629"/>
              <a:gd name="connsiteY9" fmla="*/ 148792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8 w 7409629"/>
              <a:gd name="connsiteY9" fmla="*/ 148792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8 w 7409629"/>
              <a:gd name="connsiteY9" fmla="*/ 148792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258025 w 7409629"/>
              <a:gd name="connsiteY9" fmla="*/ 144837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258025 w 7409629"/>
              <a:gd name="connsiteY9" fmla="*/ 144837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255400 w 7409629"/>
              <a:gd name="connsiteY5" fmla="*/ 1473460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258025 w 7409629"/>
              <a:gd name="connsiteY9" fmla="*/ 144837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255400 w 7409629"/>
              <a:gd name="connsiteY5" fmla="*/ 1473460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258025 w 7409629"/>
              <a:gd name="connsiteY9" fmla="*/ 144837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255400 w 7409629"/>
              <a:gd name="connsiteY5" fmla="*/ 1473460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7873 w 7409629"/>
              <a:gd name="connsiteY9" fmla="*/ 1462831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45248 w 7409629"/>
              <a:gd name="connsiteY5" fmla="*/ 1487917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7873 w 7409629"/>
              <a:gd name="connsiteY9" fmla="*/ 1462831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45248 w 7409629"/>
              <a:gd name="connsiteY5" fmla="*/ 1487917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7873 w 7409629"/>
              <a:gd name="connsiteY9" fmla="*/ 1462831 h 2522949"/>
              <a:gd name="connsiteX10" fmla="*/ 6462819 w 7409629"/>
              <a:gd name="connsiteY10" fmla="*/ 263867 h 2522949"/>
              <a:gd name="connsiteX11" fmla="*/ 7014754 w 7409629"/>
              <a:gd name="connsiteY11" fmla="*/ 148015 h 2522949"/>
              <a:gd name="connsiteX12" fmla="*/ 5326735 w 7409629"/>
              <a:gd name="connsiteY12" fmla="*/ 1470764 h 2522949"/>
              <a:gd name="connsiteX13" fmla="*/ 5802326 w 7409629"/>
              <a:gd name="connsiteY13" fmla="*/ 2522949 h 252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9629" h="2522949" stroke="0" extrusionOk="0">
                <a:moveTo>
                  <a:pt x="0" y="789973"/>
                </a:moveTo>
                <a:lnTo>
                  <a:pt x="5341272" y="1477357"/>
                </a:lnTo>
                <a:lnTo>
                  <a:pt x="5819488" y="2504440"/>
                </a:lnTo>
                <a:lnTo>
                  <a:pt x="710689" y="1729668"/>
                </a:lnTo>
                <a:lnTo>
                  <a:pt x="0" y="789973"/>
                </a:lnTo>
                <a:close/>
              </a:path>
              <a:path w="7409629" h="2522949" fill="darkenLess" stroke="0" extrusionOk="0">
                <a:moveTo>
                  <a:pt x="5334680" y="1491897"/>
                </a:moveTo>
                <a:cubicBezTo>
                  <a:pt x="5567953" y="959433"/>
                  <a:pt x="5900276" y="401722"/>
                  <a:pt x="6490543" y="241395"/>
                </a:cubicBezTo>
                <a:lnTo>
                  <a:pt x="7031916" y="129502"/>
                </a:lnTo>
                <a:lnTo>
                  <a:pt x="7409629" y="1049639"/>
                </a:lnTo>
                <a:lnTo>
                  <a:pt x="5815515" y="2493871"/>
                </a:lnTo>
                <a:lnTo>
                  <a:pt x="5334680" y="1491897"/>
                </a:lnTo>
                <a:close/>
              </a:path>
              <a:path w="7409629" h="2522949" fill="lightenLess" stroke="0" extrusionOk="0">
                <a:moveTo>
                  <a:pt x="29077" y="803162"/>
                </a:moveTo>
                <a:cubicBezTo>
                  <a:pt x="255736" y="657368"/>
                  <a:pt x="401688" y="361084"/>
                  <a:pt x="628347" y="215290"/>
                </a:cubicBezTo>
                <a:lnTo>
                  <a:pt x="1297341" y="0"/>
                </a:lnTo>
                <a:lnTo>
                  <a:pt x="7027942" y="118936"/>
                </a:lnTo>
                <a:cubicBezTo>
                  <a:pt x="6898622" y="217412"/>
                  <a:pt x="6623835" y="153491"/>
                  <a:pt x="6494515" y="251967"/>
                </a:cubicBezTo>
                <a:cubicBezTo>
                  <a:pt x="5992698" y="326823"/>
                  <a:pt x="5512473" y="972211"/>
                  <a:pt x="5345248" y="1487917"/>
                </a:cubicBezTo>
                <a:lnTo>
                  <a:pt x="29077" y="803162"/>
                </a:lnTo>
                <a:close/>
              </a:path>
              <a:path w="7409629" h="2522949" fill="none" extrusionOk="0">
                <a:moveTo>
                  <a:pt x="7944" y="811109"/>
                </a:moveTo>
                <a:cubicBezTo>
                  <a:pt x="238125" y="663990"/>
                  <a:pt x="377034" y="370349"/>
                  <a:pt x="607215" y="223230"/>
                </a:cubicBezTo>
                <a:lnTo>
                  <a:pt x="1297341" y="1"/>
                </a:lnTo>
                <a:lnTo>
                  <a:pt x="7027944" y="118938"/>
                </a:lnTo>
                <a:lnTo>
                  <a:pt x="7401686" y="1028505"/>
                </a:lnTo>
                <a:lnTo>
                  <a:pt x="5823460" y="2515006"/>
                </a:lnTo>
                <a:lnTo>
                  <a:pt x="685581" y="1727045"/>
                </a:lnTo>
                <a:lnTo>
                  <a:pt x="7944" y="811109"/>
                </a:lnTo>
                <a:close/>
                <a:moveTo>
                  <a:pt x="10566" y="786000"/>
                </a:moveTo>
                <a:lnTo>
                  <a:pt x="5347873" y="1462831"/>
                </a:lnTo>
                <a:cubicBezTo>
                  <a:pt x="5566610" y="923775"/>
                  <a:pt x="5901626" y="437374"/>
                  <a:pt x="6462819" y="263867"/>
                </a:cubicBezTo>
                <a:lnTo>
                  <a:pt x="7014754" y="148015"/>
                </a:lnTo>
                <a:moveTo>
                  <a:pt x="5326735" y="1470764"/>
                </a:moveTo>
                <a:lnTo>
                  <a:pt x="5802326" y="2522949"/>
                </a:lnTo>
              </a:path>
            </a:pathLst>
          </a:custGeom>
          <a:solidFill>
            <a:srgbClr val="75A740"/>
          </a:solidFill>
          <a:ln>
            <a:solidFill>
              <a:srgbClr val="5E8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cxnSp>
        <p:nvCxnSpPr>
          <p:cNvPr id="51" name="Conector reto 50">
            <a:extLst>
              <a:ext uri="{FF2B5EF4-FFF2-40B4-BE49-F238E27FC236}">
                <a16:creationId xmlns="" xmlns:a16="http://schemas.microsoft.com/office/drawing/2014/main" id="{628828BF-662A-4594-9D0B-8CF9BF55FAA7}"/>
              </a:ext>
            </a:extLst>
          </p:cNvPr>
          <p:cNvCxnSpPr/>
          <p:nvPr/>
        </p:nvCxnSpPr>
        <p:spPr>
          <a:xfrm flipH="1" flipV="1">
            <a:off x="4060350" y="4812456"/>
            <a:ext cx="176212"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2" name="Triângulo isósceles 51">
            <a:extLst>
              <a:ext uri="{FF2B5EF4-FFF2-40B4-BE49-F238E27FC236}">
                <a16:creationId xmlns="" xmlns:a16="http://schemas.microsoft.com/office/drawing/2014/main" id="{682DCBF4-CCFF-4BB9-9605-2D3DF7BDFC35}"/>
              </a:ext>
            </a:extLst>
          </p:cNvPr>
          <p:cNvSpPr/>
          <p:nvPr/>
        </p:nvSpPr>
        <p:spPr>
          <a:xfrm rot="1360554">
            <a:off x="4068287" y="4687043"/>
            <a:ext cx="187325" cy="146050"/>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53" name="Conector reto 52">
            <a:extLst>
              <a:ext uri="{FF2B5EF4-FFF2-40B4-BE49-F238E27FC236}">
                <a16:creationId xmlns="" xmlns:a16="http://schemas.microsoft.com/office/drawing/2014/main" id="{CA5E5CCD-028D-43A1-8F78-EC916232BB36}"/>
              </a:ext>
            </a:extLst>
          </p:cNvPr>
          <p:cNvCxnSpPr/>
          <p:nvPr/>
        </p:nvCxnSpPr>
        <p:spPr>
          <a:xfrm flipH="1" flipV="1">
            <a:off x="2766537" y="4440981"/>
            <a:ext cx="176213"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Conector reto 53">
            <a:extLst>
              <a:ext uri="{FF2B5EF4-FFF2-40B4-BE49-F238E27FC236}">
                <a16:creationId xmlns="" xmlns:a16="http://schemas.microsoft.com/office/drawing/2014/main" id="{A6A3EDCD-7C8C-476D-99BB-AAF65FBC46CA}"/>
              </a:ext>
            </a:extLst>
          </p:cNvPr>
          <p:cNvCxnSpPr>
            <a:endCxn id="60" idx="4"/>
          </p:cNvCxnSpPr>
          <p:nvPr/>
        </p:nvCxnSpPr>
        <p:spPr>
          <a:xfrm flipV="1">
            <a:off x="2915762" y="3831381"/>
            <a:ext cx="1274763" cy="661987"/>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Conector reto 54">
            <a:extLst>
              <a:ext uri="{FF2B5EF4-FFF2-40B4-BE49-F238E27FC236}">
                <a16:creationId xmlns="" xmlns:a16="http://schemas.microsoft.com/office/drawing/2014/main" id="{E69D947A-A10A-4E4A-966D-4E42B99B7499}"/>
              </a:ext>
            </a:extLst>
          </p:cNvPr>
          <p:cNvCxnSpPr/>
          <p:nvPr/>
        </p:nvCxnSpPr>
        <p:spPr>
          <a:xfrm flipV="1">
            <a:off x="2763362" y="4437806"/>
            <a:ext cx="19050" cy="117316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Conector reto 55">
            <a:extLst>
              <a:ext uri="{FF2B5EF4-FFF2-40B4-BE49-F238E27FC236}">
                <a16:creationId xmlns="" xmlns:a16="http://schemas.microsoft.com/office/drawing/2014/main" id="{C18838D8-B4EB-462F-9517-3578E78F22BC}"/>
              </a:ext>
            </a:extLst>
          </p:cNvPr>
          <p:cNvCxnSpPr/>
          <p:nvPr/>
        </p:nvCxnSpPr>
        <p:spPr>
          <a:xfrm flipV="1">
            <a:off x="2915762" y="4493368"/>
            <a:ext cx="19050" cy="117157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7" name="Fluxograma: Operação manual 116">
            <a:extLst>
              <a:ext uri="{FF2B5EF4-FFF2-40B4-BE49-F238E27FC236}">
                <a16:creationId xmlns="" xmlns:a16="http://schemas.microsoft.com/office/drawing/2014/main" id="{FA24115F-0631-4732-AEDC-358AE8660890}"/>
              </a:ext>
            </a:extLst>
          </p:cNvPr>
          <p:cNvSpPr/>
          <p:nvPr/>
        </p:nvSpPr>
        <p:spPr>
          <a:xfrm rot="4354582">
            <a:off x="5424806" y="536525"/>
            <a:ext cx="1939925" cy="534193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8" h="16904">
                <a:moveTo>
                  <a:pt x="0" y="0"/>
                </a:moveTo>
                <a:cubicBezTo>
                  <a:pt x="3601" y="882"/>
                  <a:pt x="951" y="254"/>
                  <a:pt x="4683" y="1161"/>
                </a:cubicBezTo>
                <a:lnTo>
                  <a:pt x="10298" y="16904"/>
                </a:lnTo>
                <a:lnTo>
                  <a:pt x="4625" y="15214"/>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58" name="Retângulo 2">
            <a:extLst>
              <a:ext uri="{FF2B5EF4-FFF2-40B4-BE49-F238E27FC236}">
                <a16:creationId xmlns="" xmlns:a16="http://schemas.microsoft.com/office/drawing/2014/main" id="{7D7FC3F3-982E-4628-BB5B-C47C59A55AFC}"/>
              </a:ext>
            </a:extLst>
          </p:cNvPr>
          <p:cNvSpPr/>
          <p:nvPr/>
        </p:nvSpPr>
        <p:spPr>
          <a:xfrm>
            <a:off x="3961500" y="1493295"/>
            <a:ext cx="4489450" cy="3370262"/>
          </a:xfrm>
          <a:custGeom>
            <a:avLst/>
            <a:gdLst>
              <a:gd name="connsiteX0" fmla="*/ 0 w 781702"/>
              <a:gd name="connsiteY0" fmla="*/ 0 h 1366044"/>
              <a:gd name="connsiteX1" fmla="*/ 781702 w 781702"/>
              <a:gd name="connsiteY1" fmla="*/ 0 h 1366044"/>
              <a:gd name="connsiteX2" fmla="*/ 781702 w 781702"/>
              <a:gd name="connsiteY2" fmla="*/ 1366044 h 1366044"/>
              <a:gd name="connsiteX3" fmla="*/ 0 w 781702"/>
              <a:gd name="connsiteY3" fmla="*/ 1366044 h 1366044"/>
              <a:gd name="connsiteX4" fmla="*/ 0 w 781702"/>
              <a:gd name="connsiteY4" fmla="*/ 0 h 1366044"/>
              <a:gd name="connsiteX0" fmla="*/ 0 w 781702"/>
              <a:gd name="connsiteY0" fmla="*/ 0 h 1366044"/>
              <a:gd name="connsiteX1" fmla="*/ 781702 w 781702"/>
              <a:gd name="connsiteY1" fmla="*/ 0 h 1366044"/>
              <a:gd name="connsiteX2" fmla="*/ 747835 w 781702"/>
              <a:gd name="connsiteY2" fmla="*/ 1016088 h 1366044"/>
              <a:gd name="connsiteX3" fmla="*/ 0 w 781702"/>
              <a:gd name="connsiteY3" fmla="*/ 1366044 h 1366044"/>
              <a:gd name="connsiteX4" fmla="*/ 0 w 781702"/>
              <a:gd name="connsiteY4" fmla="*/ 0 h 1366044"/>
              <a:gd name="connsiteX0" fmla="*/ 0 w 815568"/>
              <a:gd name="connsiteY0" fmla="*/ 361244 h 1366044"/>
              <a:gd name="connsiteX1" fmla="*/ 815568 w 815568"/>
              <a:gd name="connsiteY1" fmla="*/ 0 h 1366044"/>
              <a:gd name="connsiteX2" fmla="*/ 781701 w 815568"/>
              <a:gd name="connsiteY2" fmla="*/ 1016088 h 1366044"/>
              <a:gd name="connsiteX3" fmla="*/ 33866 w 815568"/>
              <a:gd name="connsiteY3" fmla="*/ 1366044 h 1366044"/>
              <a:gd name="connsiteX4" fmla="*/ 0 w 815568"/>
              <a:gd name="connsiteY4" fmla="*/ 361244 h 1366044"/>
              <a:gd name="connsiteX0" fmla="*/ 0 w 781701"/>
              <a:gd name="connsiteY0" fmla="*/ 417689 h 1422489"/>
              <a:gd name="connsiteX1" fmla="*/ 759123 w 781701"/>
              <a:gd name="connsiteY1" fmla="*/ 0 h 1422489"/>
              <a:gd name="connsiteX2" fmla="*/ 781701 w 781701"/>
              <a:gd name="connsiteY2" fmla="*/ 1072533 h 1422489"/>
              <a:gd name="connsiteX3" fmla="*/ 33866 w 781701"/>
              <a:gd name="connsiteY3" fmla="*/ 1422489 h 1422489"/>
              <a:gd name="connsiteX4" fmla="*/ 0 w 781701"/>
              <a:gd name="connsiteY4" fmla="*/ 417689 h 1422489"/>
              <a:gd name="connsiteX0" fmla="*/ 0 w 772154"/>
              <a:gd name="connsiteY0" fmla="*/ 580225 h 1422489"/>
              <a:gd name="connsiteX1" fmla="*/ 749576 w 772154"/>
              <a:gd name="connsiteY1" fmla="*/ 0 h 1422489"/>
              <a:gd name="connsiteX2" fmla="*/ 772154 w 772154"/>
              <a:gd name="connsiteY2" fmla="*/ 1072533 h 1422489"/>
              <a:gd name="connsiteX3" fmla="*/ 24319 w 772154"/>
              <a:gd name="connsiteY3" fmla="*/ 1422489 h 1422489"/>
              <a:gd name="connsiteX4" fmla="*/ 0 w 772154"/>
              <a:gd name="connsiteY4" fmla="*/ 580225 h 1422489"/>
              <a:gd name="connsiteX0" fmla="*/ 0 w 772154"/>
              <a:gd name="connsiteY0" fmla="*/ 417689 h 1259953"/>
              <a:gd name="connsiteX1" fmla="*/ 740030 w 772154"/>
              <a:gd name="connsiteY1" fmla="*/ 0 h 1259953"/>
              <a:gd name="connsiteX2" fmla="*/ 772154 w 772154"/>
              <a:gd name="connsiteY2" fmla="*/ 909997 h 1259953"/>
              <a:gd name="connsiteX3" fmla="*/ 24319 w 772154"/>
              <a:gd name="connsiteY3" fmla="*/ 1259953 h 1259953"/>
              <a:gd name="connsiteX4" fmla="*/ 0 w 772154"/>
              <a:gd name="connsiteY4" fmla="*/ 417689 h 1259953"/>
              <a:gd name="connsiteX0" fmla="*/ 0 w 3814206"/>
              <a:gd name="connsiteY0" fmla="*/ 2023928 h 2866192"/>
              <a:gd name="connsiteX1" fmla="*/ 3814206 w 3814206"/>
              <a:gd name="connsiteY1" fmla="*/ 0 h 2866192"/>
              <a:gd name="connsiteX2" fmla="*/ 772154 w 3814206"/>
              <a:gd name="connsiteY2" fmla="*/ 2516236 h 2866192"/>
              <a:gd name="connsiteX3" fmla="*/ 24319 w 3814206"/>
              <a:gd name="connsiteY3" fmla="*/ 2866192 h 2866192"/>
              <a:gd name="connsiteX4" fmla="*/ 0 w 3814206"/>
              <a:gd name="connsiteY4" fmla="*/ 2023928 h 2866192"/>
              <a:gd name="connsiteX0" fmla="*/ 0 w 3814206"/>
              <a:gd name="connsiteY0" fmla="*/ 2023928 h 2866192"/>
              <a:gd name="connsiteX1" fmla="*/ 3814206 w 3814206"/>
              <a:gd name="connsiteY1" fmla="*/ 0 h 2866192"/>
              <a:gd name="connsiteX2" fmla="*/ 772154 w 3814206"/>
              <a:gd name="connsiteY2" fmla="*/ 2516236 h 2866192"/>
              <a:gd name="connsiteX3" fmla="*/ 24319 w 3814206"/>
              <a:gd name="connsiteY3" fmla="*/ 2866192 h 2866192"/>
              <a:gd name="connsiteX4" fmla="*/ 0 w 3814206"/>
              <a:gd name="connsiteY4" fmla="*/ 2023928 h 2866192"/>
              <a:gd name="connsiteX0" fmla="*/ 0 w 4106164"/>
              <a:gd name="connsiteY0" fmla="*/ 2023928 h 2866192"/>
              <a:gd name="connsiteX1" fmla="*/ 3814206 w 4106164"/>
              <a:gd name="connsiteY1" fmla="*/ 0 h 2866192"/>
              <a:gd name="connsiteX2" fmla="*/ 3636294 w 4106164"/>
              <a:gd name="connsiteY2" fmla="*/ 890876 h 2866192"/>
              <a:gd name="connsiteX3" fmla="*/ 24319 w 4106164"/>
              <a:gd name="connsiteY3" fmla="*/ 2866192 h 2866192"/>
              <a:gd name="connsiteX4" fmla="*/ 0 w 4106164"/>
              <a:gd name="connsiteY4" fmla="*/ 2023928 h 2866192"/>
              <a:gd name="connsiteX0" fmla="*/ 0 w 3814206"/>
              <a:gd name="connsiteY0" fmla="*/ 2023928 h 2866192"/>
              <a:gd name="connsiteX1" fmla="*/ 3814206 w 3814206"/>
              <a:gd name="connsiteY1" fmla="*/ 0 h 2866192"/>
              <a:gd name="connsiteX2" fmla="*/ 3636294 w 3814206"/>
              <a:gd name="connsiteY2" fmla="*/ 890876 h 2866192"/>
              <a:gd name="connsiteX3" fmla="*/ 24319 w 3814206"/>
              <a:gd name="connsiteY3" fmla="*/ 2866192 h 2866192"/>
              <a:gd name="connsiteX4" fmla="*/ 0 w 3814206"/>
              <a:gd name="connsiteY4" fmla="*/ 2023928 h 2866192"/>
              <a:gd name="connsiteX0" fmla="*/ 0 w 3814206"/>
              <a:gd name="connsiteY0" fmla="*/ 2023928 h 2866192"/>
              <a:gd name="connsiteX1" fmla="*/ 3814206 w 3814206"/>
              <a:gd name="connsiteY1" fmla="*/ 0 h 2866192"/>
              <a:gd name="connsiteX2" fmla="*/ 3636294 w 3814206"/>
              <a:gd name="connsiteY2" fmla="*/ 890876 h 2866192"/>
              <a:gd name="connsiteX3" fmla="*/ 24319 w 3814206"/>
              <a:gd name="connsiteY3" fmla="*/ 2866192 h 2866192"/>
              <a:gd name="connsiteX4" fmla="*/ 38144 w 3814206"/>
              <a:gd name="connsiteY4" fmla="*/ 2340935 h 2866192"/>
              <a:gd name="connsiteX5" fmla="*/ 0 w 3814206"/>
              <a:gd name="connsiteY5" fmla="*/ 2023928 h 2866192"/>
              <a:gd name="connsiteX0" fmla="*/ 0 w 3814206"/>
              <a:gd name="connsiteY0" fmla="*/ 2023928 h 2866192"/>
              <a:gd name="connsiteX1" fmla="*/ 3814206 w 3814206"/>
              <a:gd name="connsiteY1" fmla="*/ 0 h 2866192"/>
              <a:gd name="connsiteX2" fmla="*/ 3636294 w 3814206"/>
              <a:gd name="connsiteY2" fmla="*/ 890876 h 2866192"/>
              <a:gd name="connsiteX3" fmla="*/ 24319 w 3814206"/>
              <a:gd name="connsiteY3" fmla="*/ 2866192 h 2866192"/>
              <a:gd name="connsiteX4" fmla="*/ 38144 w 3814206"/>
              <a:gd name="connsiteY4" fmla="*/ 2340935 h 2866192"/>
              <a:gd name="connsiteX5" fmla="*/ 0 w 3814206"/>
              <a:gd name="connsiteY5" fmla="*/ 2023928 h 2866192"/>
              <a:gd name="connsiteX0" fmla="*/ 0 w 3814206"/>
              <a:gd name="connsiteY0" fmla="*/ 2023928 h 2866192"/>
              <a:gd name="connsiteX1" fmla="*/ 3814206 w 3814206"/>
              <a:gd name="connsiteY1" fmla="*/ 0 h 2866192"/>
              <a:gd name="connsiteX2" fmla="*/ 3636294 w 3814206"/>
              <a:gd name="connsiteY2" fmla="*/ 890876 h 2866192"/>
              <a:gd name="connsiteX3" fmla="*/ 24319 w 3814206"/>
              <a:gd name="connsiteY3" fmla="*/ 2866192 h 2866192"/>
              <a:gd name="connsiteX4" fmla="*/ 67277 w 3814206"/>
              <a:gd name="connsiteY4" fmla="*/ 2350802 h 2866192"/>
              <a:gd name="connsiteX5" fmla="*/ 0 w 3814206"/>
              <a:gd name="connsiteY5" fmla="*/ 2023928 h 2866192"/>
              <a:gd name="connsiteX0" fmla="*/ 14730 w 3828936"/>
              <a:gd name="connsiteY0" fmla="*/ 2023928 h 2945133"/>
              <a:gd name="connsiteX1" fmla="*/ 3828936 w 3828936"/>
              <a:gd name="connsiteY1" fmla="*/ 0 h 2945133"/>
              <a:gd name="connsiteX2" fmla="*/ 3651024 w 3828936"/>
              <a:gd name="connsiteY2" fmla="*/ 890876 h 2945133"/>
              <a:gd name="connsiteX3" fmla="*/ 204 w 3828936"/>
              <a:gd name="connsiteY3" fmla="*/ 2945133 h 2945133"/>
              <a:gd name="connsiteX4" fmla="*/ 82007 w 3828936"/>
              <a:gd name="connsiteY4" fmla="*/ 2350802 h 2945133"/>
              <a:gd name="connsiteX5" fmla="*/ 14730 w 3828936"/>
              <a:gd name="connsiteY5" fmla="*/ 2023928 h 2945133"/>
              <a:gd name="connsiteX0" fmla="*/ 14754 w 3828960"/>
              <a:gd name="connsiteY0" fmla="*/ 2023928 h 2945133"/>
              <a:gd name="connsiteX1" fmla="*/ 3828960 w 3828960"/>
              <a:gd name="connsiteY1" fmla="*/ 0 h 2945133"/>
              <a:gd name="connsiteX2" fmla="*/ 3651048 w 3828960"/>
              <a:gd name="connsiteY2" fmla="*/ 890876 h 2945133"/>
              <a:gd name="connsiteX3" fmla="*/ 228 w 3828960"/>
              <a:gd name="connsiteY3" fmla="*/ 2945133 h 2945133"/>
              <a:gd name="connsiteX4" fmla="*/ 72321 w 3828960"/>
              <a:gd name="connsiteY4" fmla="*/ 2350802 h 2945133"/>
              <a:gd name="connsiteX5" fmla="*/ 14754 w 3828960"/>
              <a:gd name="connsiteY5" fmla="*/ 2023928 h 2945133"/>
              <a:gd name="connsiteX0" fmla="*/ 0 w 3862762"/>
              <a:gd name="connsiteY0" fmla="*/ 2053532 h 2945133"/>
              <a:gd name="connsiteX1" fmla="*/ 3862762 w 3862762"/>
              <a:gd name="connsiteY1" fmla="*/ 0 h 2945133"/>
              <a:gd name="connsiteX2" fmla="*/ 3684850 w 3862762"/>
              <a:gd name="connsiteY2" fmla="*/ 890876 h 2945133"/>
              <a:gd name="connsiteX3" fmla="*/ 34030 w 3862762"/>
              <a:gd name="connsiteY3" fmla="*/ 2945133 h 2945133"/>
              <a:gd name="connsiteX4" fmla="*/ 106123 w 3862762"/>
              <a:gd name="connsiteY4" fmla="*/ 2350802 h 2945133"/>
              <a:gd name="connsiteX5" fmla="*/ 0 w 3862762"/>
              <a:gd name="connsiteY5" fmla="*/ 2053532 h 294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2762" h="2945133">
                <a:moveTo>
                  <a:pt x="0" y="2053532"/>
                </a:moveTo>
                <a:lnTo>
                  <a:pt x="3862762" y="0"/>
                </a:lnTo>
                <a:cubicBezTo>
                  <a:pt x="3736629" y="896110"/>
                  <a:pt x="3858719" y="23448"/>
                  <a:pt x="3684850" y="890876"/>
                </a:cubicBezTo>
                <a:lnTo>
                  <a:pt x="34030" y="2945133"/>
                </a:lnTo>
                <a:cubicBezTo>
                  <a:pt x="28927" y="2789783"/>
                  <a:pt x="111226" y="2506152"/>
                  <a:pt x="106123" y="2350802"/>
                </a:cubicBezTo>
                <a:cubicBezTo>
                  <a:pt x="112831" y="2176059"/>
                  <a:pt x="12715" y="2159201"/>
                  <a:pt x="0" y="2053532"/>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cxnSp>
        <p:nvCxnSpPr>
          <p:cNvPr id="59" name="Conector reto 58">
            <a:extLst>
              <a:ext uri="{FF2B5EF4-FFF2-40B4-BE49-F238E27FC236}">
                <a16:creationId xmlns="" xmlns:a16="http://schemas.microsoft.com/office/drawing/2014/main" id="{BC96A8CD-68B0-42CE-9A41-B4CF25CFD79D}"/>
              </a:ext>
            </a:extLst>
          </p:cNvPr>
          <p:cNvCxnSpPr/>
          <p:nvPr/>
        </p:nvCxnSpPr>
        <p:spPr>
          <a:xfrm flipV="1">
            <a:off x="2763362" y="2321668"/>
            <a:ext cx="3997325" cy="211613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0" name="Retângulo 204">
            <a:extLst>
              <a:ext uri="{FF2B5EF4-FFF2-40B4-BE49-F238E27FC236}">
                <a16:creationId xmlns="" xmlns:a16="http://schemas.microsoft.com/office/drawing/2014/main" id="{67164703-F68A-4667-93A7-F4FFEB11D26A}"/>
              </a:ext>
            </a:extLst>
          </p:cNvPr>
          <p:cNvSpPr/>
          <p:nvPr/>
        </p:nvSpPr>
        <p:spPr>
          <a:xfrm rot="19934732">
            <a:off x="3693637" y="2562968"/>
            <a:ext cx="5070475" cy="187325"/>
          </a:xfrm>
          <a:custGeom>
            <a:avLst/>
            <a:gdLst>
              <a:gd name="connsiteX0" fmla="*/ 0 w 2923902"/>
              <a:gd name="connsiteY0" fmla="*/ 0 h 131687"/>
              <a:gd name="connsiteX1" fmla="*/ 2923902 w 2923902"/>
              <a:gd name="connsiteY1" fmla="*/ 0 h 131687"/>
              <a:gd name="connsiteX2" fmla="*/ 2923902 w 2923902"/>
              <a:gd name="connsiteY2" fmla="*/ 131687 h 131687"/>
              <a:gd name="connsiteX3" fmla="*/ 0 w 2923902"/>
              <a:gd name="connsiteY3" fmla="*/ 131687 h 131687"/>
              <a:gd name="connsiteX4" fmla="*/ 0 w 2923902"/>
              <a:gd name="connsiteY4" fmla="*/ 0 h 131687"/>
              <a:gd name="connsiteX0" fmla="*/ 0 w 2923902"/>
              <a:gd name="connsiteY0" fmla="*/ 0 h 141231"/>
              <a:gd name="connsiteX1" fmla="*/ 2923902 w 2923902"/>
              <a:gd name="connsiteY1" fmla="*/ 0 h 141231"/>
              <a:gd name="connsiteX2" fmla="*/ 2923902 w 2923902"/>
              <a:gd name="connsiteY2" fmla="*/ 131687 h 141231"/>
              <a:gd name="connsiteX3" fmla="*/ 112808 w 2923902"/>
              <a:gd name="connsiteY3" fmla="*/ 141231 h 141231"/>
              <a:gd name="connsiteX4" fmla="*/ 0 w 2923902"/>
              <a:gd name="connsiteY4" fmla="*/ 0 h 141231"/>
              <a:gd name="connsiteX0" fmla="*/ 0 w 3064211"/>
              <a:gd name="connsiteY0" fmla="*/ 0 h 141231"/>
              <a:gd name="connsiteX1" fmla="*/ 2923902 w 3064211"/>
              <a:gd name="connsiteY1" fmla="*/ 0 h 141231"/>
              <a:gd name="connsiteX2" fmla="*/ 3064211 w 3064211"/>
              <a:gd name="connsiteY2" fmla="*/ 126077 h 141231"/>
              <a:gd name="connsiteX3" fmla="*/ 112808 w 3064211"/>
              <a:gd name="connsiteY3" fmla="*/ 141231 h 141231"/>
              <a:gd name="connsiteX4" fmla="*/ 0 w 3064211"/>
              <a:gd name="connsiteY4" fmla="*/ 0 h 141231"/>
              <a:gd name="connsiteX0" fmla="*/ 0 w 2923902"/>
              <a:gd name="connsiteY0" fmla="*/ 0 h 141231"/>
              <a:gd name="connsiteX1" fmla="*/ 2923902 w 2923902"/>
              <a:gd name="connsiteY1" fmla="*/ 0 h 141231"/>
              <a:gd name="connsiteX2" fmla="*/ 2911098 w 2923902"/>
              <a:gd name="connsiteY2" fmla="*/ 114169 h 141231"/>
              <a:gd name="connsiteX3" fmla="*/ 112808 w 2923902"/>
              <a:gd name="connsiteY3" fmla="*/ 141231 h 141231"/>
              <a:gd name="connsiteX4" fmla="*/ 0 w 2923902"/>
              <a:gd name="connsiteY4" fmla="*/ 0 h 141231"/>
              <a:gd name="connsiteX0" fmla="*/ 0 w 2923902"/>
              <a:gd name="connsiteY0" fmla="*/ 0 h 141231"/>
              <a:gd name="connsiteX1" fmla="*/ 2923902 w 2923902"/>
              <a:gd name="connsiteY1" fmla="*/ 0 h 141231"/>
              <a:gd name="connsiteX2" fmla="*/ 2911098 w 2923902"/>
              <a:gd name="connsiteY2" fmla="*/ 114169 h 141231"/>
              <a:gd name="connsiteX3" fmla="*/ 691515 w 2923902"/>
              <a:gd name="connsiteY3" fmla="*/ 105001 h 141231"/>
              <a:gd name="connsiteX4" fmla="*/ 112808 w 2923902"/>
              <a:gd name="connsiteY4" fmla="*/ 141231 h 141231"/>
              <a:gd name="connsiteX5" fmla="*/ 0 w 2923902"/>
              <a:gd name="connsiteY5" fmla="*/ 0 h 141231"/>
              <a:gd name="connsiteX0" fmla="*/ 0 w 2923902"/>
              <a:gd name="connsiteY0" fmla="*/ 0 h 114169"/>
              <a:gd name="connsiteX1" fmla="*/ 2923902 w 2923902"/>
              <a:gd name="connsiteY1" fmla="*/ 0 h 114169"/>
              <a:gd name="connsiteX2" fmla="*/ 2911098 w 2923902"/>
              <a:gd name="connsiteY2" fmla="*/ 114169 h 114169"/>
              <a:gd name="connsiteX3" fmla="*/ 691515 w 2923902"/>
              <a:gd name="connsiteY3" fmla="*/ 105001 h 114169"/>
              <a:gd name="connsiteX4" fmla="*/ 79048 w 2923902"/>
              <a:gd name="connsiteY4" fmla="*/ 103293 h 114169"/>
              <a:gd name="connsiteX5" fmla="*/ 0 w 2923902"/>
              <a:gd name="connsiteY5" fmla="*/ 0 h 114169"/>
              <a:gd name="connsiteX0" fmla="*/ 0 w 2923902"/>
              <a:gd name="connsiteY0" fmla="*/ 0 h 114169"/>
              <a:gd name="connsiteX1" fmla="*/ 2923902 w 2923902"/>
              <a:gd name="connsiteY1" fmla="*/ 0 h 114169"/>
              <a:gd name="connsiteX2" fmla="*/ 2911098 w 2923902"/>
              <a:gd name="connsiteY2" fmla="*/ 114169 h 114169"/>
              <a:gd name="connsiteX3" fmla="*/ 703570 w 2923902"/>
              <a:gd name="connsiteY3" fmla="*/ 86517 h 114169"/>
              <a:gd name="connsiteX4" fmla="*/ 79048 w 2923902"/>
              <a:gd name="connsiteY4" fmla="*/ 103293 h 114169"/>
              <a:gd name="connsiteX5" fmla="*/ 0 w 2923902"/>
              <a:gd name="connsiteY5" fmla="*/ 0 h 114169"/>
              <a:gd name="connsiteX0" fmla="*/ 0 w 2923902"/>
              <a:gd name="connsiteY0" fmla="*/ 0 h 114169"/>
              <a:gd name="connsiteX1" fmla="*/ 2923902 w 2923902"/>
              <a:gd name="connsiteY1" fmla="*/ 0 h 114169"/>
              <a:gd name="connsiteX2" fmla="*/ 2911098 w 2923902"/>
              <a:gd name="connsiteY2" fmla="*/ 114169 h 114169"/>
              <a:gd name="connsiteX3" fmla="*/ 703570 w 2923902"/>
              <a:gd name="connsiteY3" fmla="*/ 86517 h 114169"/>
              <a:gd name="connsiteX4" fmla="*/ 79347 w 2923902"/>
              <a:gd name="connsiteY4" fmla="*/ 91619 h 114169"/>
              <a:gd name="connsiteX5" fmla="*/ 0 w 2923902"/>
              <a:gd name="connsiteY5" fmla="*/ 0 h 114169"/>
              <a:gd name="connsiteX0" fmla="*/ 0 w 2923902"/>
              <a:gd name="connsiteY0" fmla="*/ 0 h 91619"/>
              <a:gd name="connsiteX1" fmla="*/ 2923902 w 2923902"/>
              <a:gd name="connsiteY1" fmla="*/ 0 h 91619"/>
              <a:gd name="connsiteX2" fmla="*/ 2842376 w 2923902"/>
              <a:gd name="connsiteY2" fmla="*/ 84989 h 91619"/>
              <a:gd name="connsiteX3" fmla="*/ 703570 w 2923902"/>
              <a:gd name="connsiteY3" fmla="*/ 86517 h 91619"/>
              <a:gd name="connsiteX4" fmla="*/ 79347 w 2923902"/>
              <a:gd name="connsiteY4" fmla="*/ 91619 h 91619"/>
              <a:gd name="connsiteX5" fmla="*/ 0 w 2923902"/>
              <a:gd name="connsiteY5" fmla="*/ 0 h 91619"/>
              <a:gd name="connsiteX0" fmla="*/ 0 w 2842376"/>
              <a:gd name="connsiteY0" fmla="*/ 0 h 91619"/>
              <a:gd name="connsiteX1" fmla="*/ 2822029 w 2842376"/>
              <a:gd name="connsiteY1" fmla="*/ 21651 h 91619"/>
              <a:gd name="connsiteX2" fmla="*/ 2842376 w 2842376"/>
              <a:gd name="connsiteY2" fmla="*/ 84989 h 91619"/>
              <a:gd name="connsiteX3" fmla="*/ 703570 w 2842376"/>
              <a:gd name="connsiteY3" fmla="*/ 86517 h 91619"/>
              <a:gd name="connsiteX4" fmla="*/ 79347 w 2842376"/>
              <a:gd name="connsiteY4" fmla="*/ 91619 h 91619"/>
              <a:gd name="connsiteX5" fmla="*/ 0 w 2842376"/>
              <a:gd name="connsiteY5" fmla="*/ 0 h 91619"/>
              <a:gd name="connsiteX0" fmla="*/ 0 w 2894518"/>
              <a:gd name="connsiteY0" fmla="*/ 0 h 91619"/>
              <a:gd name="connsiteX1" fmla="*/ 2822029 w 2894518"/>
              <a:gd name="connsiteY1" fmla="*/ 21651 h 91619"/>
              <a:gd name="connsiteX2" fmla="*/ 2894518 w 2894518"/>
              <a:gd name="connsiteY2" fmla="*/ 83526 h 91619"/>
              <a:gd name="connsiteX3" fmla="*/ 703570 w 2894518"/>
              <a:gd name="connsiteY3" fmla="*/ 86517 h 91619"/>
              <a:gd name="connsiteX4" fmla="*/ 79347 w 2894518"/>
              <a:gd name="connsiteY4" fmla="*/ 91619 h 91619"/>
              <a:gd name="connsiteX5" fmla="*/ 0 w 2894518"/>
              <a:gd name="connsiteY5" fmla="*/ 0 h 91619"/>
              <a:gd name="connsiteX0" fmla="*/ 0 w 2894518"/>
              <a:gd name="connsiteY0" fmla="*/ 0 h 92346"/>
              <a:gd name="connsiteX1" fmla="*/ 2822029 w 2894518"/>
              <a:gd name="connsiteY1" fmla="*/ 21651 h 92346"/>
              <a:gd name="connsiteX2" fmla="*/ 2894518 w 2894518"/>
              <a:gd name="connsiteY2" fmla="*/ 83526 h 92346"/>
              <a:gd name="connsiteX3" fmla="*/ 703570 w 2894518"/>
              <a:gd name="connsiteY3" fmla="*/ 86517 h 92346"/>
              <a:gd name="connsiteX4" fmla="*/ 122750 w 2894518"/>
              <a:gd name="connsiteY4" fmla="*/ 92346 h 92346"/>
              <a:gd name="connsiteX5" fmla="*/ 0 w 2894518"/>
              <a:gd name="connsiteY5" fmla="*/ 0 h 92346"/>
              <a:gd name="connsiteX0" fmla="*/ 0 w 2894518"/>
              <a:gd name="connsiteY0" fmla="*/ 0 h 92346"/>
              <a:gd name="connsiteX1" fmla="*/ 2822029 w 2894518"/>
              <a:gd name="connsiteY1" fmla="*/ 21651 h 92346"/>
              <a:gd name="connsiteX2" fmla="*/ 2894518 w 2894518"/>
              <a:gd name="connsiteY2" fmla="*/ 83526 h 92346"/>
              <a:gd name="connsiteX3" fmla="*/ 703570 w 2894518"/>
              <a:gd name="connsiteY3" fmla="*/ 86517 h 92346"/>
              <a:gd name="connsiteX4" fmla="*/ 122750 w 2894518"/>
              <a:gd name="connsiteY4" fmla="*/ 92346 h 92346"/>
              <a:gd name="connsiteX5" fmla="*/ 0 w 2894518"/>
              <a:gd name="connsiteY5" fmla="*/ 0 h 92346"/>
              <a:gd name="connsiteX0" fmla="*/ 0 w 2894518"/>
              <a:gd name="connsiteY0" fmla="*/ 0 h 86517"/>
              <a:gd name="connsiteX1" fmla="*/ 2822029 w 2894518"/>
              <a:gd name="connsiteY1" fmla="*/ 21651 h 86517"/>
              <a:gd name="connsiteX2" fmla="*/ 2894518 w 2894518"/>
              <a:gd name="connsiteY2" fmla="*/ 83526 h 86517"/>
              <a:gd name="connsiteX3" fmla="*/ 703570 w 2894518"/>
              <a:gd name="connsiteY3" fmla="*/ 86517 h 86517"/>
              <a:gd name="connsiteX4" fmla="*/ 105569 w 2894518"/>
              <a:gd name="connsiteY4" fmla="*/ 85051 h 86517"/>
              <a:gd name="connsiteX5" fmla="*/ 0 w 2894518"/>
              <a:gd name="connsiteY5" fmla="*/ 0 h 86517"/>
              <a:gd name="connsiteX0" fmla="*/ 0 w 2824895"/>
              <a:gd name="connsiteY0" fmla="*/ 0 h 89367"/>
              <a:gd name="connsiteX1" fmla="*/ 2822029 w 2824895"/>
              <a:gd name="connsiteY1" fmla="*/ 21651 h 89367"/>
              <a:gd name="connsiteX2" fmla="*/ 2824895 w 2824895"/>
              <a:gd name="connsiteY2" fmla="*/ 89367 h 89367"/>
              <a:gd name="connsiteX3" fmla="*/ 703570 w 2824895"/>
              <a:gd name="connsiteY3" fmla="*/ 86517 h 89367"/>
              <a:gd name="connsiteX4" fmla="*/ 105569 w 2824895"/>
              <a:gd name="connsiteY4" fmla="*/ 85051 h 89367"/>
              <a:gd name="connsiteX5" fmla="*/ 0 w 2824895"/>
              <a:gd name="connsiteY5" fmla="*/ 0 h 89367"/>
              <a:gd name="connsiteX0" fmla="*/ 0 w 2929181"/>
              <a:gd name="connsiteY0" fmla="*/ 0 h 86517"/>
              <a:gd name="connsiteX1" fmla="*/ 2822029 w 2929181"/>
              <a:gd name="connsiteY1" fmla="*/ 21651 h 86517"/>
              <a:gd name="connsiteX2" fmla="*/ 2929181 w 2929181"/>
              <a:gd name="connsiteY2" fmla="*/ 86442 h 86517"/>
              <a:gd name="connsiteX3" fmla="*/ 703570 w 2929181"/>
              <a:gd name="connsiteY3" fmla="*/ 86517 h 86517"/>
              <a:gd name="connsiteX4" fmla="*/ 105569 w 2929181"/>
              <a:gd name="connsiteY4" fmla="*/ 85051 h 86517"/>
              <a:gd name="connsiteX5" fmla="*/ 0 w 2929181"/>
              <a:gd name="connsiteY5" fmla="*/ 0 h 86517"/>
              <a:gd name="connsiteX0" fmla="*/ 0 w 2929181"/>
              <a:gd name="connsiteY0" fmla="*/ 0 h 86517"/>
              <a:gd name="connsiteX1" fmla="*/ 2718044 w 2929181"/>
              <a:gd name="connsiteY1" fmla="*/ 12901 h 86517"/>
              <a:gd name="connsiteX2" fmla="*/ 2929181 w 2929181"/>
              <a:gd name="connsiteY2" fmla="*/ 86442 h 86517"/>
              <a:gd name="connsiteX3" fmla="*/ 703570 w 2929181"/>
              <a:gd name="connsiteY3" fmla="*/ 86517 h 86517"/>
              <a:gd name="connsiteX4" fmla="*/ 105569 w 2929181"/>
              <a:gd name="connsiteY4" fmla="*/ 85051 h 86517"/>
              <a:gd name="connsiteX5" fmla="*/ 0 w 2929181"/>
              <a:gd name="connsiteY5" fmla="*/ 0 h 86517"/>
              <a:gd name="connsiteX0" fmla="*/ 0 w 2906273"/>
              <a:gd name="connsiteY0" fmla="*/ 0 h 86517"/>
              <a:gd name="connsiteX1" fmla="*/ 2718044 w 2906273"/>
              <a:gd name="connsiteY1" fmla="*/ 12901 h 86517"/>
              <a:gd name="connsiteX2" fmla="*/ 2906273 w 2906273"/>
              <a:gd name="connsiteY2" fmla="*/ 76715 h 86517"/>
              <a:gd name="connsiteX3" fmla="*/ 703570 w 2906273"/>
              <a:gd name="connsiteY3" fmla="*/ 86517 h 86517"/>
              <a:gd name="connsiteX4" fmla="*/ 105569 w 2906273"/>
              <a:gd name="connsiteY4" fmla="*/ 85051 h 86517"/>
              <a:gd name="connsiteX5" fmla="*/ 0 w 2906273"/>
              <a:gd name="connsiteY5" fmla="*/ 0 h 86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6273" h="86517">
                <a:moveTo>
                  <a:pt x="0" y="0"/>
                </a:moveTo>
                <a:lnTo>
                  <a:pt x="2718044" y="12901"/>
                </a:lnTo>
                <a:lnTo>
                  <a:pt x="2906273" y="76715"/>
                </a:lnTo>
                <a:lnTo>
                  <a:pt x="703570" y="86517"/>
                </a:lnTo>
                <a:lnTo>
                  <a:pt x="105569" y="85051"/>
                </a:lnTo>
                <a:cubicBezTo>
                  <a:pt x="102628" y="40891"/>
                  <a:pt x="40917" y="30782"/>
                  <a:pt x="0"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61" name="CaixaDeTexto 184">
            <a:extLst>
              <a:ext uri="{FF2B5EF4-FFF2-40B4-BE49-F238E27FC236}">
                <a16:creationId xmlns="" xmlns:a16="http://schemas.microsoft.com/office/drawing/2014/main" id="{0ACC3703-5CFA-4B9B-A0BA-0CF08A333FE1}"/>
              </a:ext>
            </a:extLst>
          </p:cNvPr>
          <p:cNvSpPr txBox="1">
            <a:spLocks noChangeArrowheads="1"/>
          </p:cNvSpPr>
          <p:nvPr/>
        </p:nvSpPr>
        <p:spPr bwMode="auto">
          <a:xfrm>
            <a:off x="1618775" y="3855491"/>
            <a:ext cx="2514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sz="1400" dirty="0">
                <a:latin typeface="Verdana" panose="020B0604030504040204" pitchFamily="34" charset="0"/>
                <a:ea typeface="Verdana" panose="020B0604030504040204" pitchFamily="34" charset="0"/>
              </a:rPr>
              <a:t>Forragem ensilada</a:t>
            </a:r>
          </a:p>
        </p:txBody>
      </p:sp>
      <p:sp>
        <p:nvSpPr>
          <p:cNvPr id="62" name="Retângulo 3">
            <a:extLst>
              <a:ext uri="{FF2B5EF4-FFF2-40B4-BE49-F238E27FC236}">
                <a16:creationId xmlns="" xmlns:a16="http://schemas.microsoft.com/office/drawing/2014/main" id="{6E9C827D-2C57-4A86-85D6-960D75C2FB0B}"/>
              </a:ext>
            </a:extLst>
          </p:cNvPr>
          <p:cNvSpPr/>
          <p:nvPr/>
        </p:nvSpPr>
        <p:spPr>
          <a:xfrm rot="19637249">
            <a:off x="1785302" y="1286981"/>
            <a:ext cx="6499127" cy="2104300"/>
          </a:xfrm>
          <a:custGeom>
            <a:avLst/>
            <a:gdLst>
              <a:gd name="connsiteX0" fmla="*/ 0 w 3465250"/>
              <a:gd name="connsiteY0" fmla="*/ 0 h 986128"/>
              <a:gd name="connsiteX1" fmla="*/ 3465250 w 3465250"/>
              <a:gd name="connsiteY1" fmla="*/ 0 h 986128"/>
              <a:gd name="connsiteX2" fmla="*/ 3465250 w 3465250"/>
              <a:gd name="connsiteY2" fmla="*/ 986128 h 986128"/>
              <a:gd name="connsiteX3" fmla="*/ 0 w 3465250"/>
              <a:gd name="connsiteY3" fmla="*/ 986128 h 986128"/>
              <a:gd name="connsiteX4" fmla="*/ 0 w 3465250"/>
              <a:gd name="connsiteY4" fmla="*/ 0 h 986128"/>
              <a:gd name="connsiteX0" fmla="*/ 0 w 3770717"/>
              <a:gd name="connsiteY0" fmla="*/ 0 h 1051384"/>
              <a:gd name="connsiteX1" fmla="*/ 3770717 w 3770717"/>
              <a:gd name="connsiteY1" fmla="*/ 65256 h 1051384"/>
              <a:gd name="connsiteX2" fmla="*/ 3770717 w 3770717"/>
              <a:gd name="connsiteY2" fmla="*/ 1051384 h 1051384"/>
              <a:gd name="connsiteX3" fmla="*/ 305467 w 3770717"/>
              <a:gd name="connsiteY3" fmla="*/ 1051384 h 1051384"/>
              <a:gd name="connsiteX4" fmla="*/ 0 w 3770717"/>
              <a:gd name="connsiteY4" fmla="*/ 0 h 1051384"/>
              <a:gd name="connsiteX0" fmla="*/ 0 w 3921985"/>
              <a:gd name="connsiteY0" fmla="*/ 0 h 1022092"/>
              <a:gd name="connsiteX1" fmla="*/ 3921985 w 3921985"/>
              <a:gd name="connsiteY1" fmla="*/ 35964 h 1022092"/>
              <a:gd name="connsiteX2" fmla="*/ 3921985 w 3921985"/>
              <a:gd name="connsiteY2" fmla="*/ 1022092 h 1022092"/>
              <a:gd name="connsiteX3" fmla="*/ 456735 w 3921985"/>
              <a:gd name="connsiteY3" fmla="*/ 1022092 h 1022092"/>
              <a:gd name="connsiteX4" fmla="*/ 0 w 3921985"/>
              <a:gd name="connsiteY4" fmla="*/ 0 h 1022092"/>
              <a:gd name="connsiteX0" fmla="*/ 0 w 4460209"/>
              <a:gd name="connsiteY0" fmla="*/ 0 h 1291085"/>
              <a:gd name="connsiteX1" fmla="*/ 4460209 w 4460209"/>
              <a:gd name="connsiteY1" fmla="*/ 304957 h 1291085"/>
              <a:gd name="connsiteX2" fmla="*/ 4460209 w 4460209"/>
              <a:gd name="connsiteY2" fmla="*/ 1291085 h 1291085"/>
              <a:gd name="connsiteX3" fmla="*/ 994959 w 4460209"/>
              <a:gd name="connsiteY3" fmla="*/ 1291085 h 1291085"/>
              <a:gd name="connsiteX4" fmla="*/ 0 w 4460209"/>
              <a:gd name="connsiteY4" fmla="*/ 0 h 1291085"/>
              <a:gd name="connsiteX0" fmla="*/ 0 w 4460209"/>
              <a:gd name="connsiteY0" fmla="*/ 0 h 1291085"/>
              <a:gd name="connsiteX1" fmla="*/ 4460209 w 4460209"/>
              <a:gd name="connsiteY1" fmla="*/ 304957 h 1291085"/>
              <a:gd name="connsiteX2" fmla="*/ 4460209 w 4460209"/>
              <a:gd name="connsiteY2" fmla="*/ 1291085 h 1291085"/>
              <a:gd name="connsiteX3" fmla="*/ 994959 w 4460209"/>
              <a:gd name="connsiteY3" fmla="*/ 1291085 h 1291085"/>
              <a:gd name="connsiteX4" fmla="*/ 0 w 4460209"/>
              <a:gd name="connsiteY4" fmla="*/ 0 h 1291085"/>
              <a:gd name="connsiteX0" fmla="*/ 0 w 4460209"/>
              <a:gd name="connsiteY0" fmla="*/ 0 h 1409331"/>
              <a:gd name="connsiteX1" fmla="*/ 4460209 w 4460209"/>
              <a:gd name="connsiteY1" fmla="*/ 304957 h 1409331"/>
              <a:gd name="connsiteX2" fmla="*/ 4460209 w 4460209"/>
              <a:gd name="connsiteY2" fmla="*/ 1291085 h 1409331"/>
              <a:gd name="connsiteX3" fmla="*/ 987232 w 4460209"/>
              <a:gd name="connsiteY3" fmla="*/ 1409331 h 1409331"/>
              <a:gd name="connsiteX4" fmla="*/ 0 w 4460209"/>
              <a:gd name="connsiteY4" fmla="*/ 0 h 1409331"/>
              <a:gd name="connsiteX0" fmla="*/ 0 w 4460209"/>
              <a:gd name="connsiteY0" fmla="*/ 0 h 1411723"/>
              <a:gd name="connsiteX1" fmla="*/ 4460209 w 4460209"/>
              <a:gd name="connsiteY1" fmla="*/ 304957 h 1411723"/>
              <a:gd name="connsiteX2" fmla="*/ 4301746 w 4460209"/>
              <a:gd name="connsiteY2" fmla="*/ 1411723 h 1411723"/>
              <a:gd name="connsiteX3" fmla="*/ 987232 w 4460209"/>
              <a:gd name="connsiteY3" fmla="*/ 1409331 h 1411723"/>
              <a:gd name="connsiteX4" fmla="*/ 0 w 4460209"/>
              <a:gd name="connsiteY4" fmla="*/ 0 h 1411723"/>
              <a:gd name="connsiteX0" fmla="*/ 0 w 4301746"/>
              <a:gd name="connsiteY0" fmla="*/ 0 h 1411723"/>
              <a:gd name="connsiteX1" fmla="*/ 3076684 w 4301746"/>
              <a:gd name="connsiteY1" fmla="*/ 325965 h 1411723"/>
              <a:gd name="connsiteX2" fmla="*/ 4301746 w 4301746"/>
              <a:gd name="connsiteY2" fmla="*/ 1411723 h 1411723"/>
              <a:gd name="connsiteX3" fmla="*/ 987232 w 4301746"/>
              <a:gd name="connsiteY3" fmla="*/ 1409331 h 1411723"/>
              <a:gd name="connsiteX4" fmla="*/ 0 w 4301746"/>
              <a:gd name="connsiteY4" fmla="*/ 0 h 1411723"/>
              <a:gd name="connsiteX0" fmla="*/ 0 w 4301746"/>
              <a:gd name="connsiteY0" fmla="*/ 0 h 1411723"/>
              <a:gd name="connsiteX1" fmla="*/ 3076684 w 4301746"/>
              <a:gd name="connsiteY1" fmla="*/ 325965 h 1411723"/>
              <a:gd name="connsiteX2" fmla="*/ 4301746 w 4301746"/>
              <a:gd name="connsiteY2" fmla="*/ 1411723 h 1411723"/>
              <a:gd name="connsiteX3" fmla="*/ 987232 w 4301746"/>
              <a:gd name="connsiteY3" fmla="*/ 1409331 h 1411723"/>
              <a:gd name="connsiteX4" fmla="*/ 0 w 4301746"/>
              <a:gd name="connsiteY4" fmla="*/ 0 h 1411723"/>
              <a:gd name="connsiteX0" fmla="*/ 0 w 4301746"/>
              <a:gd name="connsiteY0" fmla="*/ 0 h 1411723"/>
              <a:gd name="connsiteX1" fmla="*/ 3076684 w 4301746"/>
              <a:gd name="connsiteY1" fmla="*/ 325965 h 1411723"/>
              <a:gd name="connsiteX2" fmla="*/ 4301746 w 4301746"/>
              <a:gd name="connsiteY2" fmla="*/ 1411723 h 1411723"/>
              <a:gd name="connsiteX3" fmla="*/ 987232 w 4301746"/>
              <a:gd name="connsiteY3" fmla="*/ 1409331 h 1411723"/>
              <a:gd name="connsiteX4" fmla="*/ 0 w 4301746"/>
              <a:gd name="connsiteY4" fmla="*/ 0 h 1411723"/>
              <a:gd name="connsiteX0" fmla="*/ 74929 w 4376675"/>
              <a:gd name="connsiteY0" fmla="*/ 0 h 1411723"/>
              <a:gd name="connsiteX1" fmla="*/ 3151613 w 4376675"/>
              <a:gd name="connsiteY1" fmla="*/ 325965 h 1411723"/>
              <a:gd name="connsiteX2" fmla="*/ 4376675 w 4376675"/>
              <a:gd name="connsiteY2" fmla="*/ 1411723 h 1411723"/>
              <a:gd name="connsiteX3" fmla="*/ 1062161 w 4376675"/>
              <a:gd name="connsiteY3" fmla="*/ 1409331 h 1411723"/>
              <a:gd name="connsiteX4" fmla="*/ 1069659 w 4376675"/>
              <a:gd name="connsiteY4" fmla="*/ 899874 h 1411723"/>
              <a:gd name="connsiteX5" fmla="*/ 74929 w 4376675"/>
              <a:gd name="connsiteY5" fmla="*/ 0 h 1411723"/>
              <a:gd name="connsiteX0" fmla="*/ 209192 w 4510938"/>
              <a:gd name="connsiteY0" fmla="*/ 12853 h 1424576"/>
              <a:gd name="connsiteX1" fmla="*/ 3285876 w 4510938"/>
              <a:gd name="connsiteY1" fmla="*/ 338818 h 1424576"/>
              <a:gd name="connsiteX2" fmla="*/ 4510938 w 4510938"/>
              <a:gd name="connsiteY2" fmla="*/ 1424576 h 1424576"/>
              <a:gd name="connsiteX3" fmla="*/ 1196424 w 4510938"/>
              <a:gd name="connsiteY3" fmla="*/ 1422184 h 1424576"/>
              <a:gd name="connsiteX4" fmla="*/ 1203922 w 4510938"/>
              <a:gd name="connsiteY4" fmla="*/ 912727 h 1424576"/>
              <a:gd name="connsiteX5" fmla="*/ 452101 w 4510938"/>
              <a:gd name="connsiteY5" fmla="*/ 152227 h 1424576"/>
              <a:gd name="connsiteX6" fmla="*/ 209192 w 4510938"/>
              <a:gd name="connsiteY6" fmla="*/ 12853 h 1424576"/>
              <a:gd name="connsiteX0" fmla="*/ 209192 w 4510938"/>
              <a:gd name="connsiteY0" fmla="*/ 12853 h 1424576"/>
              <a:gd name="connsiteX1" fmla="*/ 3285876 w 4510938"/>
              <a:gd name="connsiteY1" fmla="*/ 338818 h 1424576"/>
              <a:gd name="connsiteX2" fmla="*/ 4510938 w 4510938"/>
              <a:gd name="connsiteY2" fmla="*/ 1424576 h 1424576"/>
              <a:gd name="connsiteX3" fmla="*/ 1196424 w 4510938"/>
              <a:gd name="connsiteY3" fmla="*/ 1422184 h 1424576"/>
              <a:gd name="connsiteX4" fmla="*/ 1218463 w 4510938"/>
              <a:gd name="connsiteY4" fmla="*/ 1253859 h 1424576"/>
              <a:gd name="connsiteX5" fmla="*/ 1203922 w 4510938"/>
              <a:gd name="connsiteY5" fmla="*/ 912727 h 1424576"/>
              <a:gd name="connsiteX6" fmla="*/ 452101 w 4510938"/>
              <a:gd name="connsiteY6" fmla="*/ 152227 h 1424576"/>
              <a:gd name="connsiteX7" fmla="*/ 209192 w 4510938"/>
              <a:gd name="connsiteY7" fmla="*/ 12853 h 1424576"/>
              <a:gd name="connsiteX0" fmla="*/ 209192 w 4510938"/>
              <a:gd name="connsiteY0" fmla="*/ 12853 h 1424576"/>
              <a:gd name="connsiteX1" fmla="*/ 3285876 w 4510938"/>
              <a:gd name="connsiteY1" fmla="*/ 338818 h 1424576"/>
              <a:gd name="connsiteX2" fmla="*/ 4510938 w 4510938"/>
              <a:gd name="connsiteY2" fmla="*/ 1424576 h 1424576"/>
              <a:gd name="connsiteX3" fmla="*/ 1196424 w 4510938"/>
              <a:gd name="connsiteY3" fmla="*/ 1422184 h 1424576"/>
              <a:gd name="connsiteX4" fmla="*/ 1327252 w 4510938"/>
              <a:gd name="connsiteY4" fmla="*/ 1354008 h 1424576"/>
              <a:gd name="connsiteX5" fmla="*/ 1218463 w 4510938"/>
              <a:gd name="connsiteY5" fmla="*/ 1253859 h 1424576"/>
              <a:gd name="connsiteX6" fmla="*/ 1203922 w 4510938"/>
              <a:gd name="connsiteY6" fmla="*/ 912727 h 1424576"/>
              <a:gd name="connsiteX7" fmla="*/ 452101 w 4510938"/>
              <a:gd name="connsiteY7" fmla="*/ 152227 h 1424576"/>
              <a:gd name="connsiteX8" fmla="*/ 209192 w 4510938"/>
              <a:gd name="connsiteY8" fmla="*/ 12853 h 1424576"/>
              <a:gd name="connsiteX0" fmla="*/ 209192 w 4510938"/>
              <a:gd name="connsiteY0" fmla="*/ 12853 h 1424576"/>
              <a:gd name="connsiteX1" fmla="*/ 3285876 w 4510938"/>
              <a:gd name="connsiteY1" fmla="*/ 338818 h 1424576"/>
              <a:gd name="connsiteX2" fmla="*/ 4510938 w 4510938"/>
              <a:gd name="connsiteY2" fmla="*/ 1424576 h 1424576"/>
              <a:gd name="connsiteX3" fmla="*/ 1196424 w 4510938"/>
              <a:gd name="connsiteY3" fmla="*/ 1422184 h 1424576"/>
              <a:gd name="connsiteX4" fmla="*/ 1292674 w 4510938"/>
              <a:gd name="connsiteY4" fmla="*/ 1378886 h 1424576"/>
              <a:gd name="connsiteX5" fmla="*/ 1327252 w 4510938"/>
              <a:gd name="connsiteY5" fmla="*/ 1354008 h 1424576"/>
              <a:gd name="connsiteX6" fmla="*/ 1218463 w 4510938"/>
              <a:gd name="connsiteY6" fmla="*/ 1253859 h 1424576"/>
              <a:gd name="connsiteX7" fmla="*/ 1203922 w 4510938"/>
              <a:gd name="connsiteY7" fmla="*/ 912727 h 1424576"/>
              <a:gd name="connsiteX8" fmla="*/ 452101 w 4510938"/>
              <a:gd name="connsiteY8" fmla="*/ 152227 h 1424576"/>
              <a:gd name="connsiteX9" fmla="*/ 209192 w 4510938"/>
              <a:gd name="connsiteY9" fmla="*/ 12853 h 1424576"/>
              <a:gd name="connsiteX0" fmla="*/ 209192 w 4510938"/>
              <a:gd name="connsiteY0" fmla="*/ 12853 h 1424576"/>
              <a:gd name="connsiteX1" fmla="*/ 3285876 w 4510938"/>
              <a:gd name="connsiteY1" fmla="*/ 338818 h 1424576"/>
              <a:gd name="connsiteX2" fmla="*/ 4510938 w 4510938"/>
              <a:gd name="connsiteY2" fmla="*/ 1424576 h 1424576"/>
              <a:gd name="connsiteX3" fmla="*/ 1909259 w 4510938"/>
              <a:gd name="connsiteY3" fmla="*/ 1355365 h 1424576"/>
              <a:gd name="connsiteX4" fmla="*/ 1292674 w 4510938"/>
              <a:gd name="connsiteY4" fmla="*/ 1378886 h 1424576"/>
              <a:gd name="connsiteX5" fmla="*/ 1327252 w 4510938"/>
              <a:gd name="connsiteY5" fmla="*/ 1354008 h 1424576"/>
              <a:gd name="connsiteX6" fmla="*/ 1218463 w 4510938"/>
              <a:gd name="connsiteY6" fmla="*/ 1253859 h 1424576"/>
              <a:gd name="connsiteX7" fmla="*/ 1203922 w 4510938"/>
              <a:gd name="connsiteY7" fmla="*/ 912727 h 1424576"/>
              <a:gd name="connsiteX8" fmla="*/ 452101 w 4510938"/>
              <a:gd name="connsiteY8" fmla="*/ 152227 h 1424576"/>
              <a:gd name="connsiteX9" fmla="*/ 209192 w 4510938"/>
              <a:gd name="connsiteY9" fmla="*/ 12853 h 1424576"/>
              <a:gd name="connsiteX0" fmla="*/ 82791 w 6183941"/>
              <a:gd name="connsiteY0" fmla="*/ 2944 h 1672693"/>
              <a:gd name="connsiteX1" fmla="*/ 4958879 w 6183941"/>
              <a:gd name="connsiteY1" fmla="*/ 586935 h 1672693"/>
              <a:gd name="connsiteX2" fmla="*/ 6183941 w 6183941"/>
              <a:gd name="connsiteY2" fmla="*/ 1672693 h 1672693"/>
              <a:gd name="connsiteX3" fmla="*/ 3582262 w 6183941"/>
              <a:gd name="connsiteY3" fmla="*/ 1603482 h 1672693"/>
              <a:gd name="connsiteX4" fmla="*/ 2965677 w 6183941"/>
              <a:gd name="connsiteY4" fmla="*/ 1627003 h 1672693"/>
              <a:gd name="connsiteX5" fmla="*/ 3000255 w 6183941"/>
              <a:gd name="connsiteY5" fmla="*/ 1602125 h 1672693"/>
              <a:gd name="connsiteX6" fmla="*/ 2891466 w 6183941"/>
              <a:gd name="connsiteY6" fmla="*/ 1501976 h 1672693"/>
              <a:gd name="connsiteX7" fmla="*/ 2876925 w 6183941"/>
              <a:gd name="connsiteY7" fmla="*/ 1160844 h 1672693"/>
              <a:gd name="connsiteX8" fmla="*/ 2125104 w 6183941"/>
              <a:gd name="connsiteY8" fmla="*/ 400344 h 1672693"/>
              <a:gd name="connsiteX9" fmla="*/ 82791 w 6183941"/>
              <a:gd name="connsiteY9" fmla="*/ 2944 h 1672693"/>
              <a:gd name="connsiteX0" fmla="*/ 100618 w 6201768"/>
              <a:gd name="connsiteY0" fmla="*/ 776 h 1670525"/>
              <a:gd name="connsiteX1" fmla="*/ 4976706 w 6201768"/>
              <a:gd name="connsiteY1" fmla="*/ 584767 h 1670525"/>
              <a:gd name="connsiteX2" fmla="*/ 6201768 w 6201768"/>
              <a:gd name="connsiteY2" fmla="*/ 1670525 h 1670525"/>
              <a:gd name="connsiteX3" fmla="*/ 3600089 w 6201768"/>
              <a:gd name="connsiteY3" fmla="*/ 1601314 h 1670525"/>
              <a:gd name="connsiteX4" fmla="*/ 2983504 w 6201768"/>
              <a:gd name="connsiteY4" fmla="*/ 1624835 h 1670525"/>
              <a:gd name="connsiteX5" fmla="*/ 3018082 w 6201768"/>
              <a:gd name="connsiteY5" fmla="*/ 1599957 h 1670525"/>
              <a:gd name="connsiteX6" fmla="*/ 2909293 w 6201768"/>
              <a:gd name="connsiteY6" fmla="*/ 1499808 h 1670525"/>
              <a:gd name="connsiteX7" fmla="*/ 2894752 w 6201768"/>
              <a:gd name="connsiteY7" fmla="*/ 1158676 h 1670525"/>
              <a:gd name="connsiteX8" fmla="*/ 1700333 w 6201768"/>
              <a:gd name="connsiteY8" fmla="*/ 1134900 h 1670525"/>
              <a:gd name="connsiteX9" fmla="*/ 100618 w 6201768"/>
              <a:gd name="connsiteY9" fmla="*/ 776 h 1670525"/>
              <a:gd name="connsiteX0" fmla="*/ 110675 w 6211825"/>
              <a:gd name="connsiteY0" fmla="*/ 644 h 1670393"/>
              <a:gd name="connsiteX1" fmla="*/ 4986763 w 6211825"/>
              <a:gd name="connsiteY1" fmla="*/ 584635 h 1670393"/>
              <a:gd name="connsiteX2" fmla="*/ 6211825 w 6211825"/>
              <a:gd name="connsiteY2" fmla="*/ 1670393 h 1670393"/>
              <a:gd name="connsiteX3" fmla="*/ 3610146 w 6211825"/>
              <a:gd name="connsiteY3" fmla="*/ 1601182 h 1670393"/>
              <a:gd name="connsiteX4" fmla="*/ 2993561 w 6211825"/>
              <a:gd name="connsiteY4" fmla="*/ 1624703 h 1670393"/>
              <a:gd name="connsiteX5" fmla="*/ 3028139 w 6211825"/>
              <a:gd name="connsiteY5" fmla="*/ 1599825 h 1670393"/>
              <a:gd name="connsiteX6" fmla="*/ 2919350 w 6211825"/>
              <a:gd name="connsiteY6" fmla="*/ 1499676 h 1670393"/>
              <a:gd name="connsiteX7" fmla="*/ 2904809 w 6211825"/>
              <a:gd name="connsiteY7" fmla="*/ 1158544 h 1670393"/>
              <a:gd name="connsiteX8" fmla="*/ 1522733 w 6211825"/>
              <a:gd name="connsiteY8" fmla="*/ 1338316 h 1670393"/>
              <a:gd name="connsiteX9" fmla="*/ 110675 w 6211825"/>
              <a:gd name="connsiteY9" fmla="*/ 644 h 1670393"/>
              <a:gd name="connsiteX0" fmla="*/ 99981 w 6201131"/>
              <a:gd name="connsiteY0" fmla="*/ 926 h 1670675"/>
              <a:gd name="connsiteX1" fmla="*/ 4976069 w 6201131"/>
              <a:gd name="connsiteY1" fmla="*/ 584917 h 1670675"/>
              <a:gd name="connsiteX2" fmla="*/ 6201131 w 6201131"/>
              <a:gd name="connsiteY2" fmla="*/ 1670675 h 1670675"/>
              <a:gd name="connsiteX3" fmla="*/ 3599452 w 6201131"/>
              <a:gd name="connsiteY3" fmla="*/ 1601464 h 1670675"/>
              <a:gd name="connsiteX4" fmla="*/ 2982867 w 6201131"/>
              <a:gd name="connsiteY4" fmla="*/ 1624985 h 1670675"/>
              <a:gd name="connsiteX5" fmla="*/ 3017445 w 6201131"/>
              <a:gd name="connsiteY5" fmla="*/ 1600107 h 1670675"/>
              <a:gd name="connsiteX6" fmla="*/ 2908656 w 6201131"/>
              <a:gd name="connsiteY6" fmla="*/ 1499958 h 1670675"/>
              <a:gd name="connsiteX7" fmla="*/ 2894115 w 6201131"/>
              <a:gd name="connsiteY7" fmla="*/ 1158826 h 1670675"/>
              <a:gd name="connsiteX8" fmla="*/ 1712854 w 6201131"/>
              <a:gd name="connsiteY8" fmla="*/ 972596 h 1670675"/>
              <a:gd name="connsiteX9" fmla="*/ 99981 w 6201131"/>
              <a:gd name="connsiteY9" fmla="*/ 926 h 1670675"/>
              <a:gd name="connsiteX0" fmla="*/ 99981 w 6201131"/>
              <a:gd name="connsiteY0" fmla="*/ 926 h 1670675"/>
              <a:gd name="connsiteX1" fmla="*/ 4976069 w 6201131"/>
              <a:gd name="connsiteY1" fmla="*/ 584917 h 1670675"/>
              <a:gd name="connsiteX2" fmla="*/ 6201131 w 6201131"/>
              <a:gd name="connsiteY2" fmla="*/ 1670675 h 1670675"/>
              <a:gd name="connsiteX3" fmla="*/ 3599452 w 6201131"/>
              <a:gd name="connsiteY3" fmla="*/ 1601464 h 1670675"/>
              <a:gd name="connsiteX4" fmla="*/ 2982867 w 6201131"/>
              <a:gd name="connsiteY4" fmla="*/ 1624985 h 1670675"/>
              <a:gd name="connsiteX5" fmla="*/ 1352329 w 6201131"/>
              <a:gd name="connsiteY5" fmla="*/ 1547026 h 1670675"/>
              <a:gd name="connsiteX6" fmla="*/ 2908656 w 6201131"/>
              <a:gd name="connsiteY6" fmla="*/ 1499958 h 1670675"/>
              <a:gd name="connsiteX7" fmla="*/ 2894115 w 6201131"/>
              <a:gd name="connsiteY7" fmla="*/ 1158826 h 1670675"/>
              <a:gd name="connsiteX8" fmla="*/ 1712854 w 6201131"/>
              <a:gd name="connsiteY8" fmla="*/ 972596 h 1670675"/>
              <a:gd name="connsiteX9" fmla="*/ 99981 w 6201131"/>
              <a:gd name="connsiteY9" fmla="*/ 926 h 1670675"/>
              <a:gd name="connsiteX0" fmla="*/ 99981 w 6201131"/>
              <a:gd name="connsiteY0" fmla="*/ 926 h 1670675"/>
              <a:gd name="connsiteX1" fmla="*/ 4976069 w 6201131"/>
              <a:gd name="connsiteY1" fmla="*/ 584917 h 1670675"/>
              <a:gd name="connsiteX2" fmla="*/ 6201131 w 6201131"/>
              <a:gd name="connsiteY2" fmla="*/ 1670675 h 1670675"/>
              <a:gd name="connsiteX3" fmla="*/ 3599452 w 6201131"/>
              <a:gd name="connsiteY3" fmla="*/ 1601464 h 1670675"/>
              <a:gd name="connsiteX4" fmla="*/ 2982867 w 6201131"/>
              <a:gd name="connsiteY4" fmla="*/ 1624985 h 1670675"/>
              <a:gd name="connsiteX5" fmla="*/ 1352329 w 6201131"/>
              <a:gd name="connsiteY5" fmla="*/ 1547026 h 1670675"/>
              <a:gd name="connsiteX6" fmla="*/ 1568524 w 6201131"/>
              <a:gd name="connsiteY6" fmla="*/ 1279988 h 1670675"/>
              <a:gd name="connsiteX7" fmla="*/ 2894115 w 6201131"/>
              <a:gd name="connsiteY7" fmla="*/ 1158826 h 1670675"/>
              <a:gd name="connsiteX8" fmla="*/ 1712854 w 6201131"/>
              <a:gd name="connsiteY8" fmla="*/ 972596 h 1670675"/>
              <a:gd name="connsiteX9" fmla="*/ 99981 w 6201131"/>
              <a:gd name="connsiteY9" fmla="*/ 926 h 1670675"/>
              <a:gd name="connsiteX0" fmla="*/ 99981 w 6201131"/>
              <a:gd name="connsiteY0" fmla="*/ 926 h 1670675"/>
              <a:gd name="connsiteX1" fmla="*/ 4976069 w 6201131"/>
              <a:gd name="connsiteY1" fmla="*/ 584917 h 1670675"/>
              <a:gd name="connsiteX2" fmla="*/ 6201131 w 6201131"/>
              <a:gd name="connsiteY2" fmla="*/ 1670675 h 1670675"/>
              <a:gd name="connsiteX3" fmla="*/ 3599452 w 6201131"/>
              <a:gd name="connsiteY3" fmla="*/ 1601464 h 1670675"/>
              <a:gd name="connsiteX4" fmla="*/ 2982867 w 6201131"/>
              <a:gd name="connsiteY4" fmla="*/ 1624985 h 1670675"/>
              <a:gd name="connsiteX5" fmla="*/ 1352329 w 6201131"/>
              <a:gd name="connsiteY5" fmla="*/ 1547026 h 1670675"/>
              <a:gd name="connsiteX6" fmla="*/ 1568524 w 6201131"/>
              <a:gd name="connsiteY6" fmla="*/ 1279988 h 1670675"/>
              <a:gd name="connsiteX7" fmla="*/ 2894115 w 6201131"/>
              <a:gd name="connsiteY7" fmla="*/ 1158826 h 1670675"/>
              <a:gd name="connsiteX8" fmla="*/ 1712854 w 6201131"/>
              <a:gd name="connsiteY8" fmla="*/ 972596 h 1670675"/>
              <a:gd name="connsiteX9" fmla="*/ 99981 w 6201131"/>
              <a:gd name="connsiteY9" fmla="*/ 926 h 1670675"/>
              <a:gd name="connsiteX0" fmla="*/ 87855 w 6189005"/>
              <a:gd name="connsiteY0" fmla="*/ 934 h 1670683"/>
              <a:gd name="connsiteX1" fmla="*/ 4963943 w 6189005"/>
              <a:gd name="connsiteY1" fmla="*/ 584925 h 1670683"/>
              <a:gd name="connsiteX2" fmla="*/ 6189005 w 6189005"/>
              <a:gd name="connsiteY2" fmla="*/ 1670683 h 1670683"/>
              <a:gd name="connsiteX3" fmla="*/ 3587326 w 6189005"/>
              <a:gd name="connsiteY3" fmla="*/ 1601472 h 1670683"/>
              <a:gd name="connsiteX4" fmla="*/ 2970741 w 6189005"/>
              <a:gd name="connsiteY4" fmla="*/ 1624993 h 1670683"/>
              <a:gd name="connsiteX5" fmla="*/ 1340203 w 6189005"/>
              <a:gd name="connsiteY5" fmla="*/ 1547034 h 1670683"/>
              <a:gd name="connsiteX6" fmla="*/ 1556398 w 6189005"/>
              <a:gd name="connsiteY6" fmla="*/ 1279996 h 1670683"/>
              <a:gd name="connsiteX7" fmla="*/ 1092443 w 6189005"/>
              <a:gd name="connsiteY7" fmla="*/ 1204054 h 1670683"/>
              <a:gd name="connsiteX8" fmla="*/ 1700728 w 6189005"/>
              <a:gd name="connsiteY8" fmla="*/ 972604 h 1670683"/>
              <a:gd name="connsiteX9" fmla="*/ 87855 w 6189005"/>
              <a:gd name="connsiteY9" fmla="*/ 934 h 1670683"/>
              <a:gd name="connsiteX0" fmla="*/ 87855 w 6189005"/>
              <a:gd name="connsiteY0" fmla="*/ 934 h 1670683"/>
              <a:gd name="connsiteX1" fmla="*/ 4963943 w 6189005"/>
              <a:gd name="connsiteY1" fmla="*/ 584925 h 1670683"/>
              <a:gd name="connsiteX2" fmla="*/ 6189005 w 6189005"/>
              <a:gd name="connsiteY2" fmla="*/ 1670683 h 1670683"/>
              <a:gd name="connsiteX3" fmla="*/ 3587326 w 6189005"/>
              <a:gd name="connsiteY3" fmla="*/ 1601472 h 1670683"/>
              <a:gd name="connsiteX4" fmla="*/ 2970741 w 6189005"/>
              <a:gd name="connsiteY4" fmla="*/ 1624993 h 1670683"/>
              <a:gd name="connsiteX5" fmla="*/ 1340203 w 6189005"/>
              <a:gd name="connsiteY5" fmla="*/ 1547034 h 1670683"/>
              <a:gd name="connsiteX6" fmla="*/ 1156302 w 6189005"/>
              <a:gd name="connsiteY6" fmla="*/ 1361075 h 1670683"/>
              <a:gd name="connsiteX7" fmla="*/ 1092443 w 6189005"/>
              <a:gd name="connsiteY7" fmla="*/ 1204054 h 1670683"/>
              <a:gd name="connsiteX8" fmla="*/ 1700728 w 6189005"/>
              <a:gd name="connsiteY8" fmla="*/ 972604 h 1670683"/>
              <a:gd name="connsiteX9" fmla="*/ 87855 w 6189005"/>
              <a:gd name="connsiteY9" fmla="*/ 934 h 1670683"/>
              <a:gd name="connsiteX0" fmla="*/ 87855 w 6189005"/>
              <a:gd name="connsiteY0" fmla="*/ 934 h 1670683"/>
              <a:gd name="connsiteX1" fmla="*/ 4963943 w 6189005"/>
              <a:gd name="connsiteY1" fmla="*/ 584925 h 1670683"/>
              <a:gd name="connsiteX2" fmla="*/ 6189005 w 6189005"/>
              <a:gd name="connsiteY2" fmla="*/ 1670683 h 1670683"/>
              <a:gd name="connsiteX3" fmla="*/ 3587326 w 6189005"/>
              <a:gd name="connsiteY3" fmla="*/ 1601472 h 1670683"/>
              <a:gd name="connsiteX4" fmla="*/ 2970741 w 6189005"/>
              <a:gd name="connsiteY4" fmla="*/ 1624993 h 1670683"/>
              <a:gd name="connsiteX5" fmla="*/ 1441362 w 6189005"/>
              <a:gd name="connsiteY5" fmla="*/ 1605354 h 1670683"/>
              <a:gd name="connsiteX6" fmla="*/ 1156302 w 6189005"/>
              <a:gd name="connsiteY6" fmla="*/ 1361075 h 1670683"/>
              <a:gd name="connsiteX7" fmla="*/ 1092443 w 6189005"/>
              <a:gd name="connsiteY7" fmla="*/ 1204054 h 1670683"/>
              <a:gd name="connsiteX8" fmla="*/ 1700728 w 6189005"/>
              <a:gd name="connsiteY8" fmla="*/ 972604 h 1670683"/>
              <a:gd name="connsiteX9" fmla="*/ 87855 w 6189005"/>
              <a:gd name="connsiteY9" fmla="*/ 934 h 1670683"/>
              <a:gd name="connsiteX0" fmla="*/ 129335 w 6230485"/>
              <a:gd name="connsiteY0" fmla="*/ 898 h 1670647"/>
              <a:gd name="connsiteX1" fmla="*/ 5005423 w 6230485"/>
              <a:gd name="connsiteY1" fmla="*/ 584889 h 1670647"/>
              <a:gd name="connsiteX2" fmla="*/ 6230485 w 6230485"/>
              <a:gd name="connsiteY2" fmla="*/ 1670647 h 1670647"/>
              <a:gd name="connsiteX3" fmla="*/ 3628806 w 6230485"/>
              <a:gd name="connsiteY3" fmla="*/ 1601436 h 1670647"/>
              <a:gd name="connsiteX4" fmla="*/ 3012221 w 6230485"/>
              <a:gd name="connsiteY4" fmla="*/ 1624957 h 1670647"/>
              <a:gd name="connsiteX5" fmla="*/ 1482842 w 6230485"/>
              <a:gd name="connsiteY5" fmla="*/ 1605318 h 1670647"/>
              <a:gd name="connsiteX6" fmla="*/ 1197782 w 6230485"/>
              <a:gd name="connsiteY6" fmla="*/ 1361039 h 1670647"/>
              <a:gd name="connsiteX7" fmla="*/ 1133923 w 6230485"/>
              <a:gd name="connsiteY7" fmla="*/ 1204018 h 1670647"/>
              <a:gd name="connsiteX8" fmla="*/ 990325 w 6230485"/>
              <a:gd name="connsiteY8" fmla="*/ 1006707 h 1670647"/>
              <a:gd name="connsiteX9" fmla="*/ 129335 w 6230485"/>
              <a:gd name="connsiteY9" fmla="*/ 898 h 1670647"/>
              <a:gd name="connsiteX0" fmla="*/ 135981 w 6144568"/>
              <a:gd name="connsiteY0" fmla="*/ 870 h 1702274"/>
              <a:gd name="connsiteX1" fmla="*/ 4919506 w 6144568"/>
              <a:gd name="connsiteY1" fmla="*/ 616516 h 1702274"/>
              <a:gd name="connsiteX2" fmla="*/ 6144568 w 6144568"/>
              <a:gd name="connsiteY2" fmla="*/ 1702274 h 1702274"/>
              <a:gd name="connsiteX3" fmla="*/ 3542889 w 6144568"/>
              <a:gd name="connsiteY3" fmla="*/ 1633063 h 1702274"/>
              <a:gd name="connsiteX4" fmla="*/ 2926304 w 6144568"/>
              <a:gd name="connsiteY4" fmla="*/ 1656584 h 1702274"/>
              <a:gd name="connsiteX5" fmla="*/ 1396925 w 6144568"/>
              <a:gd name="connsiteY5" fmla="*/ 1636945 h 1702274"/>
              <a:gd name="connsiteX6" fmla="*/ 1111865 w 6144568"/>
              <a:gd name="connsiteY6" fmla="*/ 1392666 h 1702274"/>
              <a:gd name="connsiteX7" fmla="*/ 1048006 w 6144568"/>
              <a:gd name="connsiteY7" fmla="*/ 1235645 h 1702274"/>
              <a:gd name="connsiteX8" fmla="*/ 904408 w 6144568"/>
              <a:gd name="connsiteY8" fmla="*/ 1038334 h 1702274"/>
              <a:gd name="connsiteX9" fmla="*/ 135981 w 6144568"/>
              <a:gd name="connsiteY9" fmla="*/ 870 h 1702274"/>
              <a:gd name="connsiteX0" fmla="*/ 144877 w 6153464"/>
              <a:gd name="connsiteY0" fmla="*/ 793 h 1702197"/>
              <a:gd name="connsiteX1" fmla="*/ 4928402 w 6153464"/>
              <a:gd name="connsiteY1" fmla="*/ 616439 h 1702197"/>
              <a:gd name="connsiteX2" fmla="*/ 6153464 w 6153464"/>
              <a:gd name="connsiteY2" fmla="*/ 1702197 h 1702197"/>
              <a:gd name="connsiteX3" fmla="*/ 3551785 w 6153464"/>
              <a:gd name="connsiteY3" fmla="*/ 1632986 h 1702197"/>
              <a:gd name="connsiteX4" fmla="*/ 2935200 w 6153464"/>
              <a:gd name="connsiteY4" fmla="*/ 1656507 h 1702197"/>
              <a:gd name="connsiteX5" fmla="*/ 1405821 w 6153464"/>
              <a:gd name="connsiteY5" fmla="*/ 1636868 h 1702197"/>
              <a:gd name="connsiteX6" fmla="*/ 1120761 w 6153464"/>
              <a:gd name="connsiteY6" fmla="*/ 1392589 h 1702197"/>
              <a:gd name="connsiteX7" fmla="*/ 1056902 w 6153464"/>
              <a:gd name="connsiteY7" fmla="*/ 1235568 h 1702197"/>
              <a:gd name="connsiteX8" fmla="*/ 819728 w 6153464"/>
              <a:gd name="connsiteY8" fmla="*/ 1126007 h 1702197"/>
              <a:gd name="connsiteX9" fmla="*/ 144877 w 6153464"/>
              <a:gd name="connsiteY9" fmla="*/ 793 h 1702197"/>
              <a:gd name="connsiteX0" fmla="*/ 143123 w 6151710"/>
              <a:gd name="connsiteY0" fmla="*/ 802 h 1702206"/>
              <a:gd name="connsiteX1" fmla="*/ 4926648 w 6151710"/>
              <a:gd name="connsiteY1" fmla="*/ 616448 h 1702206"/>
              <a:gd name="connsiteX2" fmla="*/ 6151710 w 6151710"/>
              <a:gd name="connsiteY2" fmla="*/ 1702206 h 1702206"/>
              <a:gd name="connsiteX3" fmla="*/ 3550031 w 6151710"/>
              <a:gd name="connsiteY3" fmla="*/ 1632995 h 1702206"/>
              <a:gd name="connsiteX4" fmla="*/ 2933446 w 6151710"/>
              <a:gd name="connsiteY4" fmla="*/ 1656516 h 1702206"/>
              <a:gd name="connsiteX5" fmla="*/ 1404067 w 6151710"/>
              <a:gd name="connsiteY5" fmla="*/ 1636877 h 1702206"/>
              <a:gd name="connsiteX6" fmla="*/ 1119007 w 6151710"/>
              <a:gd name="connsiteY6" fmla="*/ 1392598 h 1702206"/>
              <a:gd name="connsiteX7" fmla="*/ 941340 w 6151710"/>
              <a:gd name="connsiteY7" fmla="*/ 1311663 h 1702206"/>
              <a:gd name="connsiteX8" fmla="*/ 817974 w 6151710"/>
              <a:gd name="connsiteY8" fmla="*/ 1126016 h 1702206"/>
              <a:gd name="connsiteX9" fmla="*/ 143123 w 6151710"/>
              <a:gd name="connsiteY9" fmla="*/ 802 h 1702206"/>
              <a:gd name="connsiteX0" fmla="*/ 143123 w 6151710"/>
              <a:gd name="connsiteY0" fmla="*/ 802 h 1702206"/>
              <a:gd name="connsiteX1" fmla="*/ 4926648 w 6151710"/>
              <a:gd name="connsiteY1" fmla="*/ 616448 h 1702206"/>
              <a:gd name="connsiteX2" fmla="*/ 6151710 w 6151710"/>
              <a:gd name="connsiteY2" fmla="*/ 1702206 h 1702206"/>
              <a:gd name="connsiteX3" fmla="*/ 3550031 w 6151710"/>
              <a:gd name="connsiteY3" fmla="*/ 1632995 h 1702206"/>
              <a:gd name="connsiteX4" fmla="*/ 2933446 w 6151710"/>
              <a:gd name="connsiteY4" fmla="*/ 1656516 h 1702206"/>
              <a:gd name="connsiteX5" fmla="*/ 1404067 w 6151710"/>
              <a:gd name="connsiteY5" fmla="*/ 1636877 h 1702206"/>
              <a:gd name="connsiteX6" fmla="*/ 1014809 w 6151710"/>
              <a:gd name="connsiteY6" fmla="*/ 1502563 h 1702206"/>
              <a:gd name="connsiteX7" fmla="*/ 941340 w 6151710"/>
              <a:gd name="connsiteY7" fmla="*/ 1311663 h 1702206"/>
              <a:gd name="connsiteX8" fmla="*/ 817974 w 6151710"/>
              <a:gd name="connsiteY8" fmla="*/ 1126016 h 1702206"/>
              <a:gd name="connsiteX9" fmla="*/ 143123 w 6151710"/>
              <a:gd name="connsiteY9" fmla="*/ 802 h 1702206"/>
              <a:gd name="connsiteX0" fmla="*/ 143123 w 6151710"/>
              <a:gd name="connsiteY0" fmla="*/ 802 h 1702206"/>
              <a:gd name="connsiteX1" fmla="*/ 4926648 w 6151710"/>
              <a:gd name="connsiteY1" fmla="*/ 616448 h 1702206"/>
              <a:gd name="connsiteX2" fmla="*/ 6151710 w 6151710"/>
              <a:gd name="connsiteY2" fmla="*/ 1702206 h 1702206"/>
              <a:gd name="connsiteX3" fmla="*/ 3550031 w 6151710"/>
              <a:gd name="connsiteY3" fmla="*/ 1632995 h 1702206"/>
              <a:gd name="connsiteX4" fmla="*/ 2933446 w 6151710"/>
              <a:gd name="connsiteY4" fmla="*/ 1656516 h 1702206"/>
              <a:gd name="connsiteX5" fmla="*/ 1055564 w 6151710"/>
              <a:gd name="connsiteY5" fmla="*/ 1691020 h 1702206"/>
              <a:gd name="connsiteX6" fmla="*/ 1014809 w 6151710"/>
              <a:gd name="connsiteY6" fmla="*/ 1502563 h 1702206"/>
              <a:gd name="connsiteX7" fmla="*/ 941340 w 6151710"/>
              <a:gd name="connsiteY7" fmla="*/ 1311663 h 1702206"/>
              <a:gd name="connsiteX8" fmla="*/ 817974 w 6151710"/>
              <a:gd name="connsiteY8" fmla="*/ 1126016 h 1702206"/>
              <a:gd name="connsiteX9" fmla="*/ 143123 w 6151710"/>
              <a:gd name="connsiteY9" fmla="*/ 802 h 1702206"/>
              <a:gd name="connsiteX0" fmla="*/ 143123 w 6151710"/>
              <a:gd name="connsiteY0" fmla="*/ 802 h 1702206"/>
              <a:gd name="connsiteX1" fmla="*/ 4926648 w 6151710"/>
              <a:gd name="connsiteY1" fmla="*/ 616448 h 1702206"/>
              <a:gd name="connsiteX2" fmla="*/ 6151710 w 6151710"/>
              <a:gd name="connsiteY2" fmla="*/ 1702206 h 1702206"/>
              <a:gd name="connsiteX3" fmla="*/ 3550031 w 6151710"/>
              <a:gd name="connsiteY3" fmla="*/ 1632995 h 1702206"/>
              <a:gd name="connsiteX4" fmla="*/ 2933446 w 6151710"/>
              <a:gd name="connsiteY4" fmla="*/ 1656516 h 1702206"/>
              <a:gd name="connsiteX5" fmla="*/ 1055564 w 6151710"/>
              <a:gd name="connsiteY5" fmla="*/ 1691020 h 1702206"/>
              <a:gd name="connsiteX6" fmla="*/ 891898 w 6151710"/>
              <a:gd name="connsiteY6" fmla="*/ 1516723 h 1702206"/>
              <a:gd name="connsiteX7" fmla="*/ 941340 w 6151710"/>
              <a:gd name="connsiteY7" fmla="*/ 1311663 h 1702206"/>
              <a:gd name="connsiteX8" fmla="*/ 817974 w 6151710"/>
              <a:gd name="connsiteY8" fmla="*/ 1126016 h 1702206"/>
              <a:gd name="connsiteX9" fmla="*/ 143123 w 6151710"/>
              <a:gd name="connsiteY9" fmla="*/ 802 h 1702206"/>
              <a:gd name="connsiteX0" fmla="*/ 141731 w 6150318"/>
              <a:gd name="connsiteY0" fmla="*/ 803 h 1702207"/>
              <a:gd name="connsiteX1" fmla="*/ 4925256 w 6150318"/>
              <a:gd name="connsiteY1" fmla="*/ 616449 h 1702207"/>
              <a:gd name="connsiteX2" fmla="*/ 6150318 w 6150318"/>
              <a:gd name="connsiteY2" fmla="*/ 1702207 h 1702207"/>
              <a:gd name="connsiteX3" fmla="*/ 3548639 w 6150318"/>
              <a:gd name="connsiteY3" fmla="*/ 1632996 h 1702207"/>
              <a:gd name="connsiteX4" fmla="*/ 2932054 w 6150318"/>
              <a:gd name="connsiteY4" fmla="*/ 1656517 h 1702207"/>
              <a:gd name="connsiteX5" fmla="*/ 1054172 w 6150318"/>
              <a:gd name="connsiteY5" fmla="*/ 1691021 h 1702207"/>
              <a:gd name="connsiteX6" fmla="*/ 890506 w 6150318"/>
              <a:gd name="connsiteY6" fmla="*/ 1516724 h 1702207"/>
              <a:gd name="connsiteX7" fmla="*/ 847890 w 6150318"/>
              <a:gd name="connsiteY7" fmla="*/ 1315271 h 1702207"/>
              <a:gd name="connsiteX8" fmla="*/ 816582 w 6150318"/>
              <a:gd name="connsiteY8" fmla="*/ 1126017 h 1702207"/>
              <a:gd name="connsiteX9" fmla="*/ 141731 w 6150318"/>
              <a:gd name="connsiteY9" fmla="*/ 803 h 1702207"/>
              <a:gd name="connsiteX0" fmla="*/ 149577 w 6158164"/>
              <a:gd name="connsiteY0" fmla="*/ 804 h 1702208"/>
              <a:gd name="connsiteX1" fmla="*/ 4933102 w 6158164"/>
              <a:gd name="connsiteY1" fmla="*/ 616450 h 1702208"/>
              <a:gd name="connsiteX2" fmla="*/ 6158164 w 6158164"/>
              <a:gd name="connsiteY2" fmla="*/ 1702208 h 1702208"/>
              <a:gd name="connsiteX3" fmla="*/ 3556485 w 6158164"/>
              <a:gd name="connsiteY3" fmla="*/ 1632997 h 1702208"/>
              <a:gd name="connsiteX4" fmla="*/ 2939900 w 6158164"/>
              <a:gd name="connsiteY4" fmla="*/ 1656518 h 1702208"/>
              <a:gd name="connsiteX5" fmla="*/ 1062018 w 6158164"/>
              <a:gd name="connsiteY5" fmla="*/ 1691022 h 1702208"/>
              <a:gd name="connsiteX6" fmla="*/ 898352 w 6158164"/>
              <a:gd name="connsiteY6" fmla="*/ 1516725 h 1702208"/>
              <a:gd name="connsiteX7" fmla="*/ 855736 w 6158164"/>
              <a:gd name="connsiteY7" fmla="*/ 1315272 h 1702208"/>
              <a:gd name="connsiteX8" fmla="*/ 747799 w 6158164"/>
              <a:gd name="connsiteY8" fmla="*/ 1124351 h 1702208"/>
              <a:gd name="connsiteX9" fmla="*/ 149577 w 6158164"/>
              <a:gd name="connsiteY9" fmla="*/ 804 h 1702208"/>
              <a:gd name="connsiteX0" fmla="*/ 150002 w 6158589"/>
              <a:gd name="connsiteY0" fmla="*/ 804 h 1702208"/>
              <a:gd name="connsiteX1" fmla="*/ 4933527 w 6158589"/>
              <a:gd name="connsiteY1" fmla="*/ 616450 h 1702208"/>
              <a:gd name="connsiteX2" fmla="*/ 6158589 w 6158589"/>
              <a:gd name="connsiteY2" fmla="*/ 1702208 h 1702208"/>
              <a:gd name="connsiteX3" fmla="*/ 3556910 w 6158589"/>
              <a:gd name="connsiteY3" fmla="*/ 1632997 h 1702208"/>
              <a:gd name="connsiteX4" fmla="*/ 2940325 w 6158589"/>
              <a:gd name="connsiteY4" fmla="*/ 1656518 h 1702208"/>
              <a:gd name="connsiteX5" fmla="*/ 1062443 w 6158589"/>
              <a:gd name="connsiteY5" fmla="*/ 1691022 h 1702208"/>
              <a:gd name="connsiteX6" fmla="*/ 898777 w 6158589"/>
              <a:gd name="connsiteY6" fmla="*/ 1516725 h 1702208"/>
              <a:gd name="connsiteX7" fmla="*/ 881705 w 6158589"/>
              <a:gd name="connsiteY7" fmla="*/ 1315829 h 1702208"/>
              <a:gd name="connsiteX8" fmla="*/ 748224 w 6158589"/>
              <a:gd name="connsiteY8" fmla="*/ 1124351 h 1702208"/>
              <a:gd name="connsiteX9" fmla="*/ 150002 w 6158589"/>
              <a:gd name="connsiteY9" fmla="*/ 804 h 1702208"/>
              <a:gd name="connsiteX0" fmla="*/ 150002 w 6158589"/>
              <a:gd name="connsiteY0" fmla="*/ 804 h 1702208"/>
              <a:gd name="connsiteX1" fmla="*/ 4933527 w 6158589"/>
              <a:gd name="connsiteY1" fmla="*/ 616450 h 1702208"/>
              <a:gd name="connsiteX2" fmla="*/ 6158589 w 6158589"/>
              <a:gd name="connsiteY2" fmla="*/ 1702208 h 1702208"/>
              <a:gd name="connsiteX3" fmla="*/ 3556910 w 6158589"/>
              <a:gd name="connsiteY3" fmla="*/ 1632997 h 1702208"/>
              <a:gd name="connsiteX4" fmla="*/ 2940325 w 6158589"/>
              <a:gd name="connsiteY4" fmla="*/ 1656518 h 1702208"/>
              <a:gd name="connsiteX5" fmla="*/ 1062443 w 6158589"/>
              <a:gd name="connsiteY5" fmla="*/ 1691022 h 1702208"/>
              <a:gd name="connsiteX6" fmla="*/ 986029 w 6158589"/>
              <a:gd name="connsiteY6" fmla="*/ 1496176 h 1702208"/>
              <a:gd name="connsiteX7" fmla="*/ 881705 w 6158589"/>
              <a:gd name="connsiteY7" fmla="*/ 1315829 h 1702208"/>
              <a:gd name="connsiteX8" fmla="*/ 748224 w 6158589"/>
              <a:gd name="connsiteY8" fmla="*/ 1124351 h 1702208"/>
              <a:gd name="connsiteX9" fmla="*/ 150002 w 6158589"/>
              <a:gd name="connsiteY9" fmla="*/ 804 h 1702208"/>
              <a:gd name="connsiteX0" fmla="*/ 150002 w 6158589"/>
              <a:gd name="connsiteY0" fmla="*/ 804 h 1702208"/>
              <a:gd name="connsiteX1" fmla="*/ 4933527 w 6158589"/>
              <a:gd name="connsiteY1" fmla="*/ 616450 h 1702208"/>
              <a:gd name="connsiteX2" fmla="*/ 6158589 w 6158589"/>
              <a:gd name="connsiteY2" fmla="*/ 1702208 h 1702208"/>
              <a:gd name="connsiteX3" fmla="*/ 3556910 w 6158589"/>
              <a:gd name="connsiteY3" fmla="*/ 1632997 h 1702208"/>
              <a:gd name="connsiteX4" fmla="*/ 2940325 w 6158589"/>
              <a:gd name="connsiteY4" fmla="*/ 1656518 h 1702208"/>
              <a:gd name="connsiteX5" fmla="*/ 1261985 w 6158589"/>
              <a:gd name="connsiteY5" fmla="*/ 1678531 h 1702208"/>
              <a:gd name="connsiteX6" fmla="*/ 986029 w 6158589"/>
              <a:gd name="connsiteY6" fmla="*/ 1496176 h 1702208"/>
              <a:gd name="connsiteX7" fmla="*/ 881705 w 6158589"/>
              <a:gd name="connsiteY7" fmla="*/ 1315829 h 1702208"/>
              <a:gd name="connsiteX8" fmla="*/ 748224 w 6158589"/>
              <a:gd name="connsiteY8" fmla="*/ 1124351 h 1702208"/>
              <a:gd name="connsiteX9" fmla="*/ 150002 w 6158589"/>
              <a:gd name="connsiteY9" fmla="*/ 804 h 1702208"/>
              <a:gd name="connsiteX0" fmla="*/ 149490 w 6158077"/>
              <a:gd name="connsiteY0" fmla="*/ 806 h 1702210"/>
              <a:gd name="connsiteX1" fmla="*/ 4933015 w 6158077"/>
              <a:gd name="connsiteY1" fmla="*/ 616452 h 1702210"/>
              <a:gd name="connsiteX2" fmla="*/ 6158077 w 6158077"/>
              <a:gd name="connsiteY2" fmla="*/ 1702210 h 1702210"/>
              <a:gd name="connsiteX3" fmla="*/ 3556398 w 6158077"/>
              <a:gd name="connsiteY3" fmla="*/ 1632999 h 1702210"/>
              <a:gd name="connsiteX4" fmla="*/ 2939813 w 6158077"/>
              <a:gd name="connsiteY4" fmla="*/ 1656520 h 1702210"/>
              <a:gd name="connsiteX5" fmla="*/ 1261473 w 6158077"/>
              <a:gd name="connsiteY5" fmla="*/ 1678533 h 1702210"/>
              <a:gd name="connsiteX6" fmla="*/ 985517 w 6158077"/>
              <a:gd name="connsiteY6" fmla="*/ 1496178 h 1702210"/>
              <a:gd name="connsiteX7" fmla="*/ 850338 w 6158077"/>
              <a:gd name="connsiteY7" fmla="*/ 1326384 h 1702210"/>
              <a:gd name="connsiteX8" fmla="*/ 747712 w 6158077"/>
              <a:gd name="connsiteY8" fmla="*/ 1124353 h 1702210"/>
              <a:gd name="connsiteX9" fmla="*/ 149490 w 6158077"/>
              <a:gd name="connsiteY9" fmla="*/ 806 h 1702210"/>
              <a:gd name="connsiteX0" fmla="*/ 149490 w 6158077"/>
              <a:gd name="connsiteY0" fmla="*/ 806 h 1702210"/>
              <a:gd name="connsiteX1" fmla="*/ 4933015 w 6158077"/>
              <a:gd name="connsiteY1" fmla="*/ 616452 h 1702210"/>
              <a:gd name="connsiteX2" fmla="*/ 6158077 w 6158077"/>
              <a:gd name="connsiteY2" fmla="*/ 1702210 h 1702210"/>
              <a:gd name="connsiteX3" fmla="*/ 3556398 w 6158077"/>
              <a:gd name="connsiteY3" fmla="*/ 1632999 h 1702210"/>
              <a:gd name="connsiteX4" fmla="*/ 2939813 w 6158077"/>
              <a:gd name="connsiteY4" fmla="*/ 1656520 h 1702210"/>
              <a:gd name="connsiteX5" fmla="*/ 1261473 w 6158077"/>
              <a:gd name="connsiteY5" fmla="*/ 1678533 h 1702210"/>
              <a:gd name="connsiteX6" fmla="*/ 891940 w 6158077"/>
              <a:gd name="connsiteY6" fmla="*/ 1583929 h 1702210"/>
              <a:gd name="connsiteX7" fmla="*/ 850338 w 6158077"/>
              <a:gd name="connsiteY7" fmla="*/ 1326384 h 1702210"/>
              <a:gd name="connsiteX8" fmla="*/ 747712 w 6158077"/>
              <a:gd name="connsiteY8" fmla="*/ 1124353 h 1702210"/>
              <a:gd name="connsiteX9" fmla="*/ 149490 w 6158077"/>
              <a:gd name="connsiteY9" fmla="*/ 806 h 1702210"/>
              <a:gd name="connsiteX0" fmla="*/ 148648 w 6157235"/>
              <a:gd name="connsiteY0" fmla="*/ 806 h 1702210"/>
              <a:gd name="connsiteX1" fmla="*/ 4932173 w 6157235"/>
              <a:gd name="connsiteY1" fmla="*/ 616452 h 1702210"/>
              <a:gd name="connsiteX2" fmla="*/ 6157235 w 6157235"/>
              <a:gd name="connsiteY2" fmla="*/ 1702210 h 1702210"/>
              <a:gd name="connsiteX3" fmla="*/ 3555556 w 6157235"/>
              <a:gd name="connsiteY3" fmla="*/ 1632999 h 1702210"/>
              <a:gd name="connsiteX4" fmla="*/ 2938971 w 6157235"/>
              <a:gd name="connsiteY4" fmla="*/ 1656520 h 1702210"/>
              <a:gd name="connsiteX5" fmla="*/ 1260631 w 6157235"/>
              <a:gd name="connsiteY5" fmla="*/ 1678533 h 1702210"/>
              <a:gd name="connsiteX6" fmla="*/ 891098 w 6157235"/>
              <a:gd name="connsiteY6" fmla="*/ 1583929 h 1702210"/>
              <a:gd name="connsiteX7" fmla="*/ 798409 w 6157235"/>
              <a:gd name="connsiteY7" fmla="*/ 1325273 h 1702210"/>
              <a:gd name="connsiteX8" fmla="*/ 746870 w 6157235"/>
              <a:gd name="connsiteY8" fmla="*/ 1124353 h 1702210"/>
              <a:gd name="connsiteX9" fmla="*/ 148648 w 6157235"/>
              <a:gd name="connsiteY9" fmla="*/ 806 h 1702210"/>
              <a:gd name="connsiteX0" fmla="*/ 156156 w 6164743"/>
              <a:gd name="connsiteY0" fmla="*/ 782 h 1702186"/>
              <a:gd name="connsiteX1" fmla="*/ 4939681 w 6164743"/>
              <a:gd name="connsiteY1" fmla="*/ 616428 h 1702186"/>
              <a:gd name="connsiteX2" fmla="*/ 6164743 w 6164743"/>
              <a:gd name="connsiteY2" fmla="*/ 1702186 h 1702186"/>
              <a:gd name="connsiteX3" fmla="*/ 3563064 w 6164743"/>
              <a:gd name="connsiteY3" fmla="*/ 1632975 h 1702186"/>
              <a:gd name="connsiteX4" fmla="*/ 2946479 w 6164743"/>
              <a:gd name="connsiteY4" fmla="*/ 1656496 h 1702186"/>
              <a:gd name="connsiteX5" fmla="*/ 1268139 w 6164743"/>
              <a:gd name="connsiteY5" fmla="*/ 1678509 h 1702186"/>
              <a:gd name="connsiteX6" fmla="*/ 898606 w 6164743"/>
              <a:gd name="connsiteY6" fmla="*/ 1583905 h 1702186"/>
              <a:gd name="connsiteX7" fmla="*/ 805917 w 6164743"/>
              <a:gd name="connsiteY7" fmla="*/ 1325249 h 1702186"/>
              <a:gd name="connsiteX8" fmla="*/ 687359 w 6164743"/>
              <a:gd name="connsiteY8" fmla="*/ 1156541 h 1702186"/>
              <a:gd name="connsiteX9" fmla="*/ 156156 w 6164743"/>
              <a:gd name="connsiteY9" fmla="*/ 782 h 1702186"/>
              <a:gd name="connsiteX0" fmla="*/ 156156 w 6164743"/>
              <a:gd name="connsiteY0" fmla="*/ 781 h 1702185"/>
              <a:gd name="connsiteX1" fmla="*/ 4939681 w 6164743"/>
              <a:gd name="connsiteY1" fmla="*/ 616427 h 1702185"/>
              <a:gd name="connsiteX2" fmla="*/ 6164743 w 6164743"/>
              <a:gd name="connsiteY2" fmla="*/ 1702185 h 1702185"/>
              <a:gd name="connsiteX3" fmla="*/ 3563064 w 6164743"/>
              <a:gd name="connsiteY3" fmla="*/ 1632974 h 1702185"/>
              <a:gd name="connsiteX4" fmla="*/ 2946479 w 6164743"/>
              <a:gd name="connsiteY4" fmla="*/ 1656495 h 1702185"/>
              <a:gd name="connsiteX5" fmla="*/ 1238845 w 6164743"/>
              <a:gd name="connsiteY5" fmla="*/ 1631874 h 1702185"/>
              <a:gd name="connsiteX6" fmla="*/ 898606 w 6164743"/>
              <a:gd name="connsiteY6" fmla="*/ 1583904 h 1702185"/>
              <a:gd name="connsiteX7" fmla="*/ 805917 w 6164743"/>
              <a:gd name="connsiteY7" fmla="*/ 1325248 h 1702185"/>
              <a:gd name="connsiteX8" fmla="*/ 687359 w 6164743"/>
              <a:gd name="connsiteY8" fmla="*/ 1156540 h 1702185"/>
              <a:gd name="connsiteX9" fmla="*/ 156156 w 6164743"/>
              <a:gd name="connsiteY9" fmla="*/ 781 h 1702185"/>
              <a:gd name="connsiteX0" fmla="*/ 156156 w 6164743"/>
              <a:gd name="connsiteY0" fmla="*/ 781 h 1702185"/>
              <a:gd name="connsiteX1" fmla="*/ 4939681 w 6164743"/>
              <a:gd name="connsiteY1" fmla="*/ 616427 h 1702185"/>
              <a:gd name="connsiteX2" fmla="*/ 6164743 w 6164743"/>
              <a:gd name="connsiteY2" fmla="*/ 1702185 h 1702185"/>
              <a:gd name="connsiteX3" fmla="*/ 3563064 w 6164743"/>
              <a:gd name="connsiteY3" fmla="*/ 1632974 h 1702185"/>
              <a:gd name="connsiteX4" fmla="*/ 2840131 w 6164743"/>
              <a:gd name="connsiteY4" fmla="*/ 1635801 h 1702185"/>
              <a:gd name="connsiteX5" fmla="*/ 1238845 w 6164743"/>
              <a:gd name="connsiteY5" fmla="*/ 1631874 h 1702185"/>
              <a:gd name="connsiteX6" fmla="*/ 898606 w 6164743"/>
              <a:gd name="connsiteY6" fmla="*/ 1583904 h 1702185"/>
              <a:gd name="connsiteX7" fmla="*/ 805917 w 6164743"/>
              <a:gd name="connsiteY7" fmla="*/ 1325248 h 1702185"/>
              <a:gd name="connsiteX8" fmla="*/ 687359 w 6164743"/>
              <a:gd name="connsiteY8" fmla="*/ 1156540 h 1702185"/>
              <a:gd name="connsiteX9" fmla="*/ 156156 w 6164743"/>
              <a:gd name="connsiteY9" fmla="*/ 781 h 1702185"/>
              <a:gd name="connsiteX0" fmla="*/ 156156 w 6164743"/>
              <a:gd name="connsiteY0" fmla="*/ 781 h 1702185"/>
              <a:gd name="connsiteX1" fmla="*/ 4939681 w 6164743"/>
              <a:gd name="connsiteY1" fmla="*/ 616427 h 1702185"/>
              <a:gd name="connsiteX2" fmla="*/ 6164743 w 6164743"/>
              <a:gd name="connsiteY2" fmla="*/ 1702185 h 1702185"/>
              <a:gd name="connsiteX3" fmla="*/ 3563064 w 6164743"/>
              <a:gd name="connsiteY3" fmla="*/ 1632974 h 1702185"/>
              <a:gd name="connsiteX4" fmla="*/ 2840131 w 6164743"/>
              <a:gd name="connsiteY4" fmla="*/ 1635801 h 1702185"/>
              <a:gd name="connsiteX5" fmla="*/ 1239608 w 6164743"/>
              <a:gd name="connsiteY5" fmla="*/ 1603370 h 1702185"/>
              <a:gd name="connsiteX6" fmla="*/ 898606 w 6164743"/>
              <a:gd name="connsiteY6" fmla="*/ 1583904 h 1702185"/>
              <a:gd name="connsiteX7" fmla="*/ 805917 w 6164743"/>
              <a:gd name="connsiteY7" fmla="*/ 1325248 h 1702185"/>
              <a:gd name="connsiteX8" fmla="*/ 687359 w 6164743"/>
              <a:gd name="connsiteY8" fmla="*/ 1156540 h 1702185"/>
              <a:gd name="connsiteX9" fmla="*/ 156156 w 6164743"/>
              <a:gd name="connsiteY9" fmla="*/ 781 h 1702185"/>
              <a:gd name="connsiteX0" fmla="*/ 156963 w 6165550"/>
              <a:gd name="connsiteY0" fmla="*/ 786 h 1702190"/>
              <a:gd name="connsiteX1" fmla="*/ 4940488 w 6165550"/>
              <a:gd name="connsiteY1" fmla="*/ 616432 h 1702190"/>
              <a:gd name="connsiteX2" fmla="*/ 6165550 w 6165550"/>
              <a:gd name="connsiteY2" fmla="*/ 1702190 h 1702190"/>
              <a:gd name="connsiteX3" fmla="*/ 3563871 w 6165550"/>
              <a:gd name="connsiteY3" fmla="*/ 1632979 h 1702190"/>
              <a:gd name="connsiteX4" fmla="*/ 2840938 w 6165550"/>
              <a:gd name="connsiteY4" fmla="*/ 1635806 h 1702190"/>
              <a:gd name="connsiteX5" fmla="*/ 1240415 w 6165550"/>
              <a:gd name="connsiteY5" fmla="*/ 1603375 h 1702190"/>
              <a:gd name="connsiteX6" fmla="*/ 899413 w 6165550"/>
              <a:gd name="connsiteY6" fmla="*/ 1583909 h 1702190"/>
              <a:gd name="connsiteX7" fmla="*/ 851429 w 6165550"/>
              <a:gd name="connsiteY7" fmla="*/ 1366698 h 1702190"/>
              <a:gd name="connsiteX8" fmla="*/ 688166 w 6165550"/>
              <a:gd name="connsiteY8" fmla="*/ 1156545 h 1702190"/>
              <a:gd name="connsiteX9" fmla="*/ 156963 w 6165550"/>
              <a:gd name="connsiteY9" fmla="*/ 786 h 1702190"/>
              <a:gd name="connsiteX0" fmla="*/ 156867 w 6165454"/>
              <a:gd name="connsiteY0" fmla="*/ 786 h 1702190"/>
              <a:gd name="connsiteX1" fmla="*/ 4940392 w 6165454"/>
              <a:gd name="connsiteY1" fmla="*/ 616432 h 1702190"/>
              <a:gd name="connsiteX2" fmla="*/ 6165454 w 6165454"/>
              <a:gd name="connsiteY2" fmla="*/ 1702190 h 1702190"/>
              <a:gd name="connsiteX3" fmla="*/ 3563775 w 6165454"/>
              <a:gd name="connsiteY3" fmla="*/ 1632979 h 1702190"/>
              <a:gd name="connsiteX4" fmla="*/ 2840842 w 6165454"/>
              <a:gd name="connsiteY4" fmla="*/ 1635806 h 1702190"/>
              <a:gd name="connsiteX5" fmla="*/ 1240319 w 6165454"/>
              <a:gd name="connsiteY5" fmla="*/ 1603375 h 1702190"/>
              <a:gd name="connsiteX6" fmla="*/ 899317 w 6165454"/>
              <a:gd name="connsiteY6" fmla="*/ 1583909 h 1702190"/>
              <a:gd name="connsiteX7" fmla="*/ 845942 w 6165454"/>
              <a:gd name="connsiteY7" fmla="*/ 1377929 h 1702190"/>
              <a:gd name="connsiteX8" fmla="*/ 688070 w 6165454"/>
              <a:gd name="connsiteY8" fmla="*/ 1156545 h 1702190"/>
              <a:gd name="connsiteX9" fmla="*/ 156867 w 6165454"/>
              <a:gd name="connsiteY9" fmla="*/ 786 h 1702190"/>
              <a:gd name="connsiteX0" fmla="*/ 156867 w 6165454"/>
              <a:gd name="connsiteY0" fmla="*/ 786 h 1702190"/>
              <a:gd name="connsiteX1" fmla="*/ 4940392 w 6165454"/>
              <a:gd name="connsiteY1" fmla="*/ 616432 h 1702190"/>
              <a:gd name="connsiteX2" fmla="*/ 6165454 w 6165454"/>
              <a:gd name="connsiteY2" fmla="*/ 1702190 h 1702190"/>
              <a:gd name="connsiteX3" fmla="*/ 3563775 w 6165454"/>
              <a:gd name="connsiteY3" fmla="*/ 1632979 h 1702190"/>
              <a:gd name="connsiteX4" fmla="*/ 2840842 w 6165454"/>
              <a:gd name="connsiteY4" fmla="*/ 1635806 h 1702190"/>
              <a:gd name="connsiteX5" fmla="*/ 1240319 w 6165454"/>
              <a:gd name="connsiteY5" fmla="*/ 1603375 h 1702190"/>
              <a:gd name="connsiteX6" fmla="*/ 899317 w 6165454"/>
              <a:gd name="connsiteY6" fmla="*/ 1583909 h 1702190"/>
              <a:gd name="connsiteX7" fmla="*/ 845942 w 6165454"/>
              <a:gd name="connsiteY7" fmla="*/ 1377929 h 1702190"/>
              <a:gd name="connsiteX8" fmla="*/ 688070 w 6165454"/>
              <a:gd name="connsiteY8" fmla="*/ 1156544 h 1702190"/>
              <a:gd name="connsiteX9" fmla="*/ 156867 w 6165454"/>
              <a:gd name="connsiteY9" fmla="*/ 786 h 1702190"/>
              <a:gd name="connsiteX0" fmla="*/ 155687 w 6164274"/>
              <a:gd name="connsiteY0" fmla="*/ 783 h 1702187"/>
              <a:gd name="connsiteX1" fmla="*/ 4939212 w 6164274"/>
              <a:gd name="connsiteY1" fmla="*/ 616429 h 1702187"/>
              <a:gd name="connsiteX2" fmla="*/ 6164274 w 6164274"/>
              <a:gd name="connsiteY2" fmla="*/ 1702187 h 1702187"/>
              <a:gd name="connsiteX3" fmla="*/ 3562595 w 6164274"/>
              <a:gd name="connsiteY3" fmla="*/ 1632976 h 1702187"/>
              <a:gd name="connsiteX4" fmla="*/ 2839662 w 6164274"/>
              <a:gd name="connsiteY4" fmla="*/ 1635803 h 1702187"/>
              <a:gd name="connsiteX5" fmla="*/ 1239139 w 6164274"/>
              <a:gd name="connsiteY5" fmla="*/ 1603372 h 1702187"/>
              <a:gd name="connsiteX6" fmla="*/ 898137 w 6164274"/>
              <a:gd name="connsiteY6" fmla="*/ 1583906 h 1702187"/>
              <a:gd name="connsiteX7" fmla="*/ 844762 w 6164274"/>
              <a:gd name="connsiteY7" fmla="*/ 1377926 h 1702187"/>
              <a:gd name="connsiteX8" fmla="*/ 696910 w 6164274"/>
              <a:gd name="connsiteY8" fmla="*/ 1162583 h 1702187"/>
              <a:gd name="connsiteX9" fmla="*/ 155687 w 6164274"/>
              <a:gd name="connsiteY9" fmla="*/ 783 h 1702187"/>
              <a:gd name="connsiteX0" fmla="*/ 155687 w 6164274"/>
              <a:gd name="connsiteY0" fmla="*/ 783 h 1702187"/>
              <a:gd name="connsiteX1" fmla="*/ 4939212 w 6164274"/>
              <a:gd name="connsiteY1" fmla="*/ 616429 h 1702187"/>
              <a:gd name="connsiteX2" fmla="*/ 6164274 w 6164274"/>
              <a:gd name="connsiteY2" fmla="*/ 1702187 h 1702187"/>
              <a:gd name="connsiteX3" fmla="*/ 3562595 w 6164274"/>
              <a:gd name="connsiteY3" fmla="*/ 1632976 h 1702187"/>
              <a:gd name="connsiteX4" fmla="*/ 2839662 w 6164274"/>
              <a:gd name="connsiteY4" fmla="*/ 1635803 h 1702187"/>
              <a:gd name="connsiteX5" fmla="*/ 1239139 w 6164274"/>
              <a:gd name="connsiteY5" fmla="*/ 1603372 h 1702187"/>
              <a:gd name="connsiteX6" fmla="*/ 851905 w 6164274"/>
              <a:gd name="connsiteY6" fmla="*/ 1599468 h 1702187"/>
              <a:gd name="connsiteX7" fmla="*/ 844762 w 6164274"/>
              <a:gd name="connsiteY7" fmla="*/ 1377926 h 1702187"/>
              <a:gd name="connsiteX8" fmla="*/ 696910 w 6164274"/>
              <a:gd name="connsiteY8" fmla="*/ 1162583 h 1702187"/>
              <a:gd name="connsiteX9" fmla="*/ 155687 w 6164274"/>
              <a:gd name="connsiteY9" fmla="*/ 783 h 1702187"/>
              <a:gd name="connsiteX0" fmla="*/ 155138 w 6163725"/>
              <a:gd name="connsiteY0" fmla="*/ 783 h 1702187"/>
              <a:gd name="connsiteX1" fmla="*/ 4938663 w 6163725"/>
              <a:gd name="connsiteY1" fmla="*/ 616429 h 1702187"/>
              <a:gd name="connsiteX2" fmla="*/ 6163725 w 6163725"/>
              <a:gd name="connsiteY2" fmla="*/ 1702187 h 1702187"/>
              <a:gd name="connsiteX3" fmla="*/ 3562046 w 6163725"/>
              <a:gd name="connsiteY3" fmla="*/ 1632976 h 1702187"/>
              <a:gd name="connsiteX4" fmla="*/ 2839113 w 6163725"/>
              <a:gd name="connsiteY4" fmla="*/ 1635803 h 1702187"/>
              <a:gd name="connsiteX5" fmla="*/ 1238590 w 6163725"/>
              <a:gd name="connsiteY5" fmla="*/ 1603372 h 1702187"/>
              <a:gd name="connsiteX6" fmla="*/ 851356 w 6163725"/>
              <a:gd name="connsiteY6" fmla="*/ 1599468 h 1702187"/>
              <a:gd name="connsiteX7" fmla="*/ 813393 w 6163725"/>
              <a:gd name="connsiteY7" fmla="*/ 1388301 h 1702187"/>
              <a:gd name="connsiteX8" fmla="*/ 696361 w 6163725"/>
              <a:gd name="connsiteY8" fmla="*/ 1162583 h 1702187"/>
              <a:gd name="connsiteX9" fmla="*/ 155138 w 6163725"/>
              <a:gd name="connsiteY9" fmla="*/ 783 h 1702187"/>
              <a:gd name="connsiteX0" fmla="*/ 155138 w 6163725"/>
              <a:gd name="connsiteY0" fmla="*/ 783 h 1702187"/>
              <a:gd name="connsiteX1" fmla="*/ 4938663 w 6163725"/>
              <a:gd name="connsiteY1" fmla="*/ 616429 h 1702187"/>
              <a:gd name="connsiteX2" fmla="*/ 6163725 w 6163725"/>
              <a:gd name="connsiteY2" fmla="*/ 1702187 h 1702187"/>
              <a:gd name="connsiteX3" fmla="*/ 3562046 w 6163725"/>
              <a:gd name="connsiteY3" fmla="*/ 1632976 h 1702187"/>
              <a:gd name="connsiteX4" fmla="*/ 2839113 w 6163725"/>
              <a:gd name="connsiteY4" fmla="*/ 1635803 h 1702187"/>
              <a:gd name="connsiteX5" fmla="*/ 1238590 w 6163725"/>
              <a:gd name="connsiteY5" fmla="*/ 1603372 h 1702187"/>
              <a:gd name="connsiteX6" fmla="*/ 820535 w 6163725"/>
              <a:gd name="connsiteY6" fmla="*/ 1609842 h 1702187"/>
              <a:gd name="connsiteX7" fmla="*/ 813393 w 6163725"/>
              <a:gd name="connsiteY7" fmla="*/ 1388301 h 1702187"/>
              <a:gd name="connsiteX8" fmla="*/ 696361 w 6163725"/>
              <a:gd name="connsiteY8" fmla="*/ 1162583 h 1702187"/>
              <a:gd name="connsiteX9" fmla="*/ 155138 w 6163725"/>
              <a:gd name="connsiteY9" fmla="*/ 783 h 1702187"/>
              <a:gd name="connsiteX0" fmla="*/ 168925 w 6048789"/>
              <a:gd name="connsiteY0" fmla="*/ 885 h 1566726"/>
              <a:gd name="connsiteX1" fmla="*/ 4823727 w 6048789"/>
              <a:gd name="connsiteY1" fmla="*/ 480968 h 1566726"/>
              <a:gd name="connsiteX2" fmla="*/ 6048789 w 6048789"/>
              <a:gd name="connsiteY2" fmla="*/ 1566726 h 1566726"/>
              <a:gd name="connsiteX3" fmla="*/ 3447110 w 6048789"/>
              <a:gd name="connsiteY3" fmla="*/ 1497515 h 1566726"/>
              <a:gd name="connsiteX4" fmla="*/ 2724177 w 6048789"/>
              <a:gd name="connsiteY4" fmla="*/ 1500342 h 1566726"/>
              <a:gd name="connsiteX5" fmla="*/ 1123654 w 6048789"/>
              <a:gd name="connsiteY5" fmla="*/ 1467911 h 1566726"/>
              <a:gd name="connsiteX6" fmla="*/ 705599 w 6048789"/>
              <a:gd name="connsiteY6" fmla="*/ 1474381 h 1566726"/>
              <a:gd name="connsiteX7" fmla="*/ 698457 w 6048789"/>
              <a:gd name="connsiteY7" fmla="*/ 1252840 h 1566726"/>
              <a:gd name="connsiteX8" fmla="*/ 581425 w 6048789"/>
              <a:gd name="connsiteY8" fmla="*/ 1027122 h 1566726"/>
              <a:gd name="connsiteX9" fmla="*/ 168925 w 6048789"/>
              <a:gd name="connsiteY9" fmla="*/ 885 h 1566726"/>
              <a:gd name="connsiteX0" fmla="*/ 414213 w 6294077"/>
              <a:gd name="connsiteY0" fmla="*/ 12953 h 1578794"/>
              <a:gd name="connsiteX1" fmla="*/ 5069015 w 6294077"/>
              <a:gd name="connsiteY1" fmla="*/ 493036 h 1578794"/>
              <a:gd name="connsiteX2" fmla="*/ 6294077 w 6294077"/>
              <a:gd name="connsiteY2" fmla="*/ 1578794 h 1578794"/>
              <a:gd name="connsiteX3" fmla="*/ 3692398 w 6294077"/>
              <a:gd name="connsiteY3" fmla="*/ 1509583 h 1578794"/>
              <a:gd name="connsiteX4" fmla="*/ 2969465 w 6294077"/>
              <a:gd name="connsiteY4" fmla="*/ 1512410 h 1578794"/>
              <a:gd name="connsiteX5" fmla="*/ 1368942 w 6294077"/>
              <a:gd name="connsiteY5" fmla="*/ 1479979 h 1578794"/>
              <a:gd name="connsiteX6" fmla="*/ 950887 w 6294077"/>
              <a:gd name="connsiteY6" fmla="*/ 1486449 h 1578794"/>
              <a:gd name="connsiteX7" fmla="*/ 943745 w 6294077"/>
              <a:gd name="connsiteY7" fmla="*/ 1264908 h 1578794"/>
              <a:gd name="connsiteX8" fmla="*/ 826713 w 6294077"/>
              <a:gd name="connsiteY8" fmla="*/ 1039190 h 1578794"/>
              <a:gd name="connsiteX9" fmla="*/ 268704 w 6294077"/>
              <a:gd name="connsiteY9" fmla="*/ 192560 h 1578794"/>
              <a:gd name="connsiteX10" fmla="*/ 414213 w 6294077"/>
              <a:gd name="connsiteY10" fmla="*/ 12953 h 1578794"/>
              <a:gd name="connsiteX0" fmla="*/ 372269 w 6385486"/>
              <a:gd name="connsiteY0" fmla="*/ 5013 h 1723691"/>
              <a:gd name="connsiteX1" fmla="*/ 5160424 w 6385486"/>
              <a:gd name="connsiteY1" fmla="*/ 637933 h 1723691"/>
              <a:gd name="connsiteX2" fmla="*/ 6385486 w 6385486"/>
              <a:gd name="connsiteY2" fmla="*/ 1723691 h 1723691"/>
              <a:gd name="connsiteX3" fmla="*/ 3783807 w 6385486"/>
              <a:gd name="connsiteY3" fmla="*/ 1654480 h 1723691"/>
              <a:gd name="connsiteX4" fmla="*/ 3060874 w 6385486"/>
              <a:gd name="connsiteY4" fmla="*/ 1657307 h 1723691"/>
              <a:gd name="connsiteX5" fmla="*/ 1460351 w 6385486"/>
              <a:gd name="connsiteY5" fmla="*/ 1624876 h 1723691"/>
              <a:gd name="connsiteX6" fmla="*/ 1042296 w 6385486"/>
              <a:gd name="connsiteY6" fmla="*/ 1631346 h 1723691"/>
              <a:gd name="connsiteX7" fmla="*/ 1035154 w 6385486"/>
              <a:gd name="connsiteY7" fmla="*/ 1409805 h 1723691"/>
              <a:gd name="connsiteX8" fmla="*/ 918122 w 6385486"/>
              <a:gd name="connsiteY8" fmla="*/ 1184087 h 1723691"/>
              <a:gd name="connsiteX9" fmla="*/ 360113 w 6385486"/>
              <a:gd name="connsiteY9" fmla="*/ 337457 h 1723691"/>
              <a:gd name="connsiteX10" fmla="*/ 372269 w 6385486"/>
              <a:gd name="connsiteY10" fmla="*/ 5013 h 1723691"/>
              <a:gd name="connsiteX0" fmla="*/ 541763 w 6554980"/>
              <a:gd name="connsiteY0" fmla="*/ 64036 h 1782714"/>
              <a:gd name="connsiteX1" fmla="*/ 5329918 w 6554980"/>
              <a:gd name="connsiteY1" fmla="*/ 696956 h 1782714"/>
              <a:gd name="connsiteX2" fmla="*/ 6554980 w 6554980"/>
              <a:gd name="connsiteY2" fmla="*/ 1782714 h 1782714"/>
              <a:gd name="connsiteX3" fmla="*/ 3953301 w 6554980"/>
              <a:gd name="connsiteY3" fmla="*/ 1713503 h 1782714"/>
              <a:gd name="connsiteX4" fmla="*/ 3230368 w 6554980"/>
              <a:gd name="connsiteY4" fmla="*/ 1716330 h 1782714"/>
              <a:gd name="connsiteX5" fmla="*/ 1629845 w 6554980"/>
              <a:gd name="connsiteY5" fmla="*/ 1683899 h 1782714"/>
              <a:gd name="connsiteX6" fmla="*/ 1211790 w 6554980"/>
              <a:gd name="connsiteY6" fmla="*/ 1690369 h 1782714"/>
              <a:gd name="connsiteX7" fmla="*/ 1204648 w 6554980"/>
              <a:gd name="connsiteY7" fmla="*/ 1468828 h 1782714"/>
              <a:gd name="connsiteX8" fmla="*/ 1087616 w 6554980"/>
              <a:gd name="connsiteY8" fmla="*/ 1243110 h 1782714"/>
              <a:gd name="connsiteX9" fmla="*/ 529607 w 6554980"/>
              <a:gd name="connsiteY9" fmla="*/ 396480 h 1782714"/>
              <a:gd name="connsiteX10" fmla="*/ 101069 w 6554980"/>
              <a:gd name="connsiteY10" fmla="*/ 51127 h 1782714"/>
              <a:gd name="connsiteX11" fmla="*/ 541763 w 6554980"/>
              <a:gd name="connsiteY11" fmla="*/ 64036 h 1782714"/>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04648 w 6554980"/>
              <a:gd name="connsiteY7" fmla="*/ 1468829 h 1782715"/>
              <a:gd name="connsiteX8" fmla="*/ 1087616 w 6554980"/>
              <a:gd name="connsiteY8" fmla="*/ 1243111 h 1782715"/>
              <a:gd name="connsiteX9" fmla="*/ 581230 w 6554980"/>
              <a:gd name="connsiteY9" fmla="*/ 369689 h 1782715"/>
              <a:gd name="connsiteX10" fmla="*/ 101069 w 6554980"/>
              <a:gd name="connsiteY10" fmla="*/ 51128 h 1782715"/>
              <a:gd name="connsiteX11" fmla="*/ 541763 w 6554980"/>
              <a:gd name="connsiteY11"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04648 w 6554980"/>
              <a:gd name="connsiteY7" fmla="*/ 1468829 h 1782715"/>
              <a:gd name="connsiteX8" fmla="*/ 1129219 w 6554980"/>
              <a:gd name="connsiteY8" fmla="*/ 1210276 h 1782715"/>
              <a:gd name="connsiteX9" fmla="*/ 581230 w 6554980"/>
              <a:gd name="connsiteY9" fmla="*/ 369689 h 1782715"/>
              <a:gd name="connsiteX10" fmla="*/ 101069 w 6554980"/>
              <a:gd name="connsiteY10" fmla="*/ 51128 h 1782715"/>
              <a:gd name="connsiteX11" fmla="*/ 541763 w 6554980"/>
              <a:gd name="connsiteY11"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87092 w 6554980"/>
              <a:gd name="connsiteY7" fmla="*/ 1431661 h 1782715"/>
              <a:gd name="connsiteX8" fmla="*/ 1129219 w 6554980"/>
              <a:gd name="connsiteY8" fmla="*/ 1210276 h 1782715"/>
              <a:gd name="connsiteX9" fmla="*/ 581230 w 6554980"/>
              <a:gd name="connsiteY9" fmla="*/ 369689 h 1782715"/>
              <a:gd name="connsiteX10" fmla="*/ 101069 w 6554980"/>
              <a:gd name="connsiteY10" fmla="*/ 51128 h 1782715"/>
              <a:gd name="connsiteX11" fmla="*/ 541763 w 6554980"/>
              <a:gd name="connsiteY11"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87092 w 6554980"/>
              <a:gd name="connsiteY7" fmla="*/ 1431661 h 1782715"/>
              <a:gd name="connsiteX8" fmla="*/ 1129219 w 6554980"/>
              <a:gd name="connsiteY8" fmla="*/ 1210276 h 1782715"/>
              <a:gd name="connsiteX9" fmla="*/ 581230 w 6554980"/>
              <a:gd name="connsiteY9" fmla="*/ 369689 h 1782715"/>
              <a:gd name="connsiteX10" fmla="*/ 101069 w 6554980"/>
              <a:gd name="connsiteY10" fmla="*/ 51128 h 1782715"/>
              <a:gd name="connsiteX11" fmla="*/ 541763 w 6554980"/>
              <a:gd name="connsiteY11"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87092 w 6554980"/>
              <a:gd name="connsiteY7" fmla="*/ 1431661 h 1782715"/>
              <a:gd name="connsiteX8" fmla="*/ 1155412 w 6554980"/>
              <a:gd name="connsiteY8" fmla="*/ 1182627 h 1782715"/>
              <a:gd name="connsiteX9" fmla="*/ 581230 w 6554980"/>
              <a:gd name="connsiteY9" fmla="*/ 369689 h 1782715"/>
              <a:gd name="connsiteX10" fmla="*/ 101069 w 6554980"/>
              <a:gd name="connsiteY10" fmla="*/ 51128 h 1782715"/>
              <a:gd name="connsiteX11" fmla="*/ 541763 w 6554980"/>
              <a:gd name="connsiteY11"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56271 w 6554980"/>
              <a:gd name="connsiteY7" fmla="*/ 1442036 h 1782715"/>
              <a:gd name="connsiteX8" fmla="*/ 1155412 w 6554980"/>
              <a:gd name="connsiteY8" fmla="*/ 1182627 h 1782715"/>
              <a:gd name="connsiteX9" fmla="*/ 581230 w 6554980"/>
              <a:gd name="connsiteY9" fmla="*/ 369689 h 1782715"/>
              <a:gd name="connsiteX10" fmla="*/ 101069 w 6554980"/>
              <a:gd name="connsiteY10" fmla="*/ 51128 h 1782715"/>
              <a:gd name="connsiteX11" fmla="*/ 541763 w 6554980"/>
              <a:gd name="connsiteY11"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56271 w 6554980"/>
              <a:gd name="connsiteY7" fmla="*/ 1442036 h 1782715"/>
              <a:gd name="connsiteX8" fmla="*/ 1212588 w 6554980"/>
              <a:gd name="connsiteY8" fmla="*/ 1315269 h 1782715"/>
              <a:gd name="connsiteX9" fmla="*/ 1155412 w 6554980"/>
              <a:gd name="connsiteY9" fmla="*/ 1182627 h 1782715"/>
              <a:gd name="connsiteX10" fmla="*/ 581230 w 6554980"/>
              <a:gd name="connsiteY10" fmla="*/ 369689 h 1782715"/>
              <a:gd name="connsiteX11" fmla="*/ 101069 w 6554980"/>
              <a:gd name="connsiteY11" fmla="*/ 51128 h 1782715"/>
              <a:gd name="connsiteX12" fmla="*/ 541763 w 6554980"/>
              <a:gd name="connsiteY12"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56271 w 6554980"/>
              <a:gd name="connsiteY7" fmla="*/ 1442036 h 1782715"/>
              <a:gd name="connsiteX8" fmla="*/ 1217218 w 6554980"/>
              <a:gd name="connsiteY8" fmla="*/ 1332784 h 1782715"/>
              <a:gd name="connsiteX9" fmla="*/ 1155412 w 6554980"/>
              <a:gd name="connsiteY9" fmla="*/ 1182627 h 1782715"/>
              <a:gd name="connsiteX10" fmla="*/ 581230 w 6554980"/>
              <a:gd name="connsiteY10" fmla="*/ 369689 h 1782715"/>
              <a:gd name="connsiteX11" fmla="*/ 101069 w 6554980"/>
              <a:gd name="connsiteY11" fmla="*/ 51128 h 1782715"/>
              <a:gd name="connsiteX12" fmla="*/ 541763 w 6554980"/>
              <a:gd name="connsiteY12"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30070 w 6554980"/>
              <a:gd name="connsiteY7" fmla="*/ 1470071 h 1782715"/>
              <a:gd name="connsiteX8" fmla="*/ 1217218 w 6554980"/>
              <a:gd name="connsiteY8" fmla="*/ 1332784 h 1782715"/>
              <a:gd name="connsiteX9" fmla="*/ 1155412 w 6554980"/>
              <a:gd name="connsiteY9" fmla="*/ 1182627 h 1782715"/>
              <a:gd name="connsiteX10" fmla="*/ 581230 w 6554980"/>
              <a:gd name="connsiteY10" fmla="*/ 369689 h 1782715"/>
              <a:gd name="connsiteX11" fmla="*/ 101069 w 6554980"/>
              <a:gd name="connsiteY11" fmla="*/ 51128 h 1782715"/>
              <a:gd name="connsiteX12" fmla="*/ 541763 w 6554980"/>
              <a:gd name="connsiteY12"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37992 w 6554980"/>
              <a:gd name="connsiteY6" fmla="*/ 1662336 h 1782715"/>
              <a:gd name="connsiteX7" fmla="*/ 1230070 w 6554980"/>
              <a:gd name="connsiteY7" fmla="*/ 1470071 h 1782715"/>
              <a:gd name="connsiteX8" fmla="*/ 1217218 w 6554980"/>
              <a:gd name="connsiteY8" fmla="*/ 1332784 h 1782715"/>
              <a:gd name="connsiteX9" fmla="*/ 1155412 w 6554980"/>
              <a:gd name="connsiteY9" fmla="*/ 1182627 h 1782715"/>
              <a:gd name="connsiteX10" fmla="*/ 581230 w 6554980"/>
              <a:gd name="connsiteY10" fmla="*/ 369689 h 1782715"/>
              <a:gd name="connsiteX11" fmla="*/ 101069 w 6554980"/>
              <a:gd name="connsiteY11" fmla="*/ 51128 h 1782715"/>
              <a:gd name="connsiteX12" fmla="*/ 541763 w 6554980"/>
              <a:gd name="connsiteY12"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37992 w 6554980"/>
              <a:gd name="connsiteY6" fmla="*/ 1662336 h 1782715"/>
              <a:gd name="connsiteX7" fmla="*/ 1230070 w 6554980"/>
              <a:gd name="connsiteY7" fmla="*/ 1470071 h 1782715"/>
              <a:gd name="connsiteX8" fmla="*/ 1217218 w 6554980"/>
              <a:gd name="connsiteY8" fmla="*/ 1332784 h 1782715"/>
              <a:gd name="connsiteX9" fmla="*/ 1155412 w 6554980"/>
              <a:gd name="connsiteY9" fmla="*/ 1182627 h 1782715"/>
              <a:gd name="connsiteX10" fmla="*/ 581230 w 6554980"/>
              <a:gd name="connsiteY10" fmla="*/ 369689 h 1782715"/>
              <a:gd name="connsiteX11" fmla="*/ 101069 w 6554980"/>
              <a:gd name="connsiteY11" fmla="*/ 51128 h 1782715"/>
              <a:gd name="connsiteX12" fmla="*/ 541763 w 6554980"/>
              <a:gd name="connsiteY12" fmla="*/ 64037 h 1782715"/>
              <a:gd name="connsiteX0" fmla="*/ 541763 w 6464023"/>
              <a:gd name="connsiteY0" fmla="*/ 64037 h 1756462"/>
              <a:gd name="connsiteX1" fmla="*/ 5329918 w 6464023"/>
              <a:gd name="connsiteY1" fmla="*/ 696957 h 1756462"/>
              <a:gd name="connsiteX2" fmla="*/ 6464023 w 6464023"/>
              <a:gd name="connsiteY2" fmla="*/ 1756461 h 1756462"/>
              <a:gd name="connsiteX3" fmla="*/ 3953301 w 6464023"/>
              <a:gd name="connsiteY3" fmla="*/ 1713504 h 1756462"/>
              <a:gd name="connsiteX4" fmla="*/ 3230368 w 6464023"/>
              <a:gd name="connsiteY4" fmla="*/ 1716331 h 1756462"/>
              <a:gd name="connsiteX5" fmla="*/ 1629845 w 6464023"/>
              <a:gd name="connsiteY5" fmla="*/ 1683900 h 1756462"/>
              <a:gd name="connsiteX6" fmla="*/ 1237992 w 6464023"/>
              <a:gd name="connsiteY6" fmla="*/ 1662336 h 1756462"/>
              <a:gd name="connsiteX7" fmla="*/ 1230070 w 6464023"/>
              <a:gd name="connsiteY7" fmla="*/ 1470071 h 1756462"/>
              <a:gd name="connsiteX8" fmla="*/ 1217218 w 6464023"/>
              <a:gd name="connsiteY8" fmla="*/ 1332784 h 1756462"/>
              <a:gd name="connsiteX9" fmla="*/ 1155412 w 6464023"/>
              <a:gd name="connsiteY9" fmla="*/ 1182627 h 1756462"/>
              <a:gd name="connsiteX10" fmla="*/ 581230 w 6464023"/>
              <a:gd name="connsiteY10" fmla="*/ 369689 h 1756462"/>
              <a:gd name="connsiteX11" fmla="*/ 101069 w 6464023"/>
              <a:gd name="connsiteY11" fmla="*/ 51128 h 1756462"/>
              <a:gd name="connsiteX12" fmla="*/ 541763 w 6464023"/>
              <a:gd name="connsiteY12" fmla="*/ 64037 h 1756462"/>
              <a:gd name="connsiteX0" fmla="*/ 541763 w 6464023"/>
              <a:gd name="connsiteY0" fmla="*/ 64037 h 1756461"/>
              <a:gd name="connsiteX1" fmla="*/ 5329918 w 6464023"/>
              <a:gd name="connsiteY1" fmla="*/ 696957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230070 w 6464023"/>
              <a:gd name="connsiteY7" fmla="*/ 1470071 h 1756461"/>
              <a:gd name="connsiteX8" fmla="*/ 1217218 w 6464023"/>
              <a:gd name="connsiteY8" fmla="*/ 1332784 h 1756461"/>
              <a:gd name="connsiteX9" fmla="*/ 1155412 w 6464023"/>
              <a:gd name="connsiteY9" fmla="*/ 1182627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41763 w 6464023"/>
              <a:gd name="connsiteY0" fmla="*/ 64037 h 1756461"/>
              <a:gd name="connsiteX1" fmla="*/ 5117176 w 6464023"/>
              <a:gd name="connsiteY1" fmla="*/ 654973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230070 w 6464023"/>
              <a:gd name="connsiteY7" fmla="*/ 1470071 h 1756461"/>
              <a:gd name="connsiteX8" fmla="*/ 1217218 w 6464023"/>
              <a:gd name="connsiteY8" fmla="*/ 1332784 h 1756461"/>
              <a:gd name="connsiteX9" fmla="*/ 1155412 w 6464023"/>
              <a:gd name="connsiteY9" fmla="*/ 1182627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41763 w 6464023"/>
              <a:gd name="connsiteY0" fmla="*/ 64037 h 1756461"/>
              <a:gd name="connsiteX1" fmla="*/ 5117176 w 6464023"/>
              <a:gd name="connsiteY1" fmla="*/ 654973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230070 w 6464023"/>
              <a:gd name="connsiteY7" fmla="*/ 1470071 h 1756461"/>
              <a:gd name="connsiteX8" fmla="*/ 1217218 w 6464023"/>
              <a:gd name="connsiteY8" fmla="*/ 1332784 h 1756461"/>
              <a:gd name="connsiteX9" fmla="*/ 998885 w 6464023"/>
              <a:gd name="connsiteY9" fmla="*/ 939991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41763 w 6464023"/>
              <a:gd name="connsiteY0" fmla="*/ 64037 h 1756461"/>
              <a:gd name="connsiteX1" fmla="*/ 5117176 w 6464023"/>
              <a:gd name="connsiteY1" fmla="*/ 654973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230070 w 6464023"/>
              <a:gd name="connsiteY7" fmla="*/ 1470071 h 1756461"/>
              <a:gd name="connsiteX8" fmla="*/ 1164008 w 6464023"/>
              <a:gd name="connsiteY8" fmla="*/ 1226791 h 1756461"/>
              <a:gd name="connsiteX9" fmla="*/ 998885 w 6464023"/>
              <a:gd name="connsiteY9" fmla="*/ 939991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41763 w 6464023"/>
              <a:gd name="connsiteY0" fmla="*/ 64037 h 1756461"/>
              <a:gd name="connsiteX1" fmla="*/ 5117176 w 6464023"/>
              <a:gd name="connsiteY1" fmla="*/ 654973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230070 w 6464023"/>
              <a:gd name="connsiteY7" fmla="*/ 1470071 h 1756461"/>
              <a:gd name="connsiteX8" fmla="*/ 1164008 w 6464023"/>
              <a:gd name="connsiteY8" fmla="*/ 1226791 h 1756461"/>
              <a:gd name="connsiteX9" fmla="*/ 846225 w 6464023"/>
              <a:gd name="connsiteY9" fmla="*/ 743790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41763 w 6464023"/>
              <a:gd name="connsiteY0" fmla="*/ 64037 h 1756461"/>
              <a:gd name="connsiteX1" fmla="*/ 5117176 w 6464023"/>
              <a:gd name="connsiteY1" fmla="*/ 654973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230070 w 6464023"/>
              <a:gd name="connsiteY7" fmla="*/ 1470071 h 1756461"/>
              <a:gd name="connsiteX8" fmla="*/ 1085363 w 6464023"/>
              <a:gd name="connsiteY8" fmla="*/ 1119929 h 1756461"/>
              <a:gd name="connsiteX9" fmla="*/ 846225 w 6464023"/>
              <a:gd name="connsiteY9" fmla="*/ 743790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41763 w 6464023"/>
              <a:gd name="connsiteY0" fmla="*/ 64037 h 1756461"/>
              <a:gd name="connsiteX1" fmla="*/ 5117176 w 6464023"/>
              <a:gd name="connsiteY1" fmla="*/ 654973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189221 w 6464023"/>
              <a:gd name="connsiteY7" fmla="*/ 1474466 h 1756461"/>
              <a:gd name="connsiteX8" fmla="*/ 1085363 w 6464023"/>
              <a:gd name="connsiteY8" fmla="*/ 1119929 h 1756461"/>
              <a:gd name="connsiteX9" fmla="*/ 846225 w 6464023"/>
              <a:gd name="connsiteY9" fmla="*/ 743790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12355 w 6434615"/>
              <a:gd name="connsiteY0" fmla="*/ 60559 h 1752983"/>
              <a:gd name="connsiteX1" fmla="*/ 5087768 w 6434615"/>
              <a:gd name="connsiteY1" fmla="*/ 651495 h 1752983"/>
              <a:gd name="connsiteX2" fmla="*/ 6434615 w 6434615"/>
              <a:gd name="connsiteY2" fmla="*/ 1752983 h 1752983"/>
              <a:gd name="connsiteX3" fmla="*/ 3923893 w 6434615"/>
              <a:gd name="connsiteY3" fmla="*/ 1710026 h 1752983"/>
              <a:gd name="connsiteX4" fmla="*/ 3200960 w 6434615"/>
              <a:gd name="connsiteY4" fmla="*/ 1712853 h 1752983"/>
              <a:gd name="connsiteX5" fmla="*/ 1600437 w 6434615"/>
              <a:gd name="connsiteY5" fmla="*/ 1680422 h 1752983"/>
              <a:gd name="connsiteX6" fmla="*/ 1208584 w 6434615"/>
              <a:gd name="connsiteY6" fmla="*/ 1658858 h 1752983"/>
              <a:gd name="connsiteX7" fmla="*/ 1159813 w 6434615"/>
              <a:gd name="connsiteY7" fmla="*/ 1470988 h 1752983"/>
              <a:gd name="connsiteX8" fmla="*/ 1055955 w 6434615"/>
              <a:gd name="connsiteY8" fmla="*/ 1116451 h 1752983"/>
              <a:gd name="connsiteX9" fmla="*/ 816817 w 6434615"/>
              <a:gd name="connsiteY9" fmla="*/ 740312 h 1752983"/>
              <a:gd name="connsiteX10" fmla="*/ 551822 w 6434615"/>
              <a:gd name="connsiteY10" fmla="*/ 366211 h 1752983"/>
              <a:gd name="connsiteX11" fmla="*/ 132553 w 6434615"/>
              <a:gd name="connsiteY11" fmla="*/ 55517 h 1752983"/>
              <a:gd name="connsiteX12" fmla="*/ 512355 w 6434615"/>
              <a:gd name="connsiteY12" fmla="*/ 60559 h 1752983"/>
              <a:gd name="connsiteX0" fmla="*/ 546514 w 6468774"/>
              <a:gd name="connsiteY0" fmla="*/ 83172 h 1775596"/>
              <a:gd name="connsiteX1" fmla="*/ 5121927 w 6468774"/>
              <a:gd name="connsiteY1" fmla="*/ 674108 h 1775596"/>
              <a:gd name="connsiteX2" fmla="*/ 6468774 w 6468774"/>
              <a:gd name="connsiteY2" fmla="*/ 1775596 h 1775596"/>
              <a:gd name="connsiteX3" fmla="*/ 3958052 w 6468774"/>
              <a:gd name="connsiteY3" fmla="*/ 1732639 h 1775596"/>
              <a:gd name="connsiteX4" fmla="*/ 3235119 w 6468774"/>
              <a:gd name="connsiteY4" fmla="*/ 1735466 h 1775596"/>
              <a:gd name="connsiteX5" fmla="*/ 1634596 w 6468774"/>
              <a:gd name="connsiteY5" fmla="*/ 1703035 h 1775596"/>
              <a:gd name="connsiteX6" fmla="*/ 1242743 w 6468774"/>
              <a:gd name="connsiteY6" fmla="*/ 1681471 h 1775596"/>
              <a:gd name="connsiteX7" fmla="*/ 1193972 w 6468774"/>
              <a:gd name="connsiteY7" fmla="*/ 1493601 h 1775596"/>
              <a:gd name="connsiteX8" fmla="*/ 1090114 w 6468774"/>
              <a:gd name="connsiteY8" fmla="*/ 1139064 h 1775596"/>
              <a:gd name="connsiteX9" fmla="*/ 850976 w 6468774"/>
              <a:gd name="connsiteY9" fmla="*/ 762925 h 1775596"/>
              <a:gd name="connsiteX10" fmla="*/ 585981 w 6468774"/>
              <a:gd name="connsiteY10" fmla="*/ 388824 h 1775596"/>
              <a:gd name="connsiteX11" fmla="*/ 96562 w 6468774"/>
              <a:gd name="connsiteY11" fmla="*/ 35224 h 1775596"/>
              <a:gd name="connsiteX12" fmla="*/ 546514 w 6468774"/>
              <a:gd name="connsiteY12" fmla="*/ 83172 h 1775596"/>
              <a:gd name="connsiteX0" fmla="*/ 574501 w 6496761"/>
              <a:gd name="connsiteY0" fmla="*/ 76841 h 1769265"/>
              <a:gd name="connsiteX1" fmla="*/ 5149914 w 6496761"/>
              <a:gd name="connsiteY1" fmla="*/ 667777 h 1769265"/>
              <a:gd name="connsiteX2" fmla="*/ 6496761 w 6496761"/>
              <a:gd name="connsiteY2" fmla="*/ 1769265 h 1769265"/>
              <a:gd name="connsiteX3" fmla="*/ 3986039 w 6496761"/>
              <a:gd name="connsiteY3" fmla="*/ 1726308 h 1769265"/>
              <a:gd name="connsiteX4" fmla="*/ 3263106 w 6496761"/>
              <a:gd name="connsiteY4" fmla="*/ 1729135 h 1769265"/>
              <a:gd name="connsiteX5" fmla="*/ 1662583 w 6496761"/>
              <a:gd name="connsiteY5" fmla="*/ 1696704 h 1769265"/>
              <a:gd name="connsiteX6" fmla="*/ 1270730 w 6496761"/>
              <a:gd name="connsiteY6" fmla="*/ 1675140 h 1769265"/>
              <a:gd name="connsiteX7" fmla="*/ 1221959 w 6496761"/>
              <a:gd name="connsiteY7" fmla="*/ 1487270 h 1769265"/>
              <a:gd name="connsiteX8" fmla="*/ 1118101 w 6496761"/>
              <a:gd name="connsiteY8" fmla="*/ 1132733 h 1769265"/>
              <a:gd name="connsiteX9" fmla="*/ 878963 w 6496761"/>
              <a:gd name="connsiteY9" fmla="*/ 756594 h 1769265"/>
              <a:gd name="connsiteX10" fmla="*/ 613968 w 6496761"/>
              <a:gd name="connsiteY10" fmla="*/ 382493 h 1769265"/>
              <a:gd name="connsiteX11" fmla="*/ 124549 w 6496761"/>
              <a:gd name="connsiteY11" fmla="*/ 28893 h 1769265"/>
              <a:gd name="connsiteX12" fmla="*/ 574501 w 6496761"/>
              <a:gd name="connsiteY12" fmla="*/ 76841 h 1769265"/>
              <a:gd name="connsiteX0" fmla="*/ 574501 w 6496761"/>
              <a:gd name="connsiteY0" fmla="*/ 76841 h 1769265"/>
              <a:gd name="connsiteX1" fmla="*/ 5149914 w 6496761"/>
              <a:gd name="connsiteY1" fmla="*/ 667777 h 1769265"/>
              <a:gd name="connsiteX2" fmla="*/ 6496761 w 6496761"/>
              <a:gd name="connsiteY2" fmla="*/ 1769265 h 1769265"/>
              <a:gd name="connsiteX3" fmla="*/ 3986039 w 6496761"/>
              <a:gd name="connsiteY3" fmla="*/ 1726308 h 1769265"/>
              <a:gd name="connsiteX4" fmla="*/ 3263106 w 6496761"/>
              <a:gd name="connsiteY4" fmla="*/ 1729135 h 1769265"/>
              <a:gd name="connsiteX5" fmla="*/ 1662583 w 6496761"/>
              <a:gd name="connsiteY5" fmla="*/ 1696704 h 1769265"/>
              <a:gd name="connsiteX6" fmla="*/ 1270730 w 6496761"/>
              <a:gd name="connsiteY6" fmla="*/ 1675140 h 1769265"/>
              <a:gd name="connsiteX7" fmla="*/ 1221959 w 6496761"/>
              <a:gd name="connsiteY7" fmla="*/ 1487270 h 1769265"/>
              <a:gd name="connsiteX8" fmla="*/ 1118101 w 6496761"/>
              <a:gd name="connsiteY8" fmla="*/ 1132733 h 1769265"/>
              <a:gd name="connsiteX9" fmla="*/ 878963 w 6496761"/>
              <a:gd name="connsiteY9" fmla="*/ 756594 h 1769265"/>
              <a:gd name="connsiteX10" fmla="*/ 613968 w 6496761"/>
              <a:gd name="connsiteY10" fmla="*/ 382493 h 1769265"/>
              <a:gd name="connsiteX11" fmla="*/ 124549 w 6496761"/>
              <a:gd name="connsiteY11" fmla="*/ 28893 h 1769265"/>
              <a:gd name="connsiteX12" fmla="*/ 574501 w 6496761"/>
              <a:gd name="connsiteY12" fmla="*/ 76841 h 1769265"/>
              <a:gd name="connsiteX0" fmla="*/ 574501 w 6496761"/>
              <a:gd name="connsiteY0" fmla="*/ 76841 h 1769265"/>
              <a:gd name="connsiteX1" fmla="*/ 5149914 w 6496761"/>
              <a:gd name="connsiteY1" fmla="*/ 667777 h 1769265"/>
              <a:gd name="connsiteX2" fmla="*/ 6496761 w 6496761"/>
              <a:gd name="connsiteY2" fmla="*/ 1769265 h 1769265"/>
              <a:gd name="connsiteX3" fmla="*/ 3986039 w 6496761"/>
              <a:gd name="connsiteY3" fmla="*/ 1726308 h 1769265"/>
              <a:gd name="connsiteX4" fmla="*/ 3263106 w 6496761"/>
              <a:gd name="connsiteY4" fmla="*/ 1729135 h 1769265"/>
              <a:gd name="connsiteX5" fmla="*/ 1662583 w 6496761"/>
              <a:gd name="connsiteY5" fmla="*/ 1696704 h 1769265"/>
              <a:gd name="connsiteX6" fmla="*/ 1270730 w 6496761"/>
              <a:gd name="connsiteY6" fmla="*/ 1675140 h 1769265"/>
              <a:gd name="connsiteX7" fmla="*/ 1221959 w 6496761"/>
              <a:gd name="connsiteY7" fmla="*/ 1487270 h 1769265"/>
              <a:gd name="connsiteX8" fmla="*/ 1118101 w 6496761"/>
              <a:gd name="connsiteY8" fmla="*/ 1132733 h 1769265"/>
              <a:gd name="connsiteX9" fmla="*/ 878963 w 6496761"/>
              <a:gd name="connsiteY9" fmla="*/ 756594 h 1769265"/>
              <a:gd name="connsiteX10" fmla="*/ 613968 w 6496761"/>
              <a:gd name="connsiteY10" fmla="*/ 382493 h 1769265"/>
              <a:gd name="connsiteX11" fmla="*/ 124549 w 6496761"/>
              <a:gd name="connsiteY11" fmla="*/ 28893 h 1769265"/>
              <a:gd name="connsiteX12" fmla="*/ 574501 w 6496761"/>
              <a:gd name="connsiteY12" fmla="*/ 76841 h 1769265"/>
              <a:gd name="connsiteX0" fmla="*/ 574501 w 6496761"/>
              <a:gd name="connsiteY0" fmla="*/ 76841 h 1769265"/>
              <a:gd name="connsiteX1" fmla="*/ 5404738 w 6496761"/>
              <a:gd name="connsiteY1" fmla="*/ 877055 h 1769265"/>
              <a:gd name="connsiteX2" fmla="*/ 6496761 w 6496761"/>
              <a:gd name="connsiteY2" fmla="*/ 1769265 h 1769265"/>
              <a:gd name="connsiteX3" fmla="*/ 3986039 w 6496761"/>
              <a:gd name="connsiteY3" fmla="*/ 1726308 h 1769265"/>
              <a:gd name="connsiteX4" fmla="*/ 3263106 w 6496761"/>
              <a:gd name="connsiteY4" fmla="*/ 1729135 h 1769265"/>
              <a:gd name="connsiteX5" fmla="*/ 1662583 w 6496761"/>
              <a:gd name="connsiteY5" fmla="*/ 1696704 h 1769265"/>
              <a:gd name="connsiteX6" fmla="*/ 1270730 w 6496761"/>
              <a:gd name="connsiteY6" fmla="*/ 1675140 h 1769265"/>
              <a:gd name="connsiteX7" fmla="*/ 1221959 w 6496761"/>
              <a:gd name="connsiteY7" fmla="*/ 1487270 h 1769265"/>
              <a:gd name="connsiteX8" fmla="*/ 1118101 w 6496761"/>
              <a:gd name="connsiteY8" fmla="*/ 1132733 h 1769265"/>
              <a:gd name="connsiteX9" fmla="*/ 878963 w 6496761"/>
              <a:gd name="connsiteY9" fmla="*/ 756594 h 1769265"/>
              <a:gd name="connsiteX10" fmla="*/ 613968 w 6496761"/>
              <a:gd name="connsiteY10" fmla="*/ 382493 h 1769265"/>
              <a:gd name="connsiteX11" fmla="*/ 124549 w 6496761"/>
              <a:gd name="connsiteY11" fmla="*/ 28893 h 1769265"/>
              <a:gd name="connsiteX12" fmla="*/ 574501 w 6496761"/>
              <a:gd name="connsiteY12" fmla="*/ 76841 h 1769265"/>
              <a:gd name="connsiteX0" fmla="*/ 574501 w 6023472"/>
              <a:gd name="connsiteY0" fmla="*/ 76841 h 1730910"/>
              <a:gd name="connsiteX1" fmla="*/ 5404738 w 6023472"/>
              <a:gd name="connsiteY1" fmla="*/ 877055 h 1730910"/>
              <a:gd name="connsiteX2" fmla="*/ 6023472 w 6023472"/>
              <a:gd name="connsiteY2" fmla="*/ 1696352 h 1730910"/>
              <a:gd name="connsiteX3" fmla="*/ 3986039 w 6023472"/>
              <a:gd name="connsiteY3" fmla="*/ 1726308 h 1730910"/>
              <a:gd name="connsiteX4" fmla="*/ 3263106 w 6023472"/>
              <a:gd name="connsiteY4" fmla="*/ 1729135 h 1730910"/>
              <a:gd name="connsiteX5" fmla="*/ 1662583 w 6023472"/>
              <a:gd name="connsiteY5" fmla="*/ 1696704 h 1730910"/>
              <a:gd name="connsiteX6" fmla="*/ 1270730 w 6023472"/>
              <a:gd name="connsiteY6" fmla="*/ 1675140 h 1730910"/>
              <a:gd name="connsiteX7" fmla="*/ 1221959 w 6023472"/>
              <a:gd name="connsiteY7" fmla="*/ 1487270 h 1730910"/>
              <a:gd name="connsiteX8" fmla="*/ 1118101 w 6023472"/>
              <a:gd name="connsiteY8" fmla="*/ 1132733 h 1730910"/>
              <a:gd name="connsiteX9" fmla="*/ 878963 w 6023472"/>
              <a:gd name="connsiteY9" fmla="*/ 756594 h 1730910"/>
              <a:gd name="connsiteX10" fmla="*/ 613968 w 6023472"/>
              <a:gd name="connsiteY10" fmla="*/ 382493 h 1730910"/>
              <a:gd name="connsiteX11" fmla="*/ 124549 w 6023472"/>
              <a:gd name="connsiteY11" fmla="*/ 28893 h 1730910"/>
              <a:gd name="connsiteX12" fmla="*/ 574501 w 6023472"/>
              <a:gd name="connsiteY12" fmla="*/ 76841 h 1730910"/>
              <a:gd name="connsiteX0" fmla="*/ 574501 w 6023472"/>
              <a:gd name="connsiteY0" fmla="*/ 76841 h 1730908"/>
              <a:gd name="connsiteX1" fmla="*/ 5404738 w 6023472"/>
              <a:gd name="connsiteY1" fmla="*/ 877055 h 1730908"/>
              <a:gd name="connsiteX2" fmla="*/ 6023472 w 6023472"/>
              <a:gd name="connsiteY2" fmla="*/ 1696352 h 1730908"/>
              <a:gd name="connsiteX3" fmla="*/ 3986039 w 6023472"/>
              <a:gd name="connsiteY3" fmla="*/ 1726308 h 1730908"/>
              <a:gd name="connsiteX4" fmla="*/ 3263106 w 6023472"/>
              <a:gd name="connsiteY4" fmla="*/ 1729135 h 1730908"/>
              <a:gd name="connsiteX5" fmla="*/ 1662583 w 6023472"/>
              <a:gd name="connsiteY5" fmla="*/ 1696704 h 1730908"/>
              <a:gd name="connsiteX6" fmla="*/ 1270730 w 6023472"/>
              <a:gd name="connsiteY6" fmla="*/ 1675140 h 1730908"/>
              <a:gd name="connsiteX7" fmla="*/ 1221959 w 6023472"/>
              <a:gd name="connsiteY7" fmla="*/ 1487270 h 1730908"/>
              <a:gd name="connsiteX8" fmla="*/ 1118101 w 6023472"/>
              <a:gd name="connsiteY8" fmla="*/ 1132733 h 1730908"/>
              <a:gd name="connsiteX9" fmla="*/ 878963 w 6023472"/>
              <a:gd name="connsiteY9" fmla="*/ 756594 h 1730908"/>
              <a:gd name="connsiteX10" fmla="*/ 613968 w 6023472"/>
              <a:gd name="connsiteY10" fmla="*/ 382493 h 1730908"/>
              <a:gd name="connsiteX11" fmla="*/ 124549 w 6023472"/>
              <a:gd name="connsiteY11" fmla="*/ 28893 h 1730908"/>
              <a:gd name="connsiteX12" fmla="*/ 574501 w 6023472"/>
              <a:gd name="connsiteY12" fmla="*/ 76841 h 1730908"/>
              <a:gd name="connsiteX0" fmla="*/ 574501 w 6023472"/>
              <a:gd name="connsiteY0" fmla="*/ 76841 h 1730910"/>
              <a:gd name="connsiteX1" fmla="*/ 5404738 w 6023472"/>
              <a:gd name="connsiteY1" fmla="*/ 877055 h 1730910"/>
              <a:gd name="connsiteX2" fmla="*/ 6023472 w 6023472"/>
              <a:gd name="connsiteY2" fmla="*/ 1696352 h 1730910"/>
              <a:gd name="connsiteX3" fmla="*/ 3986039 w 6023472"/>
              <a:gd name="connsiteY3" fmla="*/ 1726308 h 1730910"/>
              <a:gd name="connsiteX4" fmla="*/ 3263106 w 6023472"/>
              <a:gd name="connsiteY4" fmla="*/ 1729135 h 1730910"/>
              <a:gd name="connsiteX5" fmla="*/ 1662583 w 6023472"/>
              <a:gd name="connsiteY5" fmla="*/ 1696704 h 1730910"/>
              <a:gd name="connsiteX6" fmla="*/ 1270730 w 6023472"/>
              <a:gd name="connsiteY6" fmla="*/ 1675140 h 1730910"/>
              <a:gd name="connsiteX7" fmla="*/ 1221959 w 6023472"/>
              <a:gd name="connsiteY7" fmla="*/ 1487270 h 1730910"/>
              <a:gd name="connsiteX8" fmla="*/ 1118101 w 6023472"/>
              <a:gd name="connsiteY8" fmla="*/ 1132733 h 1730910"/>
              <a:gd name="connsiteX9" fmla="*/ 878963 w 6023472"/>
              <a:gd name="connsiteY9" fmla="*/ 756594 h 1730910"/>
              <a:gd name="connsiteX10" fmla="*/ 613968 w 6023472"/>
              <a:gd name="connsiteY10" fmla="*/ 382493 h 1730910"/>
              <a:gd name="connsiteX11" fmla="*/ 124549 w 6023472"/>
              <a:gd name="connsiteY11" fmla="*/ 28893 h 1730910"/>
              <a:gd name="connsiteX12" fmla="*/ 574501 w 6023472"/>
              <a:gd name="connsiteY12" fmla="*/ 76841 h 1730910"/>
              <a:gd name="connsiteX0" fmla="*/ 574501 w 6023472"/>
              <a:gd name="connsiteY0" fmla="*/ 76841 h 1730908"/>
              <a:gd name="connsiteX1" fmla="*/ 5404738 w 6023472"/>
              <a:gd name="connsiteY1" fmla="*/ 877055 h 1730908"/>
              <a:gd name="connsiteX2" fmla="*/ 6023472 w 6023472"/>
              <a:gd name="connsiteY2" fmla="*/ 1696352 h 1730908"/>
              <a:gd name="connsiteX3" fmla="*/ 3986039 w 6023472"/>
              <a:gd name="connsiteY3" fmla="*/ 1726308 h 1730908"/>
              <a:gd name="connsiteX4" fmla="*/ 3263106 w 6023472"/>
              <a:gd name="connsiteY4" fmla="*/ 1729135 h 1730908"/>
              <a:gd name="connsiteX5" fmla="*/ 1662583 w 6023472"/>
              <a:gd name="connsiteY5" fmla="*/ 1696704 h 1730908"/>
              <a:gd name="connsiteX6" fmla="*/ 1270730 w 6023472"/>
              <a:gd name="connsiteY6" fmla="*/ 1675140 h 1730908"/>
              <a:gd name="connsiteX7" fmla="*/ 1221959 w 6023472"/>
              <a:gd name="connsiteY7" fmla="*/ 1487270 h 1730908"/>
              <a:gd name="connsiteX8" fmla="*/ 1118101 w 6023472"/>
              <a:gd name="connsiteY8" fmla="*/ 1132733 h 1730908"/>
              <a:gd name="connsiteX9" fmla="*/ 878963 w 6023472"/>
              <a:gd name="connsiteY9" fmla="*/ 756594 h 1730908"/>
              <a:gd name="connsiteX10" fmla="*/ 613968 w 6023472"/>
              <a:gd name="connsiteY10" fmla="*/ 382493 h 1730908"/>
              <a:gd name="connsiteX11" fmla="*/ 124549 w 6023472"/>
              <a:gd name="connsiteY11" fmla="*/ 28893 h 1730908"/>
              <a:gd name="connsiteX12" fmla="*/ 574501 w 6023472"/>
              <a:gd name="connsiteY12" fmla="*/ 76841 h 1730908"/>
              <a:gd name="connsiteX0" fmla="*/ 574501 w 6023472"/>
              <a:gd name="connsiteY0" fmla="*/ 76841 h 1730910"/>
              <a:gd name="connsiteX1" fmla="*/ 5404738 w 6023472"/>
              <a:gd name="connsiteY1" fmla="*/ 877055 h 1730910"/>
              <a:gd name="connsiteX2" fmla="*/ 6023472 w 6023472"/>
              <a:gd name="connsiteY2" fmla="*/ 1696352 h 1730910"/>
              <a:gd name="connsiteX3" fmla="*/ 3986039 w 6023472"/>
              <a:gd name="connsiteY3" fmla="*/ 1726308 h 1730910"/>
              <a:gd name="connsiteX4" fmla="*/ 3263106 w 6023472"/>
              <a:gd name="connsiteY4" fmla="*/ 1729135 h 1730910"/>
              <a:gd name="connsiteX5" fmla="*/ 1662583 w 6023472"/>
              <a:gd name="connsiteY5" fmla="*/ 1696704 h 1730910"/>
              <a:gd name="connsiteX6" fmla="*/ 1270730 w 6023472"/>
              <a:gd name="connsiteY6" fmla="*/ 1675140 h 1730910"/>
              <a:gd name="connsiteX7" fmla="*/ 1221959 w 6023472"/>
              <a:gd name="connsiteY7" fmla="*/ 1487270 h 1730910"/>
              <a:gd name="connsiteX8" fmla="*/ 1118101 w 6023472"/>
              <a:gd name="connsiteY8" fmla="*/ 1132733 h 1730910"/>
              <a:gd name="connsiteX9" fmla="*/ 878963 w 6023472"/>
              <a:gd name="connsiteY9" fmla="*/ 756594 h 1730910"/>
              <a:gd name="connsiteX10" fmla="*/ 613968 w 6023472"/>
              <a:gd name="connsiteY10" fmla="*/ 382493 h 1730910"/>
              <a:gd name="connsiteX11" fmla="*/ 124549 w 6023472"/>
              <a:gd name="connsiteY11" fmla="*/ 28893 h 1730910"/>
              <a:gd name="connsiteX12" fmla="*/ 574501 w 6023472"/>
              <a:gd name="connsiteY12" fmla="*/ 76841 h 1730910"/>
              <a:gd name="connsiteX0" fmla="*/ 574501 w 6023472"/>
              <a:gd name="connsiteY0" fmla="*/ 76841 h 1729304"/>
              <a:gd name="connsiteX1" fmla="*/ 5404738 w 6023472"/>
              <a:gd name="connsiteY1" fmla="*/ 877055 h 1729304"/>
              <a:gd name="connsiteX2" fmla="*/ 6023472 w 6023472"/>
              <a:gd name="connsiteY2" fmla="*/ 1696352 h 1729304"/>
              <a:gd name="connsiteX3" fmla="*/ 3935209 w 6023472"/>
              <a:gd name="connsiteY3" fmla="*/ 1628837 h 1729304"/>
              <a:gd name="connsiteX4" fmla="*/ 3263106 w 6023472"/>
              <a:gd name="connsiteY4" fmla="*/ 1729135 h 1729304"/>
              <a:gd name="connsiteX5" fmla="*/ 1662583 w 6023472"/>
              <a:gd name="connsiteY5" fmla="*/ 1696704 h 1729304"/>
              <a:gd name="connsiteX6" fmla="*/ 1270730 w 6023472"/>
              <a:gd name="connsiteY6" fmla="*/ 1675140 h 1729304"/>
              <a:gd name="connsiteX7" fmla="*/ 1221959 w 6023472"/>
              <a:gd name="connsiteY7" fmla="*/ 1487270 h 1729304"/>
              <a:gd name="connsiteX8" fmla="*/ 1118101 w 6023472"/>
              <a:gd name="connsiteY8" fmla="*/ 1132733 h 1729304"/>
              <a:gd name="connsiteX9" fmla="*/ 878963 w 6023472"/>
              <a:gd name="connsiteY9" fmla="*/ 756594 h 1729304"/>
              <a:gd name="connsiteX10" fmla="*/ 613968 w 6023472"/>
              <a:gd name="connsiteY10" fmla="*/ 382493 h 1729304"/>
              <a:gd name="connsiteX11" fmla="*/ 124549 w 6023472"/>
              <a:gd name="connsiteY11" fmla="*/ 28893 h 1729304"/>
              <a:gd name="connsiteX12" fmla="*/ 574501 w 6023472"/>
              <a:gd name="connsiteY12" fmla="*/ 76841 h 1729304"/>
              <a:gd name="connsiteX0" fmla="*/ 574501 w 6023472"/>
              <a:gd name="connsiteY0" fmla="*/ 76841 h 1729267"/>
              <a:gd name="connsiteX1" fmla="*/ 5404738 w 6023472"/>
              <a:gd name="connsiteY1" fmla="*/ 877055 h 1729267"/>
              <a:gd name="connsiteX2" fmla="*/ 6023472 w 6023472"/>
              <a:gd name="connsiteY2" fmla="*/ 1696352 h 1729267"/>
              <a:gd name="connsiteX3" fmla="*/ 3921411 w 6023472"/>
              <a:gd name="connsiteY3" fmla="*/ 1598930 h 1729267"/>
              <a:gd name="connsiteX4" fmla="*/ 3263106 w 6023472"/>
              <a:gd name="connsiteY4" fmla="*/ 1729135 h 1729267"/>
              <a:gd name="connsiteX5" fmla="*/ 1662583 w 6023472"/>
              <a:gd name="connsiteY5" fmla="*/ 1696704 h 1729267"/>
              <a:gd name="connsiteX6" fmla="*/ 1270730 w 6023472"/>
              <a:gd name="connsiteY6" fmla="*/ 1675140 h 1729267"/>
              <a:gd name="connsiteX7" fmla="*/ 1221959 w 6023472"/>
              <a:gd name="connsiteY7" fmla="*/ 1487270 h 1729267"/>
              <a:gd name="connsiteX8" fmla="*/ 1118101 w 6023472"/>
              <a:gd name="connsiteY8" fmla="*/ 1132733 h 1729267"/>
              <a:gd name="connsiteX9" fmla="*/ 878963 w 6023472"/>
              <a:gd name="connsiteY9" fmla="*/ 756594 h 1729267"/>
              <a:gd name="connsiteX10" fmla="*/ 613968 w 6023472"/>
              <a:gd name="connsiteY10" fmla="*/ 382493 h 1729267"/>
              <a:gd name="connsiteX11" fmla="*/ 124549 w 6023472"/>
              <a:gd name="connsiteY11" fmla="*/ 28893 h 1729267"/>
              <a:gd name="connsiteX12" fmla="*/ 574501 w 6023472"/>
              <a:gd name="connsiteY12" fmla="*/ 76841 h 1729267"/>
              <a:gd name="connsiteX0" fmla="*/ 574501 w 6023472"/>
              <a:gd name="connsiteY0" fmla="*/ 76841 h 1703950"/>
              <a:gd name="connsiteX1" fmla="*/ 5404738 w 6023472"/>
              <a:gd name="connsiteY1" fmla="*/ 877055 h 1703950"/>
              <a:gd name="connsiteX2" fmla="*/ 6023472 w 6023472"/>
              <a:gd name="connsiteY2" fmla="*/ 1696352 h 1703950"/>
              <a:gd name="connsiteX3" fmla="*/ 3921411 w 6023472"/>
              <a:gd name="connsiteY3" fmla="*/ 1598930 h 1703950"/>
              <a:gd name="connsiteX4" fmla="*/ 3145492 w 6023472"/>
              <a:gd name="connsiteY4" fmla="*/ 1613968 h 1703950"/>
              <a:gd name="connsiteX5" fmla="*/ 1662583 w 6023472"/>
              <a:gd name="connsiteY5" fmla="*/ 1696704 h 1703950"/>
              <a:gd name="connsiteX6" fmla="*/ 1270730 w 6023472"/>
              <a:gd name="connsiteY6" fmla="*/ 1675140 h 1703950"/>
              <a:gd name="connsiteX7" fmla="*/ 1221959 w 6023472"/>
              <a:gd name="connsiteY7" fmla="*/ 1487270 h 1703950"/>
              <a:gd name="connsiteX8" fmla="*/ 1118101 w 6023472"/>
              <a:gd name="connsiteY8" fmla="*/ 1132733 h 1703950"/>
              <a:gd name="connsiteX9" fmla="*/ 878963 w 6023472"/>
              <a:gd name="connsiteY9" fmla="*/ 756594 h 1703950"/>
              <a:gd name="connsiteX10" fmla="*/ 613968 w 6023472"/>
              <a:gd name="connsiteY10" fmla="*/ 382493 h 1703950"/>
              <a:gd name="connsiteX11" fmla="*/ 124549 w 6023472"/>
              <a:gd name="connsiteY11" fmla="*/ 28893 h 1703950"/>
              <a:gd name="connsiteX12" fmla="*/ 574501 w 6023472"/>
              <a:gd name="connsiteY12" fmla="*/ 76841 h 1703950"/>
              <a:gd name="connsiteX0" fmla="*/ 574501 w 6023472"/>
              <a:gd name="connsiteY0" fmla="*/ 76841 h 1696352"/>
              <a:gd name="connsiteX1" fmla="*/ 5404738 w 6023472"/>
              <a:gd name="connsiteY1" fmla="*/ 877055 h 1696352"/>
              <a:gd name="connsiteX2" fmla="*/ 6023472 w 6023472"/>
              <a:gd name="connsiteY2" fmla="*/ 1696352 h 1696352"/>
              <a:gd name="connsiteX3" fmla="*/ 3921411 w 6023472"/>
              <a:gd name="connsiteY3" fmla="*/ 1598930 h 1696352"/>
              <a:gd name="connsiteX4" fmla="*/ 3145492 w 6023472"/>
              <a:gd name="connsiteY4" fmla="*/ 1613968 h 1696352"/>
              <a:gd name="connsiteX5" fmla="*/ 1650223 w 6023472"/>
              <a:gd name="connsiteY5" fmla="*/ 1593677 h 1696352"/>
              <a:gd name="connsiteX6" fmla="*/ 1270730 w 6023472"/>
              <a:gd name="connsiteY6" fmla="*/ 1675140 h 1696352"/>
              <a:gd name="connsiteX7" fmla="*/ 1221959 w 6023472"/>
              <a:gd name="connsiteY7" fmla="*/ 1487270 h 1696352"/>
              <a:gd name="connsiteX8" fmla="*/ 1118101 w 6023472"/>
              <a:gd name="connsiteY8" fmla="*/ 1132733 h 1696352"/>
              <a:gd name="connsiteX9" fmla="*/ 878963 w 6023472"/>
              <a:gd name="connsiteY9" fmla="*/ 756594 h 1696352"/>
              <a:gd name="connsiteX10" fmla="*/ 613968 w 6023472"/>
              <a:gd name="connsiteY10" fmla="*/ 382493 h 1696352"/>
              <a:gd name="connsiteX11" fmla="*/ 124549 w 6023472"/>
              <a:gd name="connsiteY11" fmla="*/ 28893 h 1696352"/>
              <a:gd name="connsiteX12" fmla="*/ 574501 w 6023472"/>
              <a:gd name="connsiteY12" fmla="*/ 76841 h 1696352"/>
              <a:gd name="connsiteX0" fmla="*/ 574501 w 6023472"/>
              <a:gd name="connsiteY0" fmla="*/ 76841 h 1696352"/>
              <a:gd name="connsiteX1" fmla="*/ 5404738 w 6023472"/>
              <a:gd name="connsiteY1" fmla="*/ 877055 h 1696352"/>
              <a:gd name="connsiteX2" fmla="*/ 6023472 w 6023472"/>
              <a:gd name="connsiteY2" fmla="*/ 1696352 h 1696352"/>
              <a:gd name="connsiteX3" fmla="*/ 3921411 w 6023472"/>
              <a:gd name="connsiteY3" fmla="*/ 1598930 h 1696352"/>
              <a:gd name="connsiteX4" fmla="*/ 3145492 w 6023472"/>
              <a:gd name="connsiteY4" fmla="*/ 1613968 h 1696352"/>
              <a:gd name="connsiteX5" fmla="*/ 1650223 w 6023472"/>
              <a:gd name="connsiteY5" fmla="*/ 1593677 h 1696352"/>
              <a:gd name="connsiteX6" fmla="*/ 1267809 w 6023472"/>
              <a:gd name="connsiteY6" fmla="*/ 1579863 h 1696352"/>
              <a:gd name="connsiteX7" fmla="*/ 1221959 w 6023472"/>
              <a:gd name="connsiteY7" fmla="*/ 1487270 h 1696352"/>
              <a:gd name="connsiteX8" fmla="*/ 1118101 w 6023472"/>
              <a:gd name="connsiteY8" fmla="*/ 1132733 h 1696352"/>
              <a:gd name="connsiteX9" fmla="*/ 878963 w 6023472"/>
              <a:gd name="connsiteY9" fmla="*/ 756594 h 1696352"/>
              <a:gd name="connsiteX10" fmla="*/ 613968 w 6023472"/>
              <a:gd name="connsiteY10" fmla="*/ 382493 h 1696352"/>
              <a:gd name="connsiteX11" fmla="*/ 124549 w 6023472"/>
              <a:gd name="connsiteY11" fmla="*/ 28893 h 1696352"/>
              <a:gd name="connsiteX12" fmla="*/ 574501 w 6023472"/>
              <a:gd name="connsiteY12" fmla="*/ 76841 h 1696352"/>
              <a:gd name="connsiteX0" fmla="*/ 485182 w 5934153"/>
              <a:gd name="connsiteY0" fmla="*/ 36003 h 1655514"/>
              <a:gd name="connsiteX1" fmla="*/ 5315419 w 5934153"/>
              <a:gd name="connsiteY1" fmla="*/ 836217 h 1655514"/>
              <a:gd name="connsiteX2" fmla="*/ 5934153 w 5934153"/>
              <a:gd name="connsiteY2" fmla="*/ 1655514 h 1655514"/>
              <a:gd name="connsiteX3" fmla="*/ 3832092 w 5934153"/>
              <a:gd name="connsiteY3" fmla="*/ 1558092 h 1655514"/>
              <a:gd name="connsiteX4" fmla="*/ 3056173 w 5934153"/>
              <a:gd name="connsiteY4" fmla="*/ 1573130 h 1655514"/>
              <a:gd name="connsiteX5" fmla="*/ 1560904 w 5934153"/>
              <a:gd name="connsiteY5" fmla="*/ 1552839 h 1655514"/>
              <a:gd name="connsiteX6" fmla="*/ 1178490 w 5934153"/>
              <a:gd name="connsiteY6" fmla="*/ 1539025 h 1655514"/>
              <a:gd name="connsiteX7" fmla="*/ 1132640 w 5934153"/>
              <a:gd name="connsiteY7" fmla="*/ 1446432 h 1655514"/>
              <a:gd name="connsiteX8" fmla="*/ 1028782 w 5934153"/>
              <a:gd name="connsiteY8" fmla="*/ 1091895 h 1655514"/>
              <a:gd name="connsiteX9" fmla="*/ 789644 w 5934153"/>
              <a:gd name="connsiteY9" fmla="*/ 715756 h 1655514"/>
              <a:gd name="connsiteX10" fmla="*/ 524649 w 5934153"/>
              <a:gd name="connsiteY10" fmla="*/ 341655 h 1655514"/>
              <a:gd name="connsiteX11" fmla="*/ 224708 w 5934153"/>
              <a:gd name="connsiteY11" fmla="*/ 106517 h 1655514"/>
              <a:gd name="connsiteX12" fmla="*/ 485182 w 5934153"/>
              <a:gd name="connsiteY12" fmla="*/ 36003 h 1655514"/>
              <a:gd name="connsiteX0" fmla="*/ 500389 w 5850622"/>
              <a:gd name="connsiteY0" fmla="*/ 64110 h 1583956"/>
              <a:gd name="connsiteX1" fmla="*/ 5231888 w 5850622"/>
              <a:gd name="connsiteY1" fmla="*/ 764659 h 1583956"/>
              <a:gd name="connsiteX2" fmla="*/ 5850622 w 5850622"/>
              <a:gd name="connsiteY2" fmla="*/ 1583956 h 1583956"/>
              <a:gd name="connsiteX3" fmla="*/ 3748561 w 5850622"/>
              <a:gd name="connsiteY3" fmla="*/ 1486534 h 1583956"/>
              <a:gd name="connsiteX4" fmla="*/ 2972642 w 5850622"/>
              <a:gd name="connsiteY4" fmla="*/ 1501572 h 1583956"/>
              <a:gd name="connsiteX5" fmla="*/ 1477373 w 5850622"/>
              <a:gd name="connsiteY5" fmla="*/ 1481281 h 1583956"/>
              <a:gd name="connsiteX6" fmla="*/ 1094959 w 5850622"/>
              <a:gd name="connsiteY6" fmla="*/ 1467467 h 1583956"/>
              <a:gd name="connsiteX7" fmla="*/ 1049109 w 5850622"/>
              <a:gd name="connsiteY7" fmla="*/ 1374874 h 1583956"/>
              <a:gd name="connsiteX8" fmla="*/ 945251 w 5850622"/>
              <a:gd name="connsiteY8" fmla="*/ 1020337 h 1583956"/>
              <a:gd name="connsiteX9" fmla="*/ 706113 w 5850622"/>
              <a:gd name="connsiteY9" fmla="*/ 644198 h 1583956"/>
              <a:gd name="connsiteX10" fmla="*/ 441118 w 5850622"/>
              <a:gd name="connsiteY10" fmla="*/ 270097 h 1583956"/>
              <a:gd name="connsiteX11" fmla="*/ 141177 w 5850622"/>
              <a:gd name="connsiteY11" fmla="*/ 34959 h 1583956"/>
              <a:gd name="connsiteX12" fmla="*/ 500389 w 5850622"/>
              <a:gd name="connsiteY12" fmla="*/ 64110 h 1583956"/>
              <a:gd name="connsiteX0" fmla="*/ 500389 w 5850622"/>
              <a:gd name="connsiteY0" fmla="*/ 64108 h 1583954"/>
              <a:gd name="connsiteX1" fmla="*/ 5231888 w 5850622"/>
              <a:gd name="connsiteY1" fmla="*/ 764657 h 1583954"/>
              <a:gd name="connsiteX2" fmla="*/ 5850622 w 5850622"/>
              <a:gd name="connsiteY2" fmla="*/ 1583954 h 1583954"/>
              <a:gd name="connsiteX3" fmla="*/ 3748561 w 5850622"/>
              <a:gd name="connsiteY3" fmla="*/ 1486532 h 1583954"/>
              <a:gd name="connsiteX4" fmla="*/ 2972642 w 5850622"/>
              <a:gd name="connsiteY4" fmla="*/ 1501570 h 1583954"/>
              <a:gd name="connsiteX5" fmla="*/ 1477373 w 5850622"/>
              <a:gd name="connsiteY5" fmla="*/ 1481279 h 1583954"/>
              <a:gd name="connsiteX6" fmla="*/ 1094959 w 5850622"/>
              <a:gd name="connsiteY6" fmla="*/ 1467465 h 1583954"/>
              <a:gd name="connsiteX7" fmla="*/ 992481 w 5850622"/>
              <a:gd name="connsiteY7" fmla="*/ 1328366 h 1583954"/>
              <a:gd name="connsiteX8" fmla="*/ 945251 w 5850622"/>
              <a:gd name="connsiteY8" fmla="*/ 1020335 h 1583954"/>
              <a:gd name="connsiteX9" fmla="*/ 706113 w 5850622"/>
              <a:gd name="connsiteY9" fmla="*/ 644196 h 1583954"/>
              <a:gd name="connsiteX10" fmla="*/ 441118 w 5850622"/>
              <a:gd name="connsiteY10" fmla="*/ 270095 h 1583954"/>
              <a:gd name="connsiteX11" fmla="*/ 141177 w 5850622"/>
              <a:gd name="connsiteY11" fmla="*/ 34957 h 1583954"/>
              <a:gd name="connsiteX12" fmla="*/ 500389 w 5850622"/>
              <a:gd name="connsiteY12" fmla="*/ 64108 h 1583954"/>
              <a:gd name="connsiteX0" fmla="*/ 500389 w 5850622"/>
              <a:gd name="connsiteY0" fmla="*/ 64108 h 1583954"/>
              <a:gd name="connsiteX1" fmla="*/ 5231888 w 5850622"/>
              <a:gd name="connsiteY1" fmla="*/ 764657 h 1583954"/>
              <a:gd name="connsiteX2" fmla="*/ 5850622 w 5850622"/>
              <a:gd name="connsiteY2" fmla="*/ 1583954 h 1583954"/>
              <a:gd name="connsiteX3" fmla="*/ 3748561 w 5850622"/>
              <a:gd name="connsiteY3" fmla="*/ 1486532 h 1583954"/>
              <a:gd name="connsiteX4" fmla="*/ 2972642 w 5850622"/>
              <a:gd name="connsiteY4" fmla="*/ 1501570 h 1583954"/>
              <a:gd name="connsiteX5" fmla="*/ 1477373 w 5850622"/>
              <a:gd name="connsiteY5" fmla="*/ 1481279 h 1583954"/>
              <a:gd name="connsiteX6" fmla="*/ 1094959 w 5850622"/>
              <a:gd name="connsiteY6" fmla="*/ 1467465 h 1583954"/>
              <a:gd name="connsiteX7" fmla="*/ 992481 w 5850622"/>
              <a:gd name="connsiteY7" fmla="*/ 1328366 h 1583954"/>
              <a:gd name="connsiteX8" fmla="*/ 892982 w 5850622"/>
              <a:gd name="connsiteY8" fmla="*/ 995986 h 1583954"/>
              <a:gd name="connsiteX9" fmla="*/ 706113 w 5850622"/>
              <a:gd name="connsiteY9" fmla="*/ 644196 h 1583954"/>
              <a:gd name="connsiteX10" fmla="*/ 441118 w 5850622"/>
              <a:gd name="connsiteY10" fmla="*/ 270095 h 1583954"/>
              <a:gd name="connsiteX11" fmla="*/ 141177 w 5850622"/>
              <a:gd name="connsiteY11" fmla="*/ 34957 h 1583954"/>
              <a:gd name="connsiteX12" fmla="*/ 500389 w 5850622"/>
              <a:gd name="connsiteY12" fmla="*/ 64108 h 1583954"/>
              <a:gd name="connsiteX0" fmla="*/ 500389 w 5850622"/>
              <a:gd name="connsiteY0" fmla="*/ 64108 h 1583954"/>
              <a:gd name="connsiteX1" fmla="*/ 5231888 w 5850622"/>
              <a:gd name="connsiteY1" fmla="*/ 764657 h 1583954"/>
              <a:gd name="connsiteX2" fmla="*/ 5850622 w 5850622"/>
              <a:gd name="connsiteY2" fmla="*/ 1583954 h 1583954"/>
              <a:gd name="connsiteX3" fmla="*/ 3748561 w 5850622"/>
              <a:gd name="connsiteY3" fmla="*/ 1486532 h 1583954"/>
              <a:gd name="connsiteX4" fmla="*/ 2972642 w 5850622"/>
              <a:gd name="connsiteY4" fmla="*/ 1501570 h 1583954"/>
              <a:gd name="connsiteX5" fmla="*/ 1477373 w 5850622"/>
              <a:gd name="connsiteY5" fmla="*/ 1481279 h 1583954"/>
              <a:gd name="connsiteX6" fmla="*/ 1027454 w 5850622"/>
              <a:gd name="connsiteY6" fmla="*/ 1486329 h 1583954"/>
              <a:gd name="connsiteX7" fmla="*/ 992481 w 5850622"/>
              <a:gd name="connsiteY7" fmla="*/ 1328366 h 1583954"/>
              <a:gd name="connsiteX8" fmla="*/ 892982 w 5850622"/>
              <a:gd name="connsiteY8" fmla="*/ 995986 h 1583954"/>
              <a:gd name="connsiteX9" fmla="*/ 706113 w 5850622"/>
              <a:gd name="connsiteY9" fmla="*/ 644196 h 1583954"/>
              <a:gd name="connsiteX10" fmla="*/ 441118 w 5850622"/>
              <a:gd name="connsiteY10" fmla="*/ 270095 h 1583954"/>
              <a:gd name="connsiteX11" fmla="*/ 141177 w 5850622"/>
              <a:gd name="connsiteY11" fmla="*/ 34957 h 1583954"/>
              <a:gd name="connsiteX12" fmla="*/ 500389 w 5850622"/>
              <a:gd name="connsiteY12" fmla="*/ 64108 h 1583954"/>
              <a:gd name="connsiteX0" fmla="*/ 500389 w 5850622"/>
              <a:gd name="connsiteY0" fmla="*/ 64108 h 1583954"/>
              <a:gd name="connsiteX1" fmla="*/ 5231888 w 5850622"/>
              <a:gd name="connsiteY1" fmla="*/ 764657 h 1583954"/>
              <a:gd name="connsiteX2" fmla="*/ 5850622 w 5850622"/>
              <a:gd name="connsiteY2" fmla="*/ 1583954 h 1583954"/>
              <a:gd name="connsiteX3" fmla="*/ 3748561 w 5850622"/>
              <a:gd name="connsiteY3" fmla="*/ 1486532 h 1583954"/>
              <a:gd name="connsiteX4" fmla="*/ 2972642 w 5850622"/>
              <a:gd name="connsiteY4" fmla="*/ 1501570 h 1583954"/>
              <a:gd name="connsiteX5" fmla="*/ 1477373 w 5850622"/>
              <a:gd name="connsiteY5" fmla="*/ 1481279 h 1583954"/>
              <a:gd name="connsiteX6" fmla="*/ 1055769 w 5850622"/>
              <a:gd name="connsiteY6" fmla="*/ 1509584 h 1583954"/>
              <a:gd name="connsiteX7" fmla="*/ 992481 w 5850622"/>
              <a:gd name="connsiteY7" fmla="*/ 1328366 h 1583954"/>
              <a:gd name="connsiteX8" fmla="*/ 892982 w 5850622"/>
              <a:gd name="connsiteY8" fmla="*/ 995986 h 1583954"/>
              <a:gd name="connsiteX9" fmla="*/ 706113 w 5850622"/>
              <a:gd name="connsiteY9" fmla="*/ 644196 h 1583954"/>
              <a:gd name="connsiteX10" fmla="*/ 441118 w 5850622"/>
              <a:gd name="connsiteY10" fmla="*/ 270095 h 1583954"/>
              <a:gd name="connsiteX11" fmla="*/ 141177 w 5850622"/>
              <a:gd name="connsiteY11" fmla="*/ 34957 h 1583954"/>
              <a:gd name="connsiteX12" fmla="*/ 500389 w 5850622"/>
              <a:gd name="connsiteY12" fmla="*/ 64108 h 1583954"/>
              <a:gd name="connsiteX0" fmla="*/ 413644 w 5763877"/>
              <a:gd name="connsiteY0" fmla="*/ 57233 h 1577079"/>
              <a:gd name="connsiteX1" fmla="*/ 5145143 w 5763877"/>
              <a:gd name="connsiteY1" fmla="*/ 757782 h 1577079"/>
              <a:gd name="connsiteX2" fmla="*/ 5763877 w 5763877"/>
              <a:gd name="connsiteY2" fmla="*/ 1577079 h 1577079"/>
              <a:gd name="connsiteX3" fmla="*/ 3661816 w 5763877"/>
              <a:gd name="connsiteY3" fmla="*/ 1479657 h 1577079"/>
              <a:gd name="connsiteX4" fmla="*/ 2885897 w 5763877"/>
              <a:gd name="connsiteY4" fmla="*/ 1494695 h 1577079"/>
              <a:gd name="connsiteX5" fmla="*/ 1390628 w 5763877"/>
              <a:gd name="connsiteY5" fmla="*/ 1474404 h 1577079"/>
              <a:gd name="connsiteX6" fmla="*/ 969024 w 5763877"/>
              <a:gd name="connsiteY6" fmla="*/ 1502709 h 1577079"/>
              <a:gd name="connsiteX7" fmla="*/ 905736 w 5763877"/>
              <a:gd name="connsiteY7" fmla="*/ 1321491 h 1577079"/>
              <a:gd name="connsiteX8" fmla="*/ 806237 w 5763877"/>
              <a:gd name="connsiteY8" fmla="*/ 989111 h 1577079"/>
              <a:gd name="connsiteX9" fmla="*/ 619368 w 5763877"/>
              <a:gd name="connsiteY9" fmla="*/ 637321 h 1577079"/>
              <a:gd name="connsiteX10" fmla="*/ 354373 w 5763877"/>
              <a:gd name="connsiteY10" fmla="*/ 263220 h 1577079"/>
              <a:gd name="connsiteX11" fmla="*/ 54432 w 5763877"/>
              <a:gd name="connsiteY11" fmla="*/ 28082 h 1577079"/>
              <a:gd name="connsiteX12" fmla="*/ 413644 w 5763877"/>
              <a:gd name="connsiteY12" fmla="*/ 57233 h 1577079"/>
              <a:gd name="connsiteX0" fmla="*/ 413644 w 5763877"/>
              <a:gd name="connsiteY0" fmla="*/ 57233 h 1577079"/>
              <a:gd name="connsiteX1" fmla="*/ 5207998 w 5763877"/>
              <a:gd name="connsiteY1" fmla="*/ 613455 h 1577079"/>
              <a:gd name="connsiteX2" fmla="*/ 5763877 w 5763877"/>
              <a:gd name="connsiteY2" fmla="*/ 1577079 h 1577079"/>
              <a:gd name="connsiteX3" fmla="*/ 3661816 w 5763877"/>
              <a:gd name="connsiteY3" fmla="*/ 1479657 h 1577079"/>
              <a:gd name="connsiteX4" fmla="*/ 2885897 w 5763877"/>
              <a:gd name="connsiteY4" fmla="*/ 1494695 h 1577079"/>
              <a:gd name="connsiteX5" fmla="*/ 1390628 w 5763877"/>
              <a:gd name="connsiteY5" fmla="*/ 1474404 h 1577079"/>
              <a:gd name="connsiteX6" fmla="*/ 969024 w 5763877"/>
              <a:gd name="connsiteY6" fmla="*/ 1502709 h 1577079"/>
              <a:gd name="connsiteX7" fmla="*/ 905736 w 5763877"/>
              <a:gd name="connsiteY7" fmla="*/ 1321491 h 1577079"/>
              <a:gd name="connsiteX8" fmla="*/ 806237 w 5763877"/>
              <a:gd name="connsiteY8" fmla="*/ 989111 h 1577079"/>
              <a:gd name="connsiteX9" fmla="*/ 619368 w 5763877"/>
              <a:gd name="connsiteY9" fmla="*/ 637321 h 1577079"/>
              <a:gd name="connsiteX10" fmla="*/ 354373 w 5763877"/>
              <a:gd name="connsiteY10" fmla="*/ 263220 h 1577079"/>
              <a:gd name="connsiteX11" fmla="*/ 54432 w 5763877"/>
              <a:gd name="connsiteY11" fmla="*/ 28082 h 1577079"/>
              <a:gd name="connsiteX12" fmla="*/ 413644 w 5763877"/>
              <a:gd name="connsiteY12" fmla="*/ 57233 h 1577079"/>
              <a:gd name="connsiteX0" fmla="*/ 413644 w 5863973"/>
              <a:gd name="connsiteY0" fmla="*/ 57233 h 1502709"/>
              <a:gd name="connsiteX1" fmla="*/ 5207998 w 5863973"/>
              <a:gd name="connsiteY1" fmla="*/ 613455 h 1502709"/>
              <a:gd name="connsiteX2" fmla="*/ 5863973 w 5863973"/>
              <a:gd name="connsiteY2" fmla="*/ 1486519 h 1502709"/>
              <a:gd name="connsiteX3" fmla="*/ 3661816 w 5863973"/>
              <a:gd name="connsiteY3" fmla="*/ 1479657 h 1502709"/>
              <a:gd name="connsiteX4" fmla="*/ 2885897 w 5863973"/>
              <a:gd name="connsiteY4" fmla="*/ 1494695 h 1502709"/>
              <a:gd name="connsiteX5" fmla="*/ 1390628 w 5863973"/>
              <a:gd name="connsiteY5" fmla="*/ 1474404 h 1502709"/>
              <a:gd name="connsiteX6" fmla="*/ 969024 w 5863973"/>
              <a:gd name="connsiteY6" fmla="*/ 1502709 h 1502709"/>
              <a:gd name="connsiteX7" fmla="*/ 905736 w 5863973"/>
              <a:gd name="connsiteY7" fmla="*/ 1321491 h 1502709"/>
              <a:gd name="connsiteX8" fmla="*/ 806237 w 5863973"/>
              <a:gd name="connsiteY8" fmla="*/ 989111 h 1502709"/>
              <a:gd name="connsiteX9" fmla="*/ 619368 w 5863973"/>
              <a:gd name="connsiteY9" fmla="*/ 637321 h 1502709"/>
              <a:gd name="connsiteX10" fmla="*/ 354373 w 5863973"/>
              <a:gd name="connsiteY10" fmla="*/ 263220 h 1502709"/>
              <a:gd name="connsiteX11" fmla="*/ 54432 w 5863973"/>
              <a:gd name="connsiteY11" fmla="*/ 28082 h 1502709"/>
              <a:gd name="connsiteX12" fmla="*/ 413644 w 5863973"/>
              <a:gd name="connsiteY12" fmla="*/ 57233 h 1502709"/>
              <a:gd name="connsiteX0" fmla="*/ 450606 w 5900935"/>
              <a:gd name="connsiteY0" fmla="*/ 218618 h 1664094"/>
              <a:gd name="connsiteX1" fmla="*/ 5244960 w 5900935"/>
              <a:gd name="connsiteY1" fmla="*/ 774840 h 1664094"/>
              <a:gd name="connsiteX2" fmla="*/ 5900935 w 5900935"/>
              <a:gd name="connsiteY2" fmla="*/ 1647904 h 1664094"/>
              <a:gd name="connsiteX3" fmla="*/ 3698778 w 5900935"/>
              <a:gd name="connsiteY3" fmla="*/ 1641042 h 1664094"/>
              <a:gd name="connsiteX4" fmla="*/ 2922859 w 5900935"/>
              <a:gd name="connsiteY4" fmla="*/ 1656080 h 1664094"/>
              <a:gd name="connsiteX5" fmla="*/ 1427590 w 5900935"/>
              <a:gd name="connsiteY5" fmla="*/ 1635789 h 1664094"/>
              <a:gd name="connsiteX6" fmla="*/ 1005986 w 5900935"/>
              <a:gd name="connsiteY6" fmla="*/ 1664094 h 1664094"/>
              <a:gd name="connsiteX7" fmla="*/ 942698 w 5900935"/>
              <a:gd name="connsiteY7" fmla="*/ 1482876 h 1664094"/>
              <a:gd name="connsiteX8" fmla="*/ 843199 w 5900935"/>
              <a:gd name="connsiteY8" fmla="*/ 1150496 h 1664094"/>
              <a:gd name="connsiteX9" fmla="*/ 656330 w 5900935"/>
              <a:gd name="connsiteY9" fmla="*/ 798706 h 1664094"/>
              <a:gd name="connsiteX10" fmla="*/ 391335 w 5900935"/>
              <a:gd name="connsiteY10" fmla="*/ 424605 h 1664094"/>
              <a:gd name="connsiteX11" fmla="*/ 29307 w 5900935"/>
              <a:gd name="connsiteY11" fmla="*/ 4532 h 1664094"/>
              <a:gd name="connsiteX12" fmla="*/ 450606 w 5900935"/>
              <a:gd name="connsiteY12" fmla="*/ 218618 h 1664094"/>
              <a:gd name="connsiteX0" fmla="*/ 414966 w 5933170"/>
              <a:gd name="connsiteY0" fmla="*/ 79804 h 1693161"/>
              <a:gd name="connsiteX1" fmla="*/ 5277195 w 5933170"/>
              <a:gd name="connsiteY1" fmla="*/ 803907 h 1693161"/>
              <a:gd name="connsiteX2" fmla="*/ 5933170 w 5933170"/>
              <a:gd name="connsiteY2" fmla="*/ 1676971 h 1693161"/>
              <a:gd name="connsiteX3" fmla="*/ 3731013 w 5933170"/>
              <a:gd name="connsiteY3" fmla="*/ 1670109 h 1693161"/>
              <a:gd name="connsiteX4" fmla="*/ 2955094 w 5933170"/>
              <a:gd name="connsiteY4" fmla="*/ 1685147 h 1693161"/>
              <a:gd name="connsiteX5" fmla="*/ 1459825 w 5933170"/>
              <a:gd name="connsiteY5" fmla="*/ 1664856 h 1693161"/>
              <a:gd name="connsiteX6" fmla="*/ 1038221 w 5933170"/>
              <a:gd name="connsiteY6" fmla="*/ 1693161 h 1693161"/>
              <a:gd name="connsiteX7" fmla="*/ 974933 w 5933170"/>
              <a:gd name="connsiteY7" fmla="*/ 1511943 h 1693161"/>
              <a:gd name="connsiteX8" fmla="*/ 875434 w 5933170"/>
              <a:gd name="connsiteY8" fmla="*/ 1179563 h 1693161"/>
              <a:gd name="connsiteX9" fmla="*/ 688565 w 5933170"/>
              <a:gd name="connsiteY9" fmla="*/ 827773 h 1693161"/>
              <a:gd name="connsiteX10" fmla="*/ 423570 w 5933170"/>
              <a:gd name="connsiteY10" fmla="*/ 453672 h 1693161"/>
              <a:gd name="connsiteX11" fmla="*/ 61542 w 5933170"/>
              <a:gd name="connsiteY11" fmla="*/ 33599 h 1693161"/>
              <a:gd name="connsiteX12" fmla="*/ 414966 w 5933170"/>
              <a:gd name="connsiteY12" fmla="*/ 79804 h 1693161"/>
              <a:gd name="connsiteX0" fmla="*/ 377558 w 5895762"/>
              <a:gd name="connsiteY0" fmla="*/ 33372 h 1646729"/>
              <a:gd name="connsiteX1" fmla="*/ 5239787 w 5895762"/>
              <a:gd name="connsiteY1" fmla="*/ 757475 h 1646729"/>
              <a:gd name="connsiteX2" fmla="*/ 5895762 w 5895762"/>
              <a:gd name="connsiteY2" fmla="*/ 1630539 h 1646729"/>
              <a:gd name="connsiteX3" fmla="*/ 3693605 w 5895762"/>
              <a:gd name="connsiteY3" fmla="*/ 1623677 h 1646729"/>
              <a:gd name="connsiteX4" fmla="*/ 2917686 w 5895762"/>
              <a:gd name="connsiteY4" fmla="*/ 1638715 h 1646729"/>
              <a:gd name="connsiteX5" fmla="*/ 1422417 w 5895762"/>
              <a:gd name="connsiteY5" fmla="*/ 1618424 h 1646729"/>
              <a:gd name="connsiteX6" fmla="*/ 1000813 w 5895762"/>
              <a:gd name="connsiteY6" fmla="*/ 1646729 h 1646729"/>
              <a:gd name="connsiteX7" fmla="*/ 937525 w 5895762"/>
              <a:gd name="connsiteY7" fmla="*/ 1465511 h 1646729"/>
              <a:gd name="connsiteX8" fmla="*/ 838026 w 5895762"/>
              <a:gd name="connsiteY8" fmla="*/ 1133131 h 1646729"/>
              <a:gd name="connsiteX9" fmla="*/ 651157 w 5895762"/>
              <a:gd name="connsiteY9" fmla="*/ 781341 h 1646729"/>
              <a:gd name="connsiteX10" fmla="*/ 386162 w 5895762"/>
              <a:gd name="connsiteY10" fmla="*/ 407240 h 1646729"/>
              <a:gd name="connsiteX11" fmla="*/ 98618 w 5895762"/>
              <a:gd name="connsiteY11" fmla="*/ 94700 h 1646729"/>
              <a:gd name="connsiteX12" fmla="*/ 377558 w 5895762"/>
              <a:gd name="connsiteY12" fmla="*/ 33372 h 1646729"/>
              <a:gd name="connsiteX0" fmla="*/ 378241 w 5896445"/>
              <a:gd name="connsiteY0" fmla="*/ 32314 h 1645671"/>
              <a:gd name="connsiteX1" fmla="*/ 5240470 w 5896445"/>
              <a:gd name="connsiteY1" fmla="*/ 756417 h 1645671"/>
              <a:gd name="connsiteX2" fmla="*/ 5896445 w 5896445"/>
              <a:gd name="connsiteY2" fmla="*/ 1629481 h 1645671"/>
              <a:gd name="connsiteX3" fmla="*/ 3694288 w 5896445"/>
              <a:gd name="connsiteY3" fmla="*/ 1622619 h 1645671"/>
              <a:gd name="connsiteX4" fmla="*/ 2918369 w 5896445"/>
              <a:gd name="connsiteY4" fmla="*/ 1637657 h 1645671"/>
              <a:gd name="connsiteX5" fmla="*/ 1423100 w 5896445"/>
              <a:gd name="connsiteY5" fmla="*/ 1617366 h 1645671"/>
              <a:gd name="connsiteX6" fmla="*/ 1001496 w 5896445"/>
              <a:gd name="connsiteY6" fmla="*/ 1645671 h 1645671"/>
              <a:gd name="connsiteX7" fmla="*/ 938208 w 5896445"/>
              <a:gd name="connsiteY7" fmla="*/ 1464453 h 1645671"/>
              <a:gd name="connsiteX8" fmla="*/ 838709 w 5896445"/>
              <a:gd name="connsiteY8" fmla="*/ 1132073 h 1645671"/>
              <a:gd name="connsiteX9" fmla="*/ 651840 w 5896445"/>
              <a:gd name="connsiteY9" fmla="*/ 780283 h 1645671"/>
              <a:gd name="connsiteX10" fmla="*/ 398423 w 5896445"/>
              <a:gd name="connsiteY10" fmla="*/ 372071 h 1645671"/>
              <a:gd name="connsiteX11" fmla="*/ 99301 w 5896445"/>
              <a:gd name="connsiteY11" fmla="*/ 93642 h 1645671"/>
              <a:gd name="connsiteX12" fmla="*/ 378241 w 5896445"/>
              <a:gd name="connsiteY12" fmla="*/ 32314 h 1645671"/>
              <a:gd name="connsiteX0" fmla="*/ 378241 w 5896445"/>
              <a:gd name="connsiteY0" fmla="*/ 32314 h 1645671"/>
              <a:gd name="connsiteX1" fmla="*/ 5240470 w 5896445"/>
              <a:gd name="connsiteY1" fmla="*/ 756417 h 1645671"/>
              <a:gd name="connsiteX2" fmla="*/ 5896445 w 5896445"/>
              <a:gd name="connsiteY2" fmla="*/ 1629481 h 1645671"/>
              <a:gd name="connsiteX3" fmla="*/ 3694288 w 5896445"/>
              <a:gd name="connsiteY3" fmla="*/ 1622619 h 1645671"/>
              <a:gd name="connsiteX4" fmla="*/ 2918369 w 5896445"/>
              <a:gd name="connsiteY4" fmla="*/ 1637657 h 1645671"/>
              <a:gd name="connsiteX5" fmla="*/ 1423100 w 5896445"/>
              <a:gd name="connsiteY5" fmla="*/ 1617366 h 1645671"/>
              <a:gd name="connsiteX6" fmla="*/ 1001496 w 5896445"/>
              <a:gd name="connsiteY6" fmla="*/ 1645671 h 1645671"/>
              <a:gd name="connsiteX7" fmla="*/ 938208 w 5896445"/>
              <a:gd name="connsiteY7" fmla="*/ 1464453 h 1645671"/>
              <a:gd name="connsiteX8" fmla="*/ 838709 w 5896445"/>
              <a:gd name="connsiteY8" fmla="*/ 1132073 h 1645671"/>
              <a:gd name="connsiteX9" fmla="*/ 651840 w 5896445"/>
              <a:gd name="connsiteY9" fmla="*/ 780283 h 1645671"/>
              <a:gd name="connsiteX10" fmla="*/ 398423 w 5896445"/>
              <a:gd name="connsiteY10" fmla="*/ 372071 h 1645671"/>
              <a:gd name="connsiteX11" fmla="*/ 99301 w 5896445"/>
              <a:gd name="connsiteY11" fmla="*/ 93642 h 1645671"/>
              <a:gd name="connsiteX12" fmla="*/ 378241 w 5896445"/>
              <a:gd name="connsiteY12" fmla="*/ 32314 h 1645671"/>
              <a:gd name="connsiteX0" fmla="*/ 378241 w 5896445"/>
              <a:gd name="connsiteY0" fmla="*/ 32314 h 1645671"/>
              <a:gd name="connsiteX1" fmla="*/ 5291569 w 5896445"/>
              <a:gd name="connsiteY1" fmla="*/ 800012 h 1645671"/>
              <a:gd name="connsiteX2" fmla="*/ 5896445 w 5896445"/>
              <a:gd name="connsiteY2" fmla="*/ 1629481 h 1645671"/>
              <a:gd name="connsiteX3" fmla="*/ 3694288 w 5896445"/>
              <a:gd name="connsiteY3" fmla="*/ 1622619 h 1645671"/>
              <a:gd name="connsiteX4" fmla="*/ 2918369 w 5896445"/>
              <a:gd name="connsiteY4" fmla="*/ 1637657 h 1645671"/>
              <a:gd name="connsiteX5" fmla="*/ 1423100 w 5896445"/>
              <a:gd name="connsiteY5" fmla="*/ 1617366 h 1645671"/>
              <a:gd name="connsiteX6" fmla="*/ 1001496 w 5896445"/>
              <a:gd name="connsiteY6" fmla="*/ 1645671 h 1645671"/>
              <a:gd name="connsiteX7" fmla="*/ 938208 w 5896445"/>
              <a:gd name="connsiteY7" fmla="*/ 1464453 h 1645671"/>
              <a:gd name="connsiteX8" fmla="*/ 838709 w 5896445"/>
              <a:gd name="connsiteY8" fmla="*/ 1132073 h 1645671"/>
              <a:gd name="connsiteX9" fmla="*/ 651840 w 5896445"/>
              <a:gd name="connsiteY9" fmla="*/ 780283 h 1645671"/>
              <a:gd name="connsiteX10" fmla="*/ 398423 w 5896445"/>
              <a:gd name="connsiteY10" fmla="*/ 372071 h 1645671"/>
              <a:gd name="connsiteX11" fmla="*/ 99301 w 5896445"/>
              <a:gd name="connsiteY11" fmla="*/ 93642 h 1645671"/>
              <a:gd name="connsiteX12" fmla="*/ 378241 w 5896445"/>
              <a:gd name="connsiteY12" fmla="*/ 32314 h 1645671"/>
              <a:gd name="connsiteX0" fmla="*/ 378241 w 5896445"/>
              <a:gd name="connsiteY0" fmla="*/ 32314 h 1645671"/>
              <a:gd name="connsiteX1" fmla="*/ 5291569 w 5896445"/>
              <a:gd name="connsiteY1" fmla="*/ 800012 h 1645671"/>
              <a:gd name="connsiteX2" fmla="*/ 5896445 w 5896445"/>
              <a:gd name="connsiteY2" fmla="*/ 1629481 h 1645671"/>
              <a:gd name="connsiteX3" fmla="*/ 3694288 w 5896445"/>
              <a:gd name="connsiteY3" fmla="*/ 1622619 h 1645671"/>
              <a:gd name="connsiteX4" fmla="*/ 2918369 w 5896445"/>
              <a:gd name="connsiteY4" fmla="*/ 1637657 h 1645671"/>
              <a:gd name="connsiteX5" fmla="*/ 1423100 w 5896445"/>
              <a:gd name="connsiteY5" fmla="*/ 1617366 h 1645671"/>
              <a:gd name="connsiteX6" fmla="*/ 1001496 w 5896445"/>
              <a:gd name="connsiteY6" fmla="*/ 1645671 h 1645671"/>
              <a:gd name="connsiteX7" fmla="*/ 938208 w 5896445"/>
              <a:gd name="connsiteY7" fmla="*/ 1464453 h 1645671"/>
              <a:gd name="connsiteX8" fmla="*/ 838709 w 5896445"/>
              <a:gd name="connsiteY8" fmla="*/ 1132073 h 1645671"/>
              <a:gd name="connsiteX9" fmla="*/ 651840 w 5896445"/>
              <a:gd name="connsiteY9" fmla="*/ 780283 h 1645671"/>
              <a:gd name="connsiteX10" fmla="*/ 398423 w 5896445"/>
              <a:gd name="connsiteY10" fmla="*/ 372071 h 1645671"/>
              <a:gd name="connsiteX11" fmla="*/ 99301 w 5896445"/>
              <a:gd name="connsiteY11" fmla="*/ 93642 h 1645671"/>
              <a:gd name="connsiteX12" fmla="*/ 378241 w 5896445"/>
              <a:gd name="connsiteY12" fmla="*/ 32314 h 1645671"/>
              <a:gd name="connsiteX0" fmla="*/ 378241 w 5734947"/>
              <a:gd name="connsiteY0" fmla="*/ 32314 h 2076344"/>
              <a:gd name="connsiteX1" fmla="*/ 5291569 w 5734947"/>
              <a:gd name="connsiteY1" fmla="*/ 800012 h 2076344"/>
              <a:gd name="connsiteX2" fmla="*/ 5734947 w 5734947"/>
              <a:gd name="connsiteY2" fmla="*/ 2076344 h 2076344"/>
              <a:gd name="connsiteX3" fmla="*/ 3694288 w 5734947"/>
              <a:gd name="connsiteY3" fmla="*/ 1622619 h 2076344"/>
              <a:gd name="connsiteX4" fmla="*/ 2918369 w 5734947"/>
              <a:gd name="connsiteY4" fmla="*/ 1637657 h 2076344"/>
              <a:gd name="connsiteX5" fmla="*/ 1423100 w 5734947"/>
              <a:gd name="connsiteY5" fmla="*/ 1617366 h 2076344"/>
              <a:gd name="connsiteX6" fmla="*/ 1001496 w 5734947"/>
              <a:gd name="connsiteY6" fmla="*/ 1645671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18369 w 5734947"/>
              <a:gd name="connsiteY4" fmla="*/ 1637657 h 2076344"/>
              <a:gd name="connsiteX5" fmla="*/ 1423100 w 5734947"/>
              <a:gd name="connsiteY5" fmla="*/ 1617366 h 2076344"/>
              <a:gd name="connsiteX6" fmla="*/ 1001496 w 5734947"/>
              <a:gd name="connsiteY6" fmla="*/ 1645671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64216 w 5734947"/>
              <a:gd name="connsiteY4" fmla="*/ 1825969 h 2076344"/>
              <a:gd name="connsiteX5" fmla="*/ 1423100 w 5734947"/>
              <a:gd name="connsiteY5" fmla="*/ 1617366 h 2076344"/>
              <a:gd name="connsiteX6" fmla="*/ 1001496 w 5734947"/>
              <a:gd name="connsiteY6" fmla="*/ 1645671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64216 w 5734947"/>
              <a:gd name="connsiteY4" fmla="*/ 1825969 h 2076344"/>
              <a:gd name="connsiteX5" fmla="*/ 1450301 w 5734947"/>
              <a:gd name="connsiteY5" fmla="*/ 1667786 h 2076344"/>
              <a:gd name="connsiteX6" fmla="*/ 1001496 w 5734947"/>
              <a:gd name="connsiteY6" fmla="*/ 1645671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64216 w 5734947"/>
              <a:gd name="connsiteY4" fmla="*/ 1825969 h 2076344"/>
              <a:gd name="connsiteX5" fmla="*/ 1450301 w 5734947"/>
              <a:gd name="connsiteY5" fmla="*/ 1667786 h 2076344"/>
              <a:gd name="connsiteX6" fmla="*/ 1001496 w 5734947"/>
              <a:gd name="connsiteY6" fmla="*/ 1645671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64216 w 5734947"/>
              <a:gd name="connsiteY4" fmla="*/ 1825969 h 2076344"/>
              <a:gd name="connsiteX5" fmla="*/ 1450301 w 5734947"/>
              <a:gd name="connsiteY5" fmla="*/ 1667786 h 2076344"/>
              <a:gd name="connsiteX6" fmla="*/ 1012245 w 5734947"/>
              <a:gd name="connsiteY6" fmla="*/ 1700038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64216 w 5734947"/>
              <a:gd name="connsiteY4" fmla="*/ 1825969 h 2076344"/>
              <a:gd name="connsiteX5" fmla="*/ 1490368 w 5734947"/>
              <a:gd name="connsiteY5" fmla="*/ 1696136 h 2076344"/>
              <a:gd name="connsiteX6" fmla="*/ 1012245 w 5734947"/>
              <a:gd name="connsiteY6" fmla="*/ 1700038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64216 w 5734947"/>
              <a:gd name="connsiteY4" fmla="*/ 1825969 h 2076344"/>
              <a:gd name="connsiteX5" fmla="*/ 1473185 w 5734947"/>
              <a:gd name="connsiteY5" fmla="*/ 1652803 h 2076344"/>
              <a:gd name="connsiteX6" fmla="*/ 1012245 w 5734947"/>
              <a:gd name="connsiteY6" fmla="*/ 1700038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64216 w 5734947"/>
              <a:gd name="connsiteY4" fmla="*/ 1825969 h 2076344"/>
              <a:gd name="connsiteX5" fmla="*/ 1473185 w 5734947"/>
              <a:gd name="connsiteY5" fmla="*/ 1652803 h 2076344"/>
              <a:gd name="connsiteX6" fmla="*/ 1012245 w 5734947"/>
              <a:gd name="connsiteY6" fmla="*/ 1700038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64216 w 5734947"/>
              <a:gd name="connsiteY4" fmla="*/ 1825969 h 2076344"/>
              <a:gd name="connsiteX5" fmla="*/ 1473185 w 5734947"/>
              <a:gd name="connsiteY5" fmla="*/ 1652803 h 2076344"/>
              <a:gd name="connsiteX6" fmla="*/ 995062 w 5734947"/>
              <a:gd name="connsiteY6" fmla="*/ 1656707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52131"/>
              <a:gd name="connsiteY0" fmla="*/ 32314 h 2119676"/>
              <a:gd name="connsiteX1" fmla="*/ 5291569 w 5752131"/>
              <a:gd name="connsiteY1" fmla="*/ 800012 h 2119676"/>
              <a:gd name="connsiteX2" fmla="*/ 5752131 w 5752131"/>
              <a:gd name="connsiteY2" fmla="*/ 2119676 h 2119676"/>
              <a:gd name="connsiteX3" fmla="*/ 3910421 w 5752131"/>
              <a:gd name="connsiteY3" fmla="*/ 1931419 h 2119676"/>
              <a:gd name="connsiteX4" fmla="*/ 2964216 w 5752131"/>
              <a:gd name="connsiteY4" fmla="*/ 1825969 h 2119676"/>
              <a:gd name="connsiteX5" fmla="*/ 1473185 w 5752131"/>
              <a:gd name="connsiteY5" fmla="*/ 1652803 h 2119676"/>
              <a:gd name="connsiteX6" fmla="*/ 995062 w 5752131"/>
              <a:gd name="connsiteY6" fmla="*/ 1656707 h 2119676"/>
              <a:gd name="connsiteX7" fmla="*/ 938208 w 5752131"/>
              <a:gd name="connsiteY7" fmla="*/ 1464453 h 2119676"/>
              <a:gd name="connsiteX8" fmla="*/ 838709 w 5752131"/>
              <a:gd name="connsiteY8" fmla="*/ 1132073 h 2119676"/>
              <a:gd name="connsiteX9" fmla="*/ 651840 w 5752131"/>
              <a:gd name="connsiteY9" fmla="*/ 780283 h 2119676"/>
              <a:gd name="connsiteX10" fmla="*/ 398423 w 5752131"/>
              <a:gd name="connsiteY10" fmla="*/ 372071 h 2119676"/>
              <a:gd name="connsiteX11" fmla="*/ 99301 w 5752131"/>
              <a:gd name="connsiteY11" fmla="*/ 93642 h 2119676"/>
              <a:gd name="connsiteX12" fmla="*/ 378241 w 5752131"/>
              <a:gd name="connsiteY12" fmla="*/ 32314 h 2119676"/>
              <a:gd name="connsiteX0" fmla="*/ 378241 w 5752131"/>
              <a:gd name="connsiteY0" fmla="*/ 32314 h 2119676"/>
              <a:gd name="connsiteX1" fmla="*/ 5064268 w 5752131"/>
              <a:gd name="connsiteY1" fmla="*/ 1262665 h 2119676"/>
              <a:gd name="connsiteX2" fmla="*/ 5752131 w 5752131"/>
              <a:gd name="connsiteY2" fmla="*/ 2119676 h 2119676"/>
              <a:gd name="connsiteX3" fmla="*/ 3910421 w 5752131"/>
              <a:gd name="connsiteY3" fmla="*/ 1931419 h 2119676"/>
              <a:gd name="connsiteX4" fmla="*/ 2964216 w 5752131"/>
              <a:gd name="connsiteY4" fmla="*/ 1825969 h 2119676"/>
              <a:gd name="connsiteX5" fmla="*/ 1473185 w 5752131"/>
              <a:gd name="connsiteY5" fmla="*/ 1652803 h 2119676"/>
              <a:gd name="connsiteX6" fmla="*/ 995062 w 5752131"/>
              <a:gd name="connsiteY6" fmla="*/ 1656707 h 2119676"/>
              <a:gd name="connsiteX7" fmla="*/ 938208 w 5752131"/>
              <a:gd name="connsiteY7" fmla="*/ 1464453 h 2119676"/>
              <a:gd name="connsiteX8" fmla="*/ 838709 w 5752131"/>
              <a:gd name="connsiteY8" fmla="*/ 1132073 h 2119676"/>
              <a:gd name="connsiteX9" fmla="*/ 651840 w 5752131"/>
              <a:gd name="connsiteY9" fmla="*/ 780283 h 2119676"/>
              <a:gd name="connsiteX10" fmla="*/ 398423 w 5752131"/>
              <a:gd name="connsiteY10" fmla="*/ 372071 h 2119676"/>
              <a:gd name="connsiteX11" fmla="*/ 99301 w 5752131"/>
              <a:gd name="connsiteY11" fmla="*/ 93642 h 2119676"/>
              <a:gd name="connsiteX12" fmla="*/ 378241 w 5752131"/>
              <a:gd name="connsiteY12" fmla="*/ 32314 h 2119676"/>
              <a:gd name="connsiteX0" fmla="*/ 378241 w 5752131"/>
              <a:gd name="connsiteY0" fmla="*/ 32314 h 2119676"/>
              <a:gd name="connsiteX1" fmla="*/ 4753014 w 5752131"/>
              <a:gd name="connsiteY1" fmla="*/ 995670 h 2119676"/>
              <a:gd name="connsiteX2" fmla="*/ 5752131 w 5752131"/>
              <a:gd name="connsiteY2" fmla="*/ 2119676 h 2119676"/>
              <a:gd name="connsiteX3" fmla="*/ 3910421 w 5752131"/>
              <a:gd name="connsiteY3" fmla="*/ 1931419 h 2119676"/>
              <a:gd name="connsiteX4" fmla="*/ 2964216 w 5752131"/>
              <a:gd name="connsiteY4" fmla="*/ 1825969 h 2119676"/>
              <a:gd name="connsiteX5" fmla="*/ 1473185 w 5752131"/>
              <a:gd name="connsiteY5" fmla="*/ 1652803 h 2119676"/>
              <a:gd name="connsiteX6" fmla="*/ 995062 w 5752131"/>
              <a:gd name="connsiteY6" fmla="*/ 1656707 h 2119676"/>
              <a:gd name="connsiteX7" fmla="*/ 938208 w 5752131"/>
              <a:gd name="connsiteY7" fmla="*/ 1464453 h 2119676"/>
              <a:gd name="connsiteX8" fmla="*/ 838709 w 5752131"/>
              <a:gd name="connsiteY8" fmla="*/ 1132073 h 2119676"/>
              <a:gd name="connsiteX9" fmla="*/ 651840 w 5752131"/>
              <a:gd name="connsiteY9" fmla="*/ 780283 h 2119676"/>
              <a:gd name="connsiteX10" fmla="*/ 398423 w 5752131"/>
              <a:gd name="connsiteY10" fmla="*/ 372071 h 2119676"/>
              <a:gd name="connsiteX11" fmla="*/ 99301 w 5752131"/>
              <a:gd name="connsiteY11" fmla="*/ 93642 h 2119676"/>
              <a:gd name="connsiteX12" fmla="*/ 378241 w 5752131"/>
              <a:gd name="connsiteY12" fmla="*/ 32314 h 2119676"/>
              <a:gd name="connsiteX0" fmla="*/ 378241 w 5752131"/>
              <a:gd name="connsiteY0" fmla="*/ 32314 h 2119676"/>
              <a:gd name="connsiteX1" fmla="*/ 4753014 w 5752131"/>
              <a:gd name="connsiteY1" fmla="*/ 995670 h 2119676"/>
              <a:gd name="connsiteX2" fmla="*/ 5752131 w 5752131"/>
              <a:gd name="connsiteY2" fmla="*/ 2119676 h 2119676"/>
              <a:gd name="connsiteX3" fmla="*/ 3910421 w 5752131"/>
              <a:gd name="connsiteY3" fmla="*/ 1931419 h 2119676"/>
              <a:gd name="connsiteX4" fmla="*/ 2964216 w 5752131"/>
              <a:gd name="connsiteY4" fmla="*/ 1825969 h 2119676"/>
              <a:gd name="connsiteX5" fmla="*/ 1473185 w 5752131"/>
              <a:gd name="connsiteY5" fmla="*/ 1652803 h 2119676"/>
              <a:gd name="connsiteX6" fmla="*/ 995062 w 5752131"/>
              <a:gd name="connsiteY6" fmla="*/ 1656707 h 2119676"/>
              <a:gd name="connsiteX7" fmla="*/ 938208 w 5752131"/>
              <a:gd name="connsiteY7" fmla="*/ 1464453 h 2119676"/>
              <a:gd name="connsiteX8" fmla="*/ 838709 w 5752131"/>
              <a:gd name="connsiteY8" fmla="*/ 1132073 h 2119676"/>
              <a:gd name="connsiteX9" fmla="*/ 651840 w 5752131"/>
              <a:gd name="connsiteY9" fmla="*/ 780283 h 2119676"/>
              <a:gd name="connsiteX10" fmla="*/ 398423 w 5752131"/>
              <a:gd name="connsiteY10" fmla="*/ 372071 h 2119676"/>
              <a:gd name="connsiteX11" fmla="*/ 99301 w 5752131"/>
              <a:gd name="connsiteY11" fmla="*/ 93642 h 2119676"/>
              <a:gd name="connsiteX12" fmla="*/ 378241 w 5752131"/>
              <a:gd name="connsiteY12" fmla="*/ 32314 h 2119676"/>
              <a:gd name="connsiteX0" fmla="*/ 378241 w 5752131"/>
              <a:gd name="connsiteY0" fmla="*/ 32314 h 2119676"/>
              <a:gd name="connsiteX1" fmla="*/ 4753014 w 5752131"/>
              <a:gd name="connsiteY1" fmla="*/ 995670 h 2119676"/>
              <a:gd name="connsiteX2" fmla="*/ 5752131 w 5752131"/>
              <a:gd name="connsiteY2" fmla="*/ 2119676 h 2119676"/>
              <a:gd name="connsiteX3" fmla="*/ 3910421 w 5752131"/>
              <a:gd name="connsiteY3" fmla="*/ 1931419 h 2119676"/>
              <a:gd name="connsiteX4" fmla="*/ 2964216 w 5752131"/>
              <a:gd name="connsiteY4" fmla="*/ 1825969 h 2119676"/>
              <a:gd name="connsiteX5" fmla="*/ 1473185 w 5752131"/>
              <a:gd name="connsiteY5" fmla="*/ 1652803 h 2119676"/>
              <a:gd name="connsiteX6" fmla="*/ 995062 w 5752131"/>
              <a:gd name="connsiteY6" fmla="*/ 1656707 h 2119676"/>
              <a:gd name="connsiteX7" fmla="*/ 938208 w 5752131"/>
              <a:gd name="connsiteY7" fmla="*/ 1464453 h 2119676"/>
              <a:gd name="connsiteX8" fmla="*/ 838709 w 5752131"/>
              <a:gd name="connsiteY8" fmla="*/ 1132073 h 2119676"/>
              <a:gd name="connsiteX9" fmla="*/ 651840 w 5752131"/>
              <a:gd name="connsiteY9" fmla="*/ 780283 h 2119676"/>
              <a:gd name="connsiteX10" fmla="*/ 398423 w 5752131"/>
              <a:gd name="connsiteY10" fmla="*/ 372071 h 2119676"/>
              <a:gd name="connsiteX11" fmla="*/ 99301 w 5752131"/>
              <a:gd name="connsiteY11" fmla="*/ 93642 h 2119676"/>
              <a:gd name="connsiteX12" fmla="*/ 378241 w 5752131"/>
              <a:gd name="connsiteY12" fmla="*/ 32314 h 2119676"/>
              <a:gd name="connsiteX0" fmla="*/ 378241 w 5752131"/>
              <a:gd name="connsiteY0" fmla="*/ 32314 h 2119676"/>
              <a:gd name="connsiteX1" fmla="*/ 4753014 w 5752131"/>
              <a:gd name="connsiteY1" fmla="*/ 995670 h 2119676"/>
              <a:gd name="connsiteX2" fmla="*/ 5752131 w 5752131"/>
              <a:gd name="connsiteY2" fmla="*/ 2119676 h 2119676"/>
              <a:gd name="connsiteX3" fmla="*/ 3910421 w 5752131"/>
              <a:gd name="connsiteY3" fmla="*/ 1931419 h 2119676"/>
              <a:gd name="connsiteX4" fmla="*/ 2964216 w 5752131"/>
              <a:gd name="connsiteY4" fmla="*/ 1825969 h 2119676"/>
              <a:gd name="connsiteX5" fmla="*/ 1473185 w 5752131"/>
              <a:gd name="connsiteY5" fmla="*/ 1652803 h 2119676"/>
              <a:gd name="connsiteX6" fmla="*/ 995062 w 5752131"/>
              <a:gd name="connsiteY6" fmla="*/ 1656707 h 2119676"/>
              <a:gd name="connsiteX7" fmla="*/ 938208 w 5752131"/>
              <a:gd name="connsiteY7" fmla="*/ 1464453 h 2119676"/>
              <a:gd name="connsiteX8" fmla="*/ 838709 w 5752131"/>
              <a:gd name="connsiteY8" fmla="*/ 1132073 h 2119676"/>
              <a:gd name="connsiteX9" fmla="*/ 651840 w 5752131"/>
              <a:gd name="connsiteY9" fmla="*/ 780283 h 2119676"/>
              <a:gd name="connsiteX10" fmla="*/ 398423 w 5752131"/>
              <a:gd name="connsiteY10" fmla="*/ 372071 h 2119676"/>
              <a:gd name="connsiteX11" fmla="*/ 99301 w 5752131"/>
              <a:gd name="connsiteY11" fmla="*/ 93642 h 2119676"/>
              <a:gd name="connsiteX12" fmla="*/ 378241 w 5752131"/>
              <a:gd name="connsiteY12" fmla="*/ 32314 h 2119676"/>
              <a:gd name="connsiteX0" fmla="*/ 378241 w 5752131"/>
              <a:gd name="connsiteY0" fmla="*/ 32314 h 2119676"/>
              <a:gd name="connsiteX1" fmla="*/ 3422402 w 5752131"/>
              <a:gd name="connsiteY1" fmla="*/ 708460 h 2119676"/>
              <a:gd name="connsiteX2" fmla="*/ 4753014 w 5752131"/>
              <a:gd name="connsiteY2" fmla="*/ 995670 h 2119676"/>
              <a:gd name="connsiteX3" fmla="*/ 5752131 w 5752131"/>
              <a:gd name="connsiteY3" fmla="*/ 2119676 h 2119676"/>
              <a:gd name="connsiteX4" fmla="*/ 3910421 w 5752131"/>
              <a:gd name="connsiteY4" fmla="*/ 1931419 h 2119676"/>
              <a:gd name="connsiteX5" fmla="*/ 2964216 w 5752131"/>
              <a:gd name="connsiteY5" fmla="*/ 1825969 h 2119676"/>
              <a:gd name="connsiteX6" fmla="*/ 1473185 w 5752131"/>
              <a:gd name="connsiteY6" fmla="*/ 1652803 h 2119676"/>
              <a:gd name="connsiteX7" fmla="*/ 995062 w 5752131"/>
              <a:gd name="connsiteY7" fmla="*/ 1656707 h 2119676"/>
              <a:gd name="connsiteX8" fmla="*/ 938208 w 5752131"/>
              <a:gd name="connsiteY8" fmla="*/ 1464453 h 2119676"/>
              <a:gd name="connsiteX9" fmla="*/ 838709 w 5752131"/>
              <a:gd name="connsiteY9" fmla="*/ 1132073 h 2119676"/>
              <a:gd name="connsiteX10" fmla="*/ 651840 w 5752131"/>
              <a:gd name="connsiteY10" fmla="*/ 780283 h 2119676"/>
              <a:gd name="connsiteX11" fmla="*/ 398423 w 5752131"/>
              <a:gd name="connsiteY11" fmla="*/ 372071 h 2119676"/>
              <a:gd name="connsiteX12" fmla="*/ 99301 w 5752131"/>
              <a:gd name="connsiteY12" fmla="*/ 93642 h 2119676"/>
              <a:gd name="connsiteX13" fmla="*/ 378241 w 5752131"/>
              <a:gd name="connsiteY13" fmla="*/ 32314 h 2119676"/>
              <a:gd name="connsiteX0" fmla="*/ 381142 w 5747866"/>
              <a:gd name="connsiteY0" fmla="*/ 40138 h 2091254"/>
              <a:gd name="connsiteX1" fmla="*/ 3418137 w 5747866"/>
              <a:gd name="connsiteY1" fmla="*/ 680038 h 2091254"/>
              <a:gd name="connsiteX2" fmla="*/ 4748749 w 5747866"/>
              <a:gd name="connsiteY2" fmla="*/ 967248 h 2091254"/>
              <a:gd name="connsiteX3" fmla="*/ 5747866 w 5747866"/>
              <a:gd name="connsiteY3" fmla="*/ 2091254 h 2091254"/>
              <a:gd name="connsiteX4" fmla="*/ 3906156 w 5747866"/>
              <a:gd name="connsiteY4" fmla="*/ 1902997 h 2091254"/>
              <a:gd name="connsiteX5" fmla="*/ 2959951 w 5747866"/>
              <a:gd name="connsiteY5" fmla="*/ 1797547 h 2091254"/>
              <a:gd name="connsiteX6" fmla="*/ 1468920 w 5747866"/>
              <a:gd name="connsiteY6" fmla="*/ 1624381 h 2091254"/>
              <a:gd name="connsiteX7" fmla="*/ 990797 w 5747866"/>
              <a:gd name="connsiteY7" fmla="*/ 1628285 h 2091254"/>
              <a:gd name="connsiteX8" fmla="*/ 933943 w 5747866"/>
              <a:gd name="connsiteY8" fmla="*/ 1436031 h 2091254"/>
              <a:gd name="connsiteX9" fmla="*/ 834444 w 5747866"/>
              <a:gd name="connsiteY9" fmla="*/ 1103651 h 2091254"/>
              <a:gd name="connsiteX10" fmla="*/ 647575 w 5747866"/>
              <a:gd name="connsiteY10" fmla="*/ 751861 h 2091254"/>
              <a:gd name="connsiteX11" fmla="*/ 394158 w 5747866"/>
              <a:gd name="connsiteY11" fmla="*/ 343649 h 2091254"/>
              <a:gd name="connsiteX12" fmla="*/ 95036 w 5747866"/>
              <a:gd name="connsiteY12" fmla="*/ 65220 h 2091254"/>
              <a:gd name="connsiteX13" fmla="*/ 381142 w 5747866"/>
              <a:gd name="connsiteY13" fmla="*/ 40138 h 2091254"/>
              <a:gd name="connsiteX0" fmla="*/ 641089 w 6007813"/>
              <a:gd name="connsiteY0" fmla="*/ 92206 h 2143322"/>
              <a:gd name="connsiteX1" fmla="*/ 3678084 w 6007813"/>
              <a:gd name="connsiteY1" fmla="*/ 732106 h 2143322"/>
              <a:gd name="connsiteX2" fmla="*/ 5008696 w 6007813"/>
              <a:gd name="connsiteY2" fmla="*/ 1019316 h 2143322"/>
              <a:gd name="connsiteX3" fmla="*/ 6007813 w 6007813"/>
              <a:gd name="connsiteY3" fmla="*/ 2143322 h 2143322"/>
              <a:gd name="connsiteX4" fmla="*/ 4166103 w 6007813"/>
              <a:gd name="connsiteY4" fmla="*/ 1955065 h 2143322"/>
              <a:gd name="connsiteX5" fmla="*/ 3219898 w 6007813"/>
              <a:gd name="connsiteY5" fmla="*/ 1849615 h 2143322"/>
              <a:gd name="connsiteX6" fmla="*/ 1728867 w 6007813"/>
              <a:gd name="connsiteY6" fmla="*/ 1676449 h 2143322"/>
              <a:gd name="connsiteX7" fmla="*/ 1250744 w 6007813"/>
              <a:gd name="connsiteY7" fmla="*/ 1680353 h 2143322"/>
              <a:gd name="connsiteX8" fmla="*/ 1193890 w 6007813"/>
              <a:gd name="connsiteY8" fmla="*/ 1488099 h 2143322"/>
              <a:gd name="connsiteX9" fmla="*/ 1094391 w 6007813"/>
              <a:gd name="connsiteY9" fmla="*/ 1155719 h 2143322"/>
              <a:gd name="connsiteX10" fmla="*/ 907522 w 6007813"/>
              <a:gd name="connsiteY10" fmla="*/ 803929 h 2143322"/>
              <a:gd name="connsiteX11" fmla="*/ 654105 w 6007813"/>
              <a:gd name="connsiteY11" fmla="*/ 395717 h 2143322"/>
              <a:gd name="connsiteX12" fmla="*/ 155 w 6007813"/>
              <a:gd name="connsiteY12" fmla="*/ 22096 h 2143322"/>
              <a:gd name="connsiteX13" fmla="*/ 641089 w 6007813"/>
              <a:gd name="connsiteY13" fmla="*/ 92206 h 2143322"/>
              <a:gd name="connsiteX0" fmla="*/ 641004 w 6007728"/>
              <a:gd name="connsiteY0" fmla="*/ 91745 h 2142861"/>
              <a:gd name="connsiteX1" fmla="*/ 3677999 w 6007728"/>
              <a:gd name="connsiteY1" fmla="*/ 731645 h 2142861"/>
              <a:gd name="connsiteX2" fmla="*/ 5008611 w 6007728"/>
              <a:gd name="connsiteY2" fmla="*/ 1018855 h 2142861"/>
              <a:gd name="connsiteX3" fmla="*/ 6007728 w 6007728"/>
              <a:gd name="connsiteY3" fmla="*/ 2142861 h 2142861"/>
              <a:gd name="connsiteX4" fmla="*/ 4166018 w 6007728"/>
              <a:gd name="connsiteY4" fmla="*/ 1954604 h 2142861"/>
              <a:gd name="connsiteX5" fmla="*/ 3219813 w 6007728"/>
              <a:gd name="connsiteY5" fmla="*/ 1849154 h 2142861"/>
              <a:gd name="connsiteX6" fmla="*/ 1728782 w 6007728"/>
              <a:gd name="connsiteY6" fmla="*/ 1675988 h 2142861"/>
              <a:gd name="connsiteX7" fmla="*/ 1250659 w 6007728"/>
              <a:gd name="connsiteY7" fmla="*/ 1679892 h 2142861"/>
              <a:gd name="connsiteX8" fmla="*/ 1193805 w 6007728"/>
              <a:gd name="connsiteY8" fmla="*/ 1487638 h 2142861"/>
              <a:gd name="connsiteX9" fmla="*/ 1094306 w 6007728"/>
              <a:gd name="connsiteY9" fmla="*/ 1155258 h 2142861"/>
              <a:gd name="connsiteX10" fmla="*/ 907437 w 6007728"/>
              <a:gd name="connsiteY10" fmla="*/ 803468 h 2142861"/>
              <a:gd name="connsiteX11" fmla="*/ 601084 w 6007728"/>
              <a:gd name="connsiteY11" fmla="*/ 388975 h 2142861"/>
              <a:gd name="connsiteX12" fmla="*/ 70 w 6007728"/>
              <a:gd name="connsiteY12" fmla="*/ 21635 h 2142861"/>
              <a:gd name="connsiteX13" fmla="*/ 641004 w 6007728"/>
              <a:gd name="connsiteY13" fmla="*/ 91745 h 2142861"/>
              <a:gd name="connsiteX0" fmla="*/ 641004 w 6007728"/>
              <a:gd name="connsiteY0" fmla="*/ 91745 h 2142861"/>
              <a:gd name="connsiteX1" fmla="*/ 3677999 w 6007728"/>
              <a:gd name="connsiteY1" fmla="*/ 731645 h 2142861"/>
              <a:gd name="connsiteX2" fmla="*/ 5008611 w 6007728"/>
              <a:gd name="connsiteY2" fmla="*/ 1018855 h 2142861"/>
              <a:gd name="connsiteX3" fmla="*/ 6007728 w 6007728"/>
              <a:gd name="connsiteY3" fmla="*/ 2142861 h 2142861"/>
              <a:gd name="connsiteX4" fmla="*/ 4166018 w 6007728"/>
              <a:gd name="connsiteY4" fmla="*/ 1954604 h 2142861"/>
              <a:gd name="connsiteX5" fmla="*/ 3219813 w 6007728"/>
              <a:gd name="connsiteY5" fmla="*/ 1849154 h 2142861"/>
              <a:gd name="connsiteX6" fmla="*/ 1728782 w 6007728"/>
              <a:gd name="connsiteY6" fmla="*/ 1675988 h 2142861"/>
              <a:gd name="connsiteX7" fmla="*/ 1250659 w 6007728"/>
              <a:gd name="connsiteY7" fmla="*/ 1679892 h 2142861"/>
              <a:gd name="connsiteX8" fmla="*/ 1193805 w 6007728"/>
              <a:gd name="connsiteY8" fmla="*/ 1487638 h 2142861"/>
              <a:gd name="connsiteX9" fmla="*/ 1094306 w 6007728"/>
              <a:gd name="connsiteY9" fmla="*/ 1155258 h 2142861"/>
              <a:gd name="connsiteX10" fmla="*/ 901003 w 6007728"/>
              <a:gd name="connsiteY10" fmla="*/ 814503 h 2142861"/>
              <a:gd name="connsiteX11" fmla="*/ 601084 w 6007728"/>
              <a:gd name="connsiteY11" fmla="*/ 388975 h 2142861"/>
              <a:gd name="connsiteX12" fmla="*/ 70 w 6007728"/>
              <a:gd name="connsiteY12" fmla="*/ 21635 h 2142861"/>
              <a:gd name="connsiteX13" fmla="*/ 641004 w 6007728"/>
              <a:gd name="connsiteY13" fmla="*/ 91745 h 214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07728" h="2142861">
                <a:moveTo>
                  <a:pt x="641004" y="91745"/>
                </a:moveTo>
                <a:cubicBezTo>
                  <a:pt x="1186629" y="196188"/>
                  <a:pt x="2948870" y="571086"/>
                  <a:pt x="3677999" y="731645"/>
                </a:cubicBezTo>
                <a:cubicBezTo>
                  <a:pt x="4407128" y="892204"/>
                  <a:pt x="4612098" y="785626"/>
                  <a:pt x="5008611" y="1018855"/>
                </a:cubicBezTo>
                <a:cubicBezTo>
                  <a:pt x="5725622" y="1497691"/>
                  <a:pt x="5675091" y="1454903"/>
                  <a:pt x="6007728" y="2142861"/>
                </a:cubicBezTo>
                <a:cubicBezTo>
                  <a:pt x="5273676" y="2140574"/>
                  <a:pt x="4900070" y="1956891"/>
                  <a:pt x="4166018" y="1954604"/>
                </a:cubicBezTo>
                <a:cubicBezTo>
                  <a:pt x="3925040" y="1955546"/>
                  <a:pt x="3607056" y="1854088"/>
                  <a:pt x="3219813" y="1849154"/>
                </a:cubicBezTo>
                <a:lnTo>
                  <a:pt x="1728782" y="1675988"/>
                </a:lnTo>
                <a:cubicBezTo>
                  <a:pt x="1533410" y="1698580"/>
                  <a:pt x="1400261" y="1687264"/>
                  <a:pt x="1250659" y="1679892"/>
                </a:cubicBezTo>
                <a:cubicBezTo>
                  <a:pt x="1169844" y="1654407"/>
                  <a:pt x="1219864" y="1575077"/>
                  <a:pt x="1193805" y="1487638"/>
                </a:cubicBezTo>
                <a:cubicBezTo>
                  <a:pt x="1167746" y="1400199"/>
                  <a:pt x="1143106" y="1267447"/>
                  <a:pt x="1094306" y="1155258"/>
                </a:cubicBezTo>
                <a:cubicBezTo>
                  <a:pt x="1045506" y="1043069"/>
                  <a:pt x="983207" y="942217"/>
                  <a:pt x="901003" y="814503"/>
                </a:cubicBezTo>
                <a:cubicBezTo>
                  <a:pt x="818799" y="686789"/>
                  <a:pt x="753048" y="577710"/>
                  <a:pt x="601084" y="388975"/>
                </a:cubicBezTo>
                <a:cubicBezTo>
                  <a:pt x="466485" y="149070"/>
                  <a:pt x="-6583" y="71173"/>
                  <a:pt x="70" y="21635"/>
                </a:cubicBezTo>
                <a:cubicBezTo>
                  <a:pt x="6723" y="-27903"/>
                  <a:pt x="9519" y="12739"/>
                  <a:pt x="641004" y="91745"/>
                </a:cubicBezTo>
                <a:close/>
              </a:path>
            </a:pathLst>
          </a:custGeom>
          <a:solidFill>
            <a:srgbClr val="00B0F0"/>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63" name="Conector de seta reta 3">
            <a:extLst>
              <a:ext uri="{FF2B5EF4-FFF2-40B4-BE49-F238E27FC236}">
                <a16:creationId xmlns="" xmlns:a16="http://schemas.microsoft.com/office/drawing/2014/main" id="{8C31D030-4E30-43AC-B787-87452BE10818}"/>
              </a:ext>
            </a:extLst>
          </p:cNvPr>
          <p:cNvCxnSpPr>
            <a:cxnSpLocks/>
          </p:cNvCxnSpPr>
          <p:nvPr/>
        </p:nvCxnSpPr>
        <p:spPr>
          <a:xfrm flipH="1" flipV="1">
            <a:off x="4041845" y="1322623"/>
            <a:ext cx="492700" cy="10752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4" name="CaixaDeTexto 63">
            <a:extLst>
              <a:ext uri="{FF2B5EF4-FFF2-40B4-BE49-F238E27FC236}">
                <a16:creationId xmlns="" xmlns:a16="http://schemas.microsoft.com/office/drawing/2014/main" id="{3830CE76-302A-4B3A-98F9-92F47D34E6EC}"/>
              </a:ext>
            </a:extLst>
          </p:cNvPr>
          <p:cNvSpPr txBox="1"/>
          <p:nvPr/>
        </p:nvSpPr>
        <p:spPr>
          <a:xfrm>
            <a:off x="3030801" y="970627"/>
            <a:ext cx="2181428" cy="646331"/>
          </a:xfrm>
          <a:prstGeom prst="rect">
            <a:avLst/>
          </a:prstGeom>
          <a:noFill/>
        </p:spPr>
        <p:txBody>
          <a:bodyPr wrap="square" rtlCol="0">
            <a:spAutoFit/>
          </a:bodyPr>
          <a:lstStyle/>
          <a:p>
            <a:r>
              <a:rPr lang="pt-BR" dirty="0"/>
              <a:t>Vedação com EVOH</a:t>
            </a:r>
          </a:p>
        </p:txBody>
      </p:sp>
      <p:grpSp>
        <p:nvGrpSpPr>
          <p:cNvPr id="65" name="Grupo 3">
            <a:extLst>
              <a:ext uri="{FF2B5EF4-FFF2-40B4-BE49-F238E27FC236}">
                <a16:creationId xmlns="" xmlns:a16="http://schemas.microsoft.com/office/drawing/2014/main" id="{3FC5C8C5-A52B-4FFE-BD97-D22F3309AFAC}"/>
              </a:ext>
            </a:extLst>
          </p:cNvPr>
          <p:cNvGrpSpPr>
            <a:grpSpLocks/>
          </p:cNvGrpSpPr>
          <p:nvPr/>
        </p:nvGrpSpPr>
        <p:grpSpPr bwMode="auto">
          <a:xfrm>
            <a:off x="7448539" y="3211894"/>
            <a:ext cx="1331296" cy="1874671"/>
            <a:chOff x="279053" y="3140968"/>
            <a:chExt cx="1268760" cy="2500605"/>
          </a:xfrm>
        </p:grpSpPr>
        <p:sp>
          <p:nvSpPr>
            <p:cNvPr id="66" name="CaixaDeTexto 65">
              <a:extLst>
                <a:ext uri="{FF2B5EF4-FFF2-40B4-BE49-F238E27FC236}">
                  <a16:creationId xmlns="" xmlns:a16="http://schemas.microsoft.com/office/drawing/2014/main" id="{1909F774-A085-46D1-9344-8547BEC5DA10}"/>
                </a:ext>
              </a:extLst>
            </p:cNvPr>
            <p:cNvSpPr txBox="1"/>
            <p:nvPr/>
          </p:nvSpPr>
          <p:spPr>
            <a:xfrm>
              <a:off x="279053" y="3937832"/>
              <a:ext cx="1268760" cy="1703741"/>
            </a:xfrm>
            <a:prstGeom prst="rect">
              <a:avLst/>
            </a:prstGeom>
            <a:solidFill>
              <a:schemeClr val="bg1">
                <a:lumMod val="95000"/>
              </a:schemeClr>
            </a:solidFill>
          </p:spPr>
          <p:txBody>
            <a:bodyPr>
              <a:spAutoFit/>
            </a:bodyPr>
            <a:lstStyle/>
            <a:p>
              <a:pPr algn="r">
                <a:defRPr/>
              </a:pPr>
              <a:endParaRPr lang="es-ES" sz="2300" b="1" dirty="0">
                <a:solidFill>
                  <a:srgbClr val="005654"/>
                </a:solidFill>
                <a:latin typeface="Verdana" panose="020B0604030504040204" pitchFamily="34" charset="0"/>
                <a:ea typeface="Verdana" panose="020B0604030504040204" pitchFamily="34" charset="0"/>
              </a:endParaRPr>
            </a:p>
            <a:p>
              <a:pPr>
                <a:defRPr/>
              </a:pPr>
              <a:r>
                <a:rPr lang="es-ES" b="1" dirty="0">
                  <a:solidFill>
                    <a:srgbClr val="004C6D"/>
                  </a:solidFill>
                  <a:latin typeface="Verdana" panose="020B0604030504040204" pitchFamily="34" charset="0"/>
                  <a:ea typeface="Verdana" panose="020B0604030504040204" pitchFamily="34" charset="0"/>
                </a:rPr>
                <a:t>Vedação com EVOH</a:t>
              </a:r>
            </a:p>
          </p:txBody>
        </p:sp>
        <p:sp>
          <p:nvSpPr>
            <p:cNvPr id="67" name="Fluxograma: Conector fora de página 44">
              <a:extLst>
                <a:ext uri="{FF2B5EF4-FFF2-40B4-BE49-F238E27FC236}">
                  <a16:creationId xmlns="" xmlns:a16="http://schemas.microsoft.com/office/drawing/2014/main" id="{65A6EF95-AB8C-4687-8A7C-0FFDEBA06A36}"/>
                </a:ext>
              </a:extLst>
            </p:cNvPr>
            <p:cNvSpPr/>
            <p:nvPr/>
          </p:nvSpPr>
          <p:spPr>
            <a:xfrm>
              <a:off x="279053" y="3140968"/>
              <a:ext cx="1268760" cy="1079416"/>
            </a:xfrm>
            <a:prstGeom prst="flowChartOffpageConnector">
              <a:avLst/>
            </a:prstGeom>
            <a:solidFill>
              <a:srgbClr val="004C6D"/>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s-ES" sz="3600" dirty="0">
                  <a:latin typeface="Verdana" panose="020B0604030504040204" pitchFamily="34" charset="0"/>
                  <a:ea typeface="Verdana" panose="020B0604030504040204" pitchFamily="34" charset="0"/>
                </a:rPr>
                <a:t>3</a:t>
              </a:r>
            </a:p>
          </p:txBody>
        </p:sp>
      </p:grpSp>
    </p:spTree>
    <p:extLst>
      <p:ext uri="{BB962C8B-B14F-4D97-AF65-F5344CB8AC3E}">
        <p14:creationId xmlns:p14="http://schemas.microsoft.com/office/powerpoint/2010/main" val="110421701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Disposição das lonas</a:t>
            </a:r>
          </a:p>
        </p:txBody>
      </p:sp>
      <p:cxnSp>
        <p:nvCxnSpPr>
          <p:cNvPr id="12" name="Conector reto 11">
            <a:extLst>
              <a:ext uri="{FF2B5EF4-FFF2-40B4-BE49-F238E27FC236}">
                <a16:creationId xmlns="" xmlns:a16="http://schemas.microsoft.com/office/drawing/2014/main" id="{7A7E5CA2-AE5C-4483-8FB2-B4165986A71B}"/>
              </a:ext>
            </a:extLst>
          </p:cNvPr>
          <p:cNvCxnSpPr/>
          <p:nvPr/>
        </p:nvCxnSpPr>
        <p:spPr>
          <a:xfrm flipV="1">
            <a:off x="591480" y="2654352"/>
            <a:ext cx="4503738" cy="188595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Fluxograma: Operação manual 116">
            <a:extLst>
              <a:ext uri="{FF2B5EF4-FFF2-40B4-BE49-F238E27FC236}">
                <a16:creationId xmlns="" xmlns:a16="http://schemas.microsoft.com/office/drawing/2014/main" id="{A3A90ACC-AB10-406A-ACB8-8A2EFE6E2779}"/>
              </a:ext>
            </a:extLst>
          </p:cNvPr>
          <p:cNvSpPr/>
          <p:nvPr/>
        </p:nvSpPr>
        <p:spPr>
          <a:xfrm rot="4767524">
            <a:off x="1162187" y="2077295"/>
            <a:ext cx="1479550" cy="292893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5456 w 10298"/>
              <a:gd name="connsiteY3" fmla="*/ 16583 h 16904"/>
              <a:gd name="connsiteX4" fmla="*/ 0 w 10298"/>
              <a:gd name="connsiteY4" fmla="*/ 0 h 16904"/>
              <a:gd name="connsiteX0" fmla="*/ 0 w 7855"/>
              <a:gd name="connsiteY0" fmla="*/ 118 h 16030"/>
              <a:gd name="connsiteX1" fmla="*/ 2240 w 7855"/>
              <a:gd name="connsiteY1" fmla="*/ 287 h 16030"/>
              <a:gd name="connsiteX2" fmla="*/ 7855 w 7855"/>
              <a:gd name="connsiteY2" fmla="*/ 16030 h 16030"/>
              <a:gd name="connsiteX3" fmla="*/ 3013 w 7855"/>
              <a:gd name="connsiteY3" fmla="*/ 15709 h 16030"/>
              <a:gd name="connsiteX4" fmla="*/ 0 w 7855"/>
              <a:gd name="connsiteY4" fmla="*/ 118 h 16030"/>
              <a:gd name="connsiteX0" fmla="*/ 0 w 10000"/>
              <a:gd name="connsiteY0" fmla="*/ 0 h 9926"/>
              <a:gd name="connsiteX1" fmla="*/ 5974 w 10000"/>
              <a:gd name="connsiteY1" fmla="*/ 692 h 9926"/>
              <a:gd name="connsiteX2" fmla="*/ 10000 w 10000"/>
              <a:gd name="connsiteY2" fmla="*/ 9926 h 9926"/>
              <a:gd name="connsiteX3" fmla="*/ 3836 w 10000"/>
              <a:gd name="connsiteY3" fmla="*/ 9726 h 9926"/>
              <a:gd name="connsiteX4" fmla="*/ 0 w 10000"/>
              <a:gd name="connsiteY4" fmla="*/ 0 h 9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926">
                <a:moveTo>
                  <a:pt x="0" y="0"/>
                </a:moveTo>
                <a:cubicBezTo>
                  <a:pt x="4584" y="550"/>
                  <a:pt x="1223" y="126"/>
                  <a:pt x="5974" y="692"/>
                </a:cubicBezTo>
                <a:lnTo>
                  <a:pt x="10000" y="9926"/>
                </a:lnTo>
                <a:lnTo>
                  <a:pt x="3836" y="9726"/>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4" name="Fluxograma: Operação manual 116">
            <a:extLst>
              <a:ext uri="{FF2B5EF4-FFF2-40B4-BE49-F238E27FC236}">
                <a16:creationId xmlns="" xmlns:a16="http://schemas.microsoft.com/office/drawing/2014/main" id="{D927D0CC-D9E8-47EF-8C02-7AC1ECCCFC9F}"/>
              </a:ext>
            </a:extLst>
          </p:cNvPr>
          <p:cNvSpPr/>
          <p:nvPr/>
        </p:nvSpPr>
        <p:spPr>
          <a:xfrm rot="4342909">
            <a:off x="3131480" y="-604786"/>
            <a:ext cx="1409700" cy="702310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5456 w 10298"/>
              <a:gd name="connsiteY3" fmla="*/ 16583 h 16904"/>
              <a:gd name="connsiteX4" fmla="*/ 0 w 10298"/>
              <a:gd name="connsiteY4" fmla="*/ 0 h 16904"/>
              <a:gd name="connsiteX0" fmla="*/ 0 w 7855"/>
              <a:gd name="connsiteY0" fmla="*/ 118 h 16030"/>
              <a:gd name="connsiteX1" fmla="*/ 2240 w 7855"/>
              <a:gd name="connsiteY1" fmla="*/ 287 h 16030"/>
              <a:gd name="connsiteX2" fmla="*/ 7855 w 7855"/>
              <a:gd name="connsiteY2" fmla="*/ 16030 h 16030"/>
              <a:gd name="connsiteX3" fmla="*/ 3013 w 7855"/>
              <a:gd name="connsiteY3" fmla="*/ 15709 h 16030"/>
              <a:gd name="connsiteX4" fmla="*/ 0 w 7855"/>
              <a:gd name="connsiteY4" fmla="*/ 118 h 16030"/>
              <a:gd name="connsiteX0" fmla="*/ 0 w 10000"/>
              <a:gd name="connsiteY0" fmla="*/ 0 h 9926"/>
              <a:gd name="connsiteX1" fmla="*/ 5974 w 10000"/>
              <a:gd name="connsiteY1" fmla="*/ 692 h 9926"/>
              <a:gd name="connsiteX2" fmla="*/ 10000 w 10000"/>
              <a:gd name="connsiteY2" fmla="*/ 9926 h 9926"/>
              <a:gd name="connsiteX3" fmla="*/ 3836 w 10000"/>
              <a:gd name="connsiteY3" fmla="*/ 9726 h 9926"/>
              <a:gd name="connsiteX4" fmla="*/ 0 w 10000"/>
              <a:gd name="connsiteY4" fmla="*/ 0 h 9926"/>
              <a:gd name="connsiteX0" fmla="*/ 0 w 9976"/>
              <a:gd name="connsiteY0" fmla="*/ 0 h 10063"/>
              <a:gd name="connsiteX1" fmla="*/ 5974 w 9976"/>
              <a:gd name="connsiteY1" fmla="*/ 697 h 10063"/>
              <a:gd name="connsiteX2" fmla="*/ 9976 w 9976"/>
              <a:gd name="connsiteY2" fmla="*/ 10063 h 10063"/>
              <a:gd name="connsiteX3" fmla="*/ 3836 w 9976"/>
              <a:gd name="connsiteY3" fmla="*/ 9799 h 10063"/>
              <a:gd name="connsiteX4" fmla="*/ 0 w 9976"/>
              <a:gd name="connsiteY4" fmla="*/ 0 h 10063"/>
              <a:gd name="connsiteX0" fmla="*/ 0 w 10155"/>
              <a:gd name="connsiteY0" fmla="*/ 0 h 9949"/>
              <a:gd name="connsiteX1" fmla="*/ 5988 w 10155"/>
              <a:gd name="connsiteY1" fmla="*/ 693 h 9949"/>
              <a:gd name="connsiteX2" fmla="*/ 10155 w 10155"/>
              <a:gd name="connsiteY2" fmla="*/ 9949 h 9949"/>
              <a:gd name="connsiteX3" fmla="*/ 3845 w 10155"/>
              <a:gd name="connsiteY3" fmla="*/ 9738 h 9949"/>
              <a:gd name="connsiteX4" fmla="*/ 0 w 10155"/>
              <a:gd name="connsiteY4" fmla="*/ 0 h 9949"/>
              <a:gd name="connsiteX0" fmla="*/ 0 w 10000"/>
              <a:gd name="connsiteY0" fmla="*/ 0 h 10000"/>
              <a:gd name="connsiteX1" fmla="*/ 5897 w 10000"/>
              <a:gd name="connsiteY1" fmla="*/ 697 h 10000"/>
              <a:gd name="connsiteX2" fmla="*/ 10000 w 10000"/>
              <a:gd name="connsiteY2" fmla="*/ 10000 h 10000"/>
              <a:gd name="connsiteX3" fmla="*/ 3786 w 10000"/>
              <a:gd name="connsiteY3" fmla="*/ 9788 h 10000"/>
              <a:gd name="connsiteX4" fmla="*/ 0 w 10000"/>
              <a:gd name="connsiteY4" fmla="*/ 0 h 10000"/>
              <a:gd name="connsiteX0" fmla="*/ 0 w 10000"/>
              <a:gd name="connsiteY0" fmla="*/ 0 h 10000"/>
              <a:gd name="connsiteX1" fmla="*/ 5897 w 10000"/>
              <a:gd name="connsiteY1" fmla="*/ 697 h 10000"/>
              <a:gd name="connsiteX2" fmla="*/ 10000 w 10000"/>
              <a:gd name="connsiteY2" fmla="*/ 10000 h 10000"/>
              <a:gd name="connsiteX3" fmla="*/ 3211 w 10000"/>
              <a:gd name="connsiteY3" fmla="*/ 9633 h 10000"/>
              <a:gd name="connsiteX4" fmla="*/ 0 w 10000"/>
              <a:gd name="connsiteY4" fmla="*/ 0 h 10000"/>
              <a:gd name="connsiteX0" fmla="*/ 0 w 9630"/>
              <a:gd name="connsiteY0" fmla="*/ 0 h 9976"/>
              <a:gd name="connsiteX1" fmla="*/ 5897 w 9630"/>
              <a:gd name="connsiteY1" fmla="*/ 697 h 9976"/>
              <a:gd name="connsiteX2" fmla="*/ 9630 w 9630"/>
              <a:gd name="connsiteY2" fmla="*/ 9976 h 9976"/>
              <a:gd name="connsiteX3" fmla="*/ 3211 w 9630"/>
              <a:gd name="connsiteY3" fmla="*/ 9633 h 9976"/>
              <a:gd name="connsiteX4" fmla="*/ 0 w 9630"/>
              <a:gd name="connsiteY4" fmla="*/ 0 h 9976"/>
              <a:gd name="connsiteX0" fmla="*/ 0 w 10000"/>
              <a:gd name="connsiteY0" fmla="*/ 0 h 10000"/>
              <a:gd name="connsiteX1" fmla="*/ 5946 w 10000"/>
              <a:gd name="connsiteY1" fmla="*/ 705 h 10000"/>
              <a:gd name="connsiteX2" fmla="*/ 10000 w 10000"/>
              <a:gd name="connsiteY2" fmla="*/ 10000 h 10000"/>
              <a:gd name="connsiteX3" fmla="*/ 3334 w 10000"/>
              <a:gd name="connsiteY3" fmla="*/ 9656 h 10000"/>
              <a:gd name="connsiteX4" fmla="*/ 0 w 10000"/>
              <a:gd name="connsiteY4" fmla="*/ 0 h 10000"/>
              <a:gd name="connsiteX0" fmla="*/ 0 w 10049"/>
              <a:gd name="connsiteY0" fmla="*/ 0 h 9969"/>
              <a:gd name="connsiteX1" fmla="*/ 5995 w 10049"/>
              <a:gd name="connsiteY1" fmla="*/ 674 h 9969"/>
              <a:gd name="connsiteX2" fmla="*/ 10049 w 10049"/>
              <a:gd name="connsiteY2" fmla="*/ 9969 h 9969"/>
              <a:gd name="connsiteX3" fmla="*/ 3383 w 10049"/>
              <a:gd name="connsiteY3" fmla="*/ 9625 h 9969"/>
              <a:gd name="connsiteX4" fmla="*/ 0 w 10049"/>
              <a:gd name="connsiteY4" fmla="*/ 0 h 9969"/>
              <a:gd name="connsiteX0" fmla="*/ 0 w 10000"/>
              <a:gd name="connsiteY0" fmla="*/ 0 h 10000"/>
              <a:gd name="connsiteX1" fmla="*/ 5608 w 10000"/>
              <a:gd name="connsiteY1" fmla="*/ 636 h 10000"/>
              <a:gd name="connsiteX2" fmla="*/ 10000 w 10000"/>
              <a:gd name="connsiteY2" fmla="*/ 10000 h 10000"/>
              <a:gd name="connsiteX3" fmla="*/ 3367 w 10000"/>
              <a:gd name="connsiteY3" fmla="*/ 9655 h 10000"/>
              <a:gd name="connsiteX4" fmla="*/ 0 w 10000"/>
              <a:gd name="connsiteY4" fmla="*/ 0 h 10000"/>
              <a:gd name="connsiteX0" fmla="*/ 0 w 10000"/>
              <a:gd name="connsiteY0" fmla="*/ 0 h 10000"/>
              <a:gd name="connsiteX1" fmla="*/ 5288 w 10000"/>
              <a:gd name="connsiteY1" fmla="*/ 413 h 10000"/>
              <a:gd name="connsiteX2" fmla="*/ 10000 w 10000"/>
              <a:gd name="connsiteY2" fmla="*/ 10000 h 10000"/>
              <a:gd name="connsiteX3" fmla="*/ 3367 w 10000"/>
              <a:gd name="connsiteY3" fmla="*/ 9655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5288" y="413"/>
                </a:lnTo>
                <a:cubicBezTo>
                  <a:pt x="6701" y="3531"/>
                  <a:pt x="8719" y="6894"/>
                  <a:pt x="10000" y="10000"/>
                </a:cubicBezTo>
                <a:lnTo>
                  <a:pt x="3367" y="9655"/>
                </a:lnTo>
                <a:cubicBezTo>
                  <a:pt x="2063" y="6374"/>
                  <a:pt x="1304" y="3281"/>
                  <a:pt x="0" y="0"/>
                </a:cubicBez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5" name="Retângulo 5">
            <a:extLst>
              <a:ext uri="{FF2B5EF4-FFF2-40B4-BE49-F238E27FC236}">
                <a16:creationId xmlns="" xmlns:a16="http://schemas.microsoft.com/office/drawing/2014/main" id="{5BCC3E91-76BF-4414-A9D5-3AE4EB1DBEC3}"/>
              </a:ext>
            </a:extLst>
          </p:cNvPr>
          <p:cNvSpPr/>
          <p:nvPr/>
        </p:nvSpPr>
        <p:spPr>
          <a:xfrm>
            <a:off x="1559804" y="1016353"/>
            <a:ext cx="5921375" cy="3176587"/>
          </a:xfrm>
          <a:custGeom>
            <a:avLst/>
            <a:gdLst>
              <a:gd name="connsiteX0" fmla="*/ 0 w 677036"/>
              <a:gd name="connsiteY0" fmla="*/ 0 h 1261603"/>
              <a:gd name="connsiteX1" fmla="*/ 677036 w 677036"/>
              <a:gd name="connsiteY1" fmla="*/ 0 h 1261603"/>
              <a:gd name="connsiteX2" fmla="*/ 677036 w 677036"/>
              <a:gd name="connsiteY2" fmla="*/ 1261603 h 1261603"/>
              <a:gd name="connsiteX3" fmla="*/ 0 w 677036"/>
              <a:gd name="connsiteY3" fmla="*/ 1261603 h 1261603"/>
              <a:gd name="connsiteX4" fmla="*/ 0 w 677036"/>
              <a:gd name="connsiteY4" fmla="*/ 0 h 1261603"/>
              <a:gd name="connsiteX0" fmla="*/ 0 w 677036"/>
              <a:gd name="connsiteY0" fmla="*/ 219075 h 1480678"/>
              <a:gd name="connsiteX1" fmla="*/ 448436 w 677036"/>
              <a:gd name="connsiteY1" fmla="*/ 0 h 1480678"/>
              <a:gd name="connsiteX2" fmla="*/ 677036 w 677036"/>
              <a:gd name="connsiteY2" fmla="*/ 1480678 h 1480678"/>
              <a:gd name="connsiteX3" fmla="*/ 0 w 677036"/>
              <a:gd name="connsiteY3" fmla="*/ 1480678 h 1480678"/>
              <a:gd name="connsiteX4" fmla="*/ 0 w 677036"/>
              <a:gd name="connsiteY4" fmla="*/ 219075 h 1480678"/>
              <a:gd name="connsiteX0" fmla="*/ 0 w 591311"/>
              <a:gd name="connsiteY0" fmla="*/ 219075 h 1480678"/>
              <a:gd name="connsiteX1" fmla="*/ 448436 w 591311"/>
              <a:gd name="connsiteY1" fmla="*/ 0 h 1480678"/>
              <a:gd name="connsiteX2" fmla="*/ 591311 w 591311"/>
              <a:gd name="connsiteY2" fmla="*/ 956803 h 1480678"/>
              <a:gd name="connsiteX3" fmla="*/ 0 w 591311"/>
              <a:gd name="connsiteY3" fmla="*/ 1480678 h 1480678"/>
              <a:gd name="connsiteX4" fmla="*/ 0 w 591311"/>
              <a:gd name="connsiteY4" fmla="*/ 219075 h 1480678"/>
              <a:gd name="connsiteX0" fmla="*/ 0 w 591311"/>
              <a:gd name="connsiteY0" fmla="*/ 219075 h 1328278"/>
              <a:gd name="connsiteX1" fmla="*/ 448436 w 591311"/>
              <a:gd name="connsiteY1" fmla="*/ 0 h 1328278"/>
              <a:gd name="connsiteX2" fmla="*/ 591311 w 591311"/>
              <a:gd name="connsiteY2" fmla="*/ 956803 h 1328278"/>
              <a:gd name="connsiteX3" fmla="*/ 0 w 591311"/>
              <a:gd name="connsiteY3" fmla="*/ 1328278 h 1328278"/>
              <a:gd name="connsiteX4" fmla="*/ 0 w 591311"/>
              <a:gd name="connsiteY4" fmla="*/ 219075 h 1328278"/>
              <a:gd name="connsiteX0" fmla="*/ 0 w 448436"/>
              <a:gd name="connsiteY0" fmla="*/ 219075 h 1328278"/>
              <a:gd name="connsiteX1" fmla="*/ 448436 w 448436"/>
              <a:gd name="connsiteY1" fmla="*/ 0 h 1328278"/>
              <a:gd name="connsiteX2" fmla="*/ 334136 w 448436"/>
              <a:gd name="connsiteY2" fmla="*/ 1099678 h 1328278"/>
              <a:gd name="connsiteX3" fmla="*/ 0 w 448436"/>
              <a:gd name="connsiteY3" fmla="*/ 1328278 h 1328278"/>
              <a:gd name="connsiteX4" fmla="*/ 0 w 448436"/>
              <a:gd name="connsiteY4" fmla="*/ 219075 h 1328278"/>
              <a:gd name="connsiteX0" fmla="*/ 0 w 448436"/>
              <a:gd name="connsiteY0" fmla="*/ 219075 h 1328278"/>
              <a:gd name="connsiteX1" fmla="*/ 448436 w 448436"/>
              <a:gd name="connsiteY1" fmla="*/ 0 h 1328278"/>
              <a:gd name="connsiteX2" fmla="*/ 334136 w 448436"/>
              <a:gd name="connsiteY2" fmla="*/ 1099678 h 1328278"/>
              <a:gd name="connsiteX3" fmla="*/ 0 w 448436"/>
              <a:gd name="connsiteY3" fmla="*/ 1328278 h 1328278"/>
              <a:gd name="connsiteX4" fmla="*/ 0 w 448436"/>
              <a:gd name="connsiteY4" fmla="*/ 219075 h 1328278"/>
              <a:gd name="connsiteX0" fmla="*/ 0 w 477011"/>
              <a:gd name="connsiteY0" fmla="*/ 219075 h 1328278"/>
              <a:gd name="connsiteX1" fmla="*/ 448436 w 477011"/>
              <a:gd name="connsiteY1" fmla="*/ 0 h 1328278"/>
              <a:gd name="connsiteX2" fmla="*/ 477011 w 477011"/>
              <a:gd name="connsiteY2" fmla="*/ 1004428 h 1328278"/>
              <a:gd name="connsiteX3" fmla="*/ 0 w 477011"/>
              <a:gd name="connsiteY3" fmla="*/ 1328278 h 1328278"/>
              <a:gd name="connsiteX4" fmla="*/ 0 w 477011"/>
              <a:gd name="connsiteY4" fmla="*/ 219075 h 1328278"/>
              <a:gd name="connsiteX0" fmla="*/ 0 w 543686"/>
              <a:gd name="connsiteY0" fmla="*/ 114300 h 1328278"/>
              <a:gd name="connsiteX1" fmla="*/ 515111 w 543686"/>
              <a:gd name="connsiteY1" fmla="*/ 0 h 1328278"/>
              <a:gd name="connsiteX2" fmla="*/ 543686 w 543686"/>
              <a:gd name="connsiteY2" fmla="*/ 1004428 h 1328278"/>
              <a:gd name="connsiteX3" fmla="*/ 66675 w 543686"/>
              <a:gd name="connsiteY3" fmla="*/ 1328278 h 1328278"/>
              <a:gd name="connsiteX4" fmla="*/ 0 w 543686"/>
              <a:gd name="connsiteY4" fmla="*/ 114300 h 1328278"/>
              <a:gd name="connsiteX0" fmla="*/ 0 w 543686"/>
              <a:gd name="connsiteY0" fmla="*/ 114300 h 1328278"/>
              <a:gd name="connsiteX1" fmla="*/ 515111 w 543686"/>
              <a:gd name="connsiteY1" fmla="*/ 0 h 1328278"/>
              <a:gd name="connsiteX2" fmla="*/ 543686 w 543686"/>
              <a:gd name="connsiteY2" fmla="*/ 1004428 h 1328278"/>
              <a:gd name="connsiteX3" fmla="*/ 66675 w 543686"/>
              <a:gd name="connsiteY3" fmla="*/ 1328278 h 1328278"/>
              <a:gd name="connsiteX4" fmla="*/ 0 w 543686"/>
              <a:gd name="connsiteY4" fmla="*/ 114300 h 1328278"/>
              <a:gd name="connsiteX0" fmla="*/ 19132 w 562818"/>
              <a:gd name="connsiteY0" fmla="*/ 114300 h 1328278"/>
              <a:gd name="connsiteX1" fmla="*/ 534243 w 562818"/>
              <a:gd name="connsiteY1" fmla="*/ 0 h 1328278"/>
              <a:gd name="connsiteX2" fmla="*/ 562818 w 562818"/>
              <a:gd name="connsiteY2" fmla="*/ 1004428 h 1328278"/>
              <a:gd name="connsiteX3" fmla="*/ 85807 w 562818"/>
              <a:gd name="connsiteY3" fmla="*/ 1328278 h 1328278"/>
              <a:gd name="connsiteX4" fmla="*/ 123425 w 562818"/>
              <a:gd name="connsiteY4" fmla="*/ 377721 h 1328278"/>
              <a:gd name="connsiteX5" fmla="*/ 19132 w 562818"/>
              <a:gd name="connsiteY5" fmla="*/ 114300 h 1328278"/>
              <a:gd name="connsiteX0" fmla="*/ 19132 w 562818"/>
              <a:gd name="connsiteY0" fmla="*/ 190500 h 1404478"/>
              <a:gd name="connsiteX1" fmla="*/ 477093 w 562818"/>
              <a:gd name="connsiteY1" fmla="*/ 0 h 1404478"/>
              <a:gd name="connsiteX2" fmla="*/ 562818 w 562818"/>
              <a:gd name="connsiteY2" fmla="*/ 1080628 h 1404478"/>
              <a:gd name="connsiteX3" fmla="*/ 85807 w 562818"/>
              <a:gd name="connsiteY3" fmla="*/ 1404478 h 1404478"/>
              <a:gd name="connsiteX4" fmla="*/ 123425 w 562818"/>
              <a:gd name="connsiteY4" fmla="*/ 453921 h 1404478"/>
              <a:gd name="connsiteX5" fmla="*/ 19132 w 562818"/>
              <a:gd name="connsiteY5" fmla="*/ 190500 h 1404478"/>
              <a:gd name="connsiteX0" fmla="*/ 19132 w 562818"/>
              <a:gd name="connsiteY0" fmla="*/ 190500 h 1404478"/>
              <a:gd name="connsiteX1" fmla="*/ 477093 w 562818"/>
              <a:gd name="connsiteY1" fmla="*/ 0 h 1404478"/>
              <a:gd name="connsiteX2" fmla="*/ 562818 w 562818"/>
              <a:gd name="connsiteY2" fmla="*/ 1080628 h 1404478"/>
              <a:gd name="connsiteX3" fmla="*/ 85807 w 562818"/>
              <a:gd name="connsiteY3" fmla="*/ 1404478 h 1404478"/>
              <a:gd name="connsiteX4" fmla="*/ 123425 w 562818"/>
              <a:gd name="connsiteY4" fmla="*/ 453921 h 1404478"/>
              <a:gd name="connsiteX5" fmla="*/ 19132 w 562818"/>
              <a:gd name="connsiteY5" fmla="*/ 190500 h 1404478"/>
              <a:gd name="connsiteX0" fmla="*/ 19132 w 621425"/>
              <a:gd name="connsiteY0" fmla="*/ 190500 h 1404478"/>
              <a:gd name="connsiteX1" fmla="*/ 477093 w 621425"/>
              <a:gd name="connsiteY1" fmla="*/ 0 h 1404478"/>
              <a:gd name="connsiteX2" fmla="*/ 609177 w 621425"/>
              <a:gd name="connsiteY2" fmla="*/ 186138 h 1404478"/>
              <a:gd name="connsiteX3" fmla="*/ 562818 w 621425"/>
              <a:gd name="connsiteY3" fmla="*/ 1080628 h 1404478"/>
              <a:gd name="connsiteX4" fmla="*/ 85807 w 621425"/>
              <a:gd name="connsiteY4" fmla="*/ 1404478 h 1404478"/>
              <a:gd name="connsiteX5" fmla="*/ 123425 w 621425"/>
              <a:gd name="connsiteY5" fmla="*/ 453921 h 1404478"/>
              <a:gd name="connsiteX6" fmla="*/ 19132 w 621425"/>
              <a:gd name="connsiteY6" fmla="*/ 190500 h 1404478"/>
              <a:gd name="connsiteX0" fmla="*/ 19132 w 621425"/>
              <a:gd name="connsiteY0" fmla="*/ 190500 h 1404478"/>
              <a:gd name="connsiteX1" fmla="*/ 477093 w 621425"/>
              <a:gd name="connsiteY1" fmla="*/ 0 h 1404478"/>
              <a:gd name="connsiteX2" fmla="*/ 609177 w 621425"/>
              <a:gd name="connsiteY2" fmla="*/ 186138 h 1404478"/>
              <a:gd name="connsiteX3" fmla="*/ 562818 w 621425"/>
              <a:gd name="connsiteY3" fmla="*/ 1080628 h 1404478"/>
              <a:gd name="connsiteX4" fmla="*/ 85807 w 621425"/>
              <a:gd name="connsiteY4" fmla="*/ 1404478 h 1404478"/>
              <a:gd name="connsiteX5" fmla="*/ 123425 w 621425"/>
              <a:gd name="connsiteY5" fmla="*/ 453921 h 1404478"/>
              <a:gd name="connsiteX6" fmla="*/ 19132 w 621425"/>
              <a:gd name="connsiteY6" fmla="*/ 190500 h 1404478"/>
              <a:gd name="connsiteX0" fmla="*/ 19132 w 621425"/>
              <a:gd name="connsiteY0" fmla="*/ 190500 h 1404478"/>
              <a:gd name="connsiteX1" fmla="*/ 448518 w 621425"/>
              <a:gd name="connsiteY1" fmla="*/ 0 h 1404478"/>
              <a:gd name="connsiteX2" fmla="*/ 609177 w 621425"/>
              <a:gd name="connsiteY2" fmla="*/ 186138 h 1404478"/>
              <a:gd name="connsiteX3" fmla="*/ 562818 w 621425"/>
              <a:gd name="connsiteY3" fmla="*/ 1080628 h 1404478"/>
              <a:gd name="connsiteX4" fmla="*/ 85807 w 621425"/>
              <a:gd name="connsiteY4" fmla="*/ 1404478 h 1404478"/>
              <a:gd name="connsiteX5" fmla="*/ 123425 w 621425"/>
              <a:gd name="connsiteY5" fmla="*/ 453921 h 1404478"/>
              <a:gd name="connsiteX6" fmla="*/ 19132 w 621425"/>
              <a:gd name="connsiteY6" fmla="*/ 190500 h 1404478"/>
              <a:gd name="connsiteX0" fmla="*/ 19132 w 621425"/>
              <a:gd name="connsiteY0" fmla="*/ 190500 h 1404478"/>
              <a:gd name="connsiteX1" fmla="*/ 448518 w 621425"/>
              <a:gd name="connsiteY1" fmla="*/ 0 h 1404478"/>
              <a:gd name="connsiteX2" fmla="*/ 609177 w 621425"/>
              <a:gd name="connsiteY2" fmla="*/ 186138 h 1404478"/>
              <a:gd name="connsiteX3" fmla="*/ 562818 w 621425"/>
              <a:gd name="connsiteY3" fmla="*/ 1080628 h 1404478"/>
              <a:gd name="connsiteX4" fmla="*/ 85807 w 621425"/>
              <a:gd name="connsiteY4" fmla="*/ 1404478 h 1404478"/>
              <a:gd name="connsiteX5" fmla="*/ 123425 w 621425"/>
              <a:gd name="connsiteY5" fmla="*/ 453921 h 1404478"/>
              <a:gd name="connsiteX6" fmla="*/ 19132 w 621425"/>
              <a:gd name="connsiteY6" fmla="*/ 190500 h 1404478"/>
              <a:gd name="connsiteX0" fmla="*/ 19132 w 616050"/>
              <a:gd name="connsiteY0" fmla="*/ 190500 h 1404478"/>
              <a:gd name="connsiteX1" fmla="*/ 448518 w 616050"/>
              <a:gd name="connsiteY1" fmla="*/ 0 h 1404478"/>
              <a:gd name="connsiteX2" fmla="*/ 609177 w 616050"/>
              <a:gd name="connsiteY2" fmla="*/ 186138 h 1404478"/>
              <a:gd name="connsiteX3" fmla="*/ 543768 w 616050"/>
              <a:gd name="connsiteY3" fmla="*/ 1299703 h 1404478"/>
              <a:gd name="connsiteX4" fmla="*/ 85807 w 616050"/>
              <a:gd name="connsiteY4" fmla="*/ 1404478 h 1404478"/>
              <a:gd name="connsiteX5" fmla="*/ 123425 w 616050"/>
              <a:gd name="connsiteY5" fmla="*/ 453921 h 1404478"/>
              <a:gd name="connsiteX6" fmla="*/ 19132 w 616050"/>
              <a:gd name="connsiteY6" fmla="*/ 190500 h 1404478"/>
              <a:gd name="connsiteX0" fmla="*/ 19132 w 616050"/>
              <a:gd name="connsiteY0" fmla="*/ 190500 h 1528303"/>
              <a:gd name="connsiteX1" fmla="*/ 448518 w 616050"/>
              <a:gd name="connsiteY1" fmla="*/ 0 h 1528303"/>
              <a:gd name="connsiteX2" fmla="*/ 609177 w 616050"/>
              <a:gd name="connsiteY2" fmla="*/ 186138 h 1528303"/>
              <a:gd name="connsiteX3" fmla="*/ 543768 w 616050"/>
              <a:gd name="connsiteY3" fmla="*/ 1299703 h 1528303"/>
              <a:gd name="connsiteX4" fmla="*/ 133432 w 616050"/>
              <a:gd name="connsiteY4" fmla="*/ 1528303 h 1528303"/>
              <a:gd name="connsiteX5" fmla="*/ 123425 w 616050"/>
              <a:gd name="connsiteY5" fmla="*/ 453921 h 1528303"/>
              <a:gd name="connsiteX6" fmla="*/ 19132 w 616050"/>
              <a:gd name="connsiteY6" fmla="*/ 190500 h 1528303"/>
              <a:gd name="connsiteX0" fmla="*/ 18343 w 615261"/>
              <a:gd name="connsiteY0" fmla="*/ 190500 h 1528303"/>
              <a:gd name="connsiteX1" fmla="*/ 447729 w 615261"/>
              <a:gd name="connsiteY1" fmla="*/ 0 h 1528303"/>
              <a:gd name="connsiteX2" fmla="*/ 608388 w 615261"/>
              <a:gd name="connsiteY2" fmla="*/ 186138 h 1528303"/>
              <a:gd name="connsiteX3" fmla="*/ 542979 w 615261"/>
              <a:gd name="connsiteY3" fmla="*/ 1299703 h 1528303"/>
              <a:gd name="connsiteX4" fmla="*/ 132643 w 615261"/>
              <a:gd name="connsiteY4" fmla="*/ 1528303 h 1528303"/>
              <a:gd name="connsiteX5" fmla="*/ 132161 w 615261"/>
              <a:gd name="connsiteY5" fmla="*/ 453921 h 1528303"/>
              <a:gd name="connsiteX6" fmla="*/ 18343 w 615261"/>
              <a:gd name="connsiteY6" fmla="*/ 190500 h 1528303"/>
              <a:gd name="connsiteX0" fmla="*/ 18343 w 615261"/>
              <a:gd name="connsiteY0" fmla="*/ 190500 h 1528303"/>
              <a:gd name="connsiteX1" fmla="*/ 447729 w 615261"/>
              <a:gd name="connsiteY1" fmla="*/ 0 h 1528303"/>
              <a:gd name="connsiteX2" fmla="*/ 608388 w 615261"/>
              <a:gd name="connsiteY2" fmla="*/ 186138 h 1528303"/>
              <a:gd name="connsiteX3" fmla="*/ 542979 w 615261"/>
              <a:gd name="connsiteY3" fmla="*/ 1299703 h 1528303"/>
              <a:gd name="connsiteX4" fmla="*/ 132643 w 615261"/>
              <a:gd name="connsiteY4" fmla="*/ 1528303 h 1528303"/>
              <a:gd name="connsiteX5" fmla="*/ 132161 w 615261"/>
              <a:gd name="connsiteY5" fmla="*/ 453921 h 1528303"/>
              <a:gd name="connsiteX6" fmla="*/ 18343 w 615261"/>
              <a:gd name="connsiteY6" fmla="*/ 190500 h 1528303"/>
              <a:gd name="connsiteX0" fmla="*/ 18343 w 615261"/>
              <a:gd name="connsiteY0" fmla="*/ 190500 h 1528303"/>
              <a:gd name="connsiteX1" fmla="*/ 447729 w 615261"/>
              <a:gd name="connsiteY1" fmla="*/ 0 h 1528303"/>
              <a:gd name="connsiteX2" fmla="*/ 608388 w 615261"/>
              <a:gd name="connsiteY2" fmla="*/ 186138 h 1528303"/>
              <a:gd name="connsiteX3" fmla="*/ 542979 w 615261"/>
              <a:gd name="connsiteY3" fmla="*/ 1299703 h 1528303"/>
              <a:gd name="connsiteX4" fmla="*/ 132643 w 615261"/>
              <a:gd name="connsiteY4" fmla="*/ 1528303 h 1528303"/>
              <a:gd name="connsiteX5" fmla="*/ 132138 w 615261"/>
              <a:gd name="connsiteY5" fmla="*/ 929088 h 1528303"/>
              <a:gd name="connsiteX6" fmla="*/ 132161 w 615261"/>
              <a:gd name="connsiteY6" fmla="*/ 453921 h 1528303"/>
              <a:gd name="connsiteX7" fmla="*/ 18343 w 615261"/>
              <a:gd name="connsiteY7" fmla="*/ 190500 h 1528303"/>
              <a:gd name="connsiteX0" fmla="*/ 16943 w 613861"/>
              <a:gd name="connsiteY0" fmla="*/ 190500 h 1528303"/>
              <a:gd name="connsiteX1" fmla="*/ 446329 w 613861"/>
              <a:gd name="connsiteY1" fmla="*/ 0 h 1528303"/>
              <a:gd name="connsiteX2" fmla="*/ 606988 w 613861"/>
              <a:gd name="connsiteY2" fmla="*/ 186138 h 1528303"/>
              <a:gd name="connsiteX3" fmla="*/ 541579 w 613861"/>
              <a:gd name="connsiteY3" fmla="*/ 1299703 h 1528303"/>
              <a:gd name="connsiteX4" fmla="*/ 131243 w 613861"/>
              <a:gd name="connsiteY4" fmla="*/ 1528303 h 1528303"/>
              <a:gd name="connsiteX5" fmla="*/ 130738 w 613861"/>
              <a:gd name="connsiteY5" fmla="*/ 929088 h 1528303"/>
              <a:gd name="connsiteX6" fmla="*/ 149811 w 613861"/>
              <a:gd name="connsiteY6" fmla="*/ 453921 h 1528303"/>
              <a:gd name="connsiteX7" fmla="*/ 16943 w 613861"/>
              <a:gd name="connsiteY7" fmla="*/ 190500 h 1528303"/>
              <a:gd name="connsiteX0" fmla="*/ 16943 w 613861"/>
              <a:gd name="connsiteY0" fmla="*/ 190500 h 1528303"/>
              <a:gd name="connsiteX1" fmla="*/ 446329 w 613861"/>
              <a:gd name="connsiteY1" fmla="*/ 0 h 1528303"/>
              <a:gd name="connsiteX2" fmla="*/ 606988 w 613861"/>
              <a:gd name="connsiteY2" fmla="*/ 186138 h 1528303"/>
              <a:gd name="connsiteX3" fmla="*/ 541579 w 613861"/>
              <a:gd name="connsiteY3" fmla="*/ 1299703 h 1528303"/>
              <a:gd name="connsiteX4" fmla="*/ 131243 w 613861"/>
              <a:gd name="connsiteY4" fmla="*/ 1528303 h 1528303"/>
              <a:gd name="connsiteX5" fmla="*/ 130738 w 613861"/>
              <a:gd name="connsiteY5" fmla="*/ 929088 h 1528303"/>
              <a:gd name="connsiteX6" fmla="*/ 149811 w 613861"/>
              <a:gd name="connsiteY6" fmla="*/ 453921 h 1528303"/>
              <a:gd name="connsiteX7" fmla="*/ 16943 w 613861"/>
              <a:gd name="connsiteY7" fmla="*/ 190500 h 1528303"/>
              <a:gd name="connsiteX0" fmla="*/ 16943 w 613861"/>
              <a:gd name="connsiteY0" fmla="*/ 190500 h 1528303"/>
              <a:gd name="connsiteX1" fmla="*/ 446329 w 613861"/>
              <a:gd name="connsiteY1" fmla="*/ 0 h 1528303"/>
              <a:gd name="connsiteX2" fmla="*/ 606988 w 613861"/>
              <a:gd name="connsiteY2" fmla="*/ 186138 h 1528303"/>
              <a:gd name="connsiteX3" fmla="*/ 541579 w 613861"/>
              <a:gd name="connsiteY3" fmla="*/ 1299703 h 1528303"/>
              <a:gd name="connsiteX4" fmla="*/ 131243 w 613861"/>
              <a:gd name="connsiteY4" fmla="*/ 1528303 h 1528303"/>
              <a:gd name="connsiteX5" fmla="*/ 245038 w 613861"/>
              <a:gd name="connsiteY5" fmla="*/ 910038 h 1528303"/>
              <a:gd name="connsiteX6" fmla="*/ 149811 w 613861"/>
              <a:gd name="connsiteY6" fmla="*/ 453921 h 1528303"/>
              <a:gd name="connsiteX7" fmla="*/ 16943 w 613861"/>
              <a:gd name="connsiteY7" fmla="*/ 190500 h 1528303"/>
              <a:gd name="connsiteX0" fmla="*/ 16943 w 613861"/>
              <a:gd name="connsiteY0" fmla="*/ 190500 h 1442578"/>
              <a:gd name="connsiteX1" fmla="*/ 446329 w 613861"/>
              <a:gd name="connsiteY1" fmla="*/ 0 h 1442578"/>
              <a:gd name="connsiteX2" fmla="*/ 606988 w 613861"/>
              <a:gd name="connsiteY2" fmla="*/ 186138 h 1442578"/>
              <a:gd name="connsiteX3" fmla="*/ 541579 w 613861"/>
              <a:gd name="connsiteY3" fmla="*/ 1299703 h 1442578"/>
              <a:gd name="connsiteX4" fmla="*/ 274118 w 613861"/>
              <a:gd name="connsiteY4" fmla="*/ 1442578 h 1442578"/>
              <a:gd name="connsiteX5" fmla="*/ 245038 w 613861"/>
              <a:gd name="connsiteY5" fmla="*/ 910038 h 1442578"/>
              <a:gd name="connsiteX6" fmla="*/ 149811 w 613861"/>
              <a:gd name="connsiteY6" fmla="*/ 453921 h 1442578"/>
              <a:gd name="connsiteX7" fmla="*/ 16943 w 613861"/>
              <a:gd name="connsiteY7" fmla="*/ 190500 h 1442578"/>
              <a:gd name="connsiteX0" fmla="*/ 16943 w 675115"/>
              <a:gd name="connsiteY0" fmla="*/ 190500 h 1442578"/>
              <a:gd name="connsiteX1" fmla="*/ 446329 w 675115"/>
              <a:gd name="connsiteY1" fmla="*/ 0 h 1442578"/>
              <a:gd name="connsiteX2" fmla="*/ 606988 w 675115"/>
              <a:gd name="connsiteY2" fmla="*/ 186138 h 1442578"/>
              <a:gd name="connsiteX3" fmla="*/ 646354 w 675115"/>
              <a:gd name="connsiteY3" fmla="*/ 1223503 h 1442578"/>
              <a:gd name="connsiteX4" fmla="*/ 274118 w 675115"/>
              <a:gd name="connsiteY4" fmla="*/ 1442578 h 1442578"/>
              <a:gd name="connsiteX5" fmla="*/ 245038 w 675115"/>
              <a:gd name="connsiteY5" fmla="*/ 910038 h 1442578"/>
              <a:gd name="connsiteX6" fmla="*/ 149811 w 675115"/>
              <a:gd name="connsiteY6" fmla="*/ 453921 h 1442578"/>
              <a:gd name="connsiteX7" fmla="*/ 16943 w 675115"/>
              <a:gd name="connsiteY7" fmla="*/ 190500 h 1442578"/>
              <a:gd name="connsiteX0" fmla="*/ 18562 w 676734"/>
              <a:gd name="connsiteY0" fmla="*/ 190500 h 1442578"/>
              <a:gd name="connsiteX1" fmla="*/ 447948 w 676734"/>
              <a:gd name="connsiteY1" fmla="*/ 0 h 1442578"/>
              <a:gd name="connsiteX2" fmla="*/ 608607 w 676734"/>
              <a:gd name="connsiteY2" fmla="*/ 186138 h 1442578"/>
              <a:gd name="connsiteX3" fmla="*/ 647973 w 676734"/>
              <a:gd name="connsiteY3" fmla="*/ 1223503 h 1442578"/>
              <a:gd name="connsiteX4" fmla="*/ 275737 w 676734"/>
              <a:gd name="connsiteY4" fmla="*/ 1442578 h 1442578"/>
              <a:gd name="connsiteX5" fmla="*/ 246657 w 676734"/>
              <a:gd name="connsiteY5" fmla="*/ 910038 h 1442578"/>
              <a:gd name="connsiteX6" fmla="*/ 151430 w 676734"/>
              <a:gd name="connsiteY6" fmla="*/ 453921 h 1442578"/>
              <a:gd name="connsiteX7" fmla="*/ 75207 w 676734"/>
              <a:gd name="connsiteY7" fmla="*/ 329013 h 1442578"/>
              <a:gd name="connsiteX8" fmla="*/ 18562 w 676734"/>
              <a:gd name="connsiteY8" fmla="*/ 190500 h 1442578"/>
              <a:gd name="connsiteX0" fmla="*/ 18562 w 676734"/>
              <a:gd name="connsiteY0" fmla="*/ 190500 h 1471153"/>
              <a:gd name="connsiteX1" fmla="*/ 447948 w 676734"/>
              <a:gd name="connsiteY1" fmla="*/ 0 h 1471153"/>
              <a:gd name="connsiteX2" fmla="*/ 608607 w 676734"/>
              <a:gd name="connsiteY2" fmla="*/ 186138 h 1471153"/>
              <a:gd name="connsiteX3" fmla="*/ 647973 w 676734"/>
              <a:gd name="connsiteY3" fmla="*/ 1223503 h 1471153"/>
              <a:gd name="connsiteX4" fmla="*/ 237637 w 676734"/>
              <a:gd name="connsiteY4" fmla="*/ 1471153 h 1471153"/>
              <a:gd name="connsiteX5" fmla="*/ 246657 w 676734"/>
              <a:gd name="connsiteY5" fmla="*/ 910038 h 1471153"/>
              <a:gd name="connsiteX6" fmla="*/ 151430 w 676734"/>
              <a:gd name="connsiteY6" fmla="*/ 453921 h 1471153"/>
              <a:gd name="connsiteX7" fmla="*/ 75207 w 676734"/>
              <a:gd name="connsiteY7" fmla="*/ 329013 h 1471153"/>
              <a:gd name="connsiteX8" fmla="*/ 18562 w 676734"/>
              <a:gd name="connsiteY8" fmla="*/ 190500 h 1471153"/>
              <a:gd name="connsiteX0" fmla="*/ 18562 w 676734"/>
              <a:gd name="connsiteY0" fmla="*/ 190500 h 1471153"/>
              <a:gd name="connsiteX1" fmla="*/ 447948 w 676734"/>
              <a:gd name="connsiteY1" fmla="*/ 0 h 1471153"/>
              <a:gd name="connsiteX2" fmla="*/ 608607 w 676734"/>
              <a:gd name="connsiteY2" fmla="*/ 186138 h 1471153"/>
              <a:gd name="connsiteX3" fmla="*/ 647973 w 676734"/>
              <a:gd name="connsiteY3" fmla="*/ 1223503 h 1471153"/>
              <a:gd name="connsiteX4" fmla="*/ 237637 w 676734"/>
              <a:gd name="connsiteY4" fmla="*/ 1471153 h 1471153"/>
              <a:gd name="connsiteX5" fmla="*/ 178877 w 676734"/>
              <a:gd name="connsiteY5" fmla="*/ 910038 h 1471153"/>
              <a:gd name="connsiteX6" fmla="*/ 151430 w 676734"/>
              <a:gd name="connsiteY6" fmla="*/ 453921 h 1471153"/>
              <a:gd name="connsiteX7" fmla="*/ 75207 w 676734"/>
              <a:gd name="connsiteY7" fmla="*/ 329013 h 1471153"/>
              <a:gd name="connsiteX8" fmla="*/ 18562 w 676734"/>
              <a:gd name="connsiteY8" fmla="*/ 190500 h 1471153"/>
              <a:gd name="connsiteX0" fmla="*/ 18562 w 676734"/>
              <a:gd name="connsiteY0" fmla="*/ 190500 h 1448558"/>
              <a:gd name="connsiteX1" fmla="*/ 447948 w 676734"/>
              <a:gd name="connsiteY1" fmla="*/ 0 h 1448558"/>
              <a:gd name="connsiteX2" fmla="*/ 608607 w 676734"/>
              <a:gd name="connsiteY2" fmla="*/ 186138 h 1448558"/>
              <a:gd name="connsiteX3" fmla="*/ 647973 w 676734"/>
              <a:gd name="connsiteY3" fmla="*/ 1223503 h 1448558"/>
              <a:gd name="connsiteX4" fmla="*/ 169857 w 676734"/>
              <a:gd name="connsiteY4" fmla="*/ 1448558 h 1448558"/>
              <a:gd name="connsiteX5" fmla="*/ 178877 w 676734"/>
              <a:gd name="connsiteY5" fmla="*/ 910038 h 1448558"/>
              <a:gd name="connsiteX6" fmla="*/ 151430 w 676734"/>
              <a:gd name="connsiteY6" fmla="*/ 453921 h 1448558"/>
              <a:gd name="connsiteX7" fmla="*/ 75207 w 676734"/>
              <a:gd name="connsiteY7" fmla="*/ 329013 h 1448558"/>
              <a:gd name="connsiteX8" fmla="*/ 18562 w 676734"/>
              <a:gd name="connsiteY8" fmla="*/ 190500 h 1448558"/>
              <a:gd name="connsiteX0" fmla="*/ 18562 w 676734"/>
              <a:gd name="connsiteY0" fmla="*/ 190500 h 1448558"/>
              <a:gd name="connsiteX1" fmla="*/ 447948 w 676734"/>
              <a:gd name="connsiteY1" fmla="*/ 0 h 1448558"/>
              <a:gd name="connsiteX2" fmla="*/ 608607 w 676734"/>
              <a:gd name="connsiteY2" fmla="*/ 186138 h 1448558"/>
              <a:gd name="connsiteX3" fmla="*/ 647973 w 676734"/>
              <a:gd name="connsiteY3" fmla="*/ 1223503 h 1448558"/>
              <a:gd name="connsiteX4" fmla="*/ 169857 w 676734"/>
              <a:gd name="connsiteY4" fmla="*/ 1448558 h 1448558"/>
              <a:gd name="connsiteX5" fmla="*/ 122395 w 676734"/>
              <a:gd name="connsiteY5" fmla="*/ 898740 h 1448558"/>
              <a:gd name="connsiteX6" fmla="*/ 151430 w 676734"/>
              <a:gd name="connsiteY6" fmla="*/ 453921 h 1448558"/>
              <a:gd name="connsiteX7" fmla="*/ 75207 w 676734"/>
              <a:gd name="connsiteY7" fmla="*/ 329013 h 1448558"/>
              <a:gd name="connsiteX8" fmla="*/ 18562 w 676734"/>
              <a:gd name="connsiteY8" fmla="*/ 190500 h 1448558"/>
              <a:gd name="connsiteX0" fmla="*/ 17251 w 675423"/>
              <a:gd name="connsiteY0" fmla="*/ 190500 h 1448558"/>
              <a:gd name="connsiteX1" fmla="*/ 446637 w 675423"/>
              <a:gd name="connsiteY1" fmla="*/ 0 h 1448558"/>
              <a:gd name="connsiteX2" fmla="*/ 607296 w 675423"/>
              <a:gd name="connsiteY2" fmla="*/ 186138 h 1448558"/>
              <a:gd name="connsiteX3" fmla="*/ 646662 w 675423"/>
              <a:gd name="connsiteY3" fmla="*/ 1223503 h 1448558"/>
              <a:gd name="connsiteX4" fmla="*/ 168546 w 675423"/>
              <a:gd name="connsiteY4" fmla="*/ 1448558 h 1448558"/>
              <a:gd name="connsiteX5" fmla="*/ 121084 w 675423"/>
              <a:gd name="connsiteY5" fmla="*/ 898740 h 1448558"/>
              <a:gd name="connsiteX6" fmla="*/ 82340 w 675423"/>
              <a:gd name="connsiteY6" fmla="*/ 431326 h 1448558"/>
              <a:gd name="connsiteX7" fmla="*/ 73896 w 675423"/>
              <a:gd name="connsiteY7" fmla="*/ 329013 h 1448558"/>
              <a:gd name="connsiteX8" fmla="*/ 17251 w 675423"/>
              <a:gd name="connsiteY8" fmla="*/ 190500 h 1448558"/>
              <a:gd name="connsiteX0" fmla="*/ 10828 w 770669"/>
              <a:gd name="connsiteY0" fmla="*/ 201798 h 1448558"/>
              <a:gd name="connsiteX1" fmla="*/ 541883 w 770669"/>
              <a:gd name="connsiteY1" fmla="*/ 0 h 1448558"/>
              <a:gd name="connsiteX2" fmla="*/ 702542 w 770669"/>
              <a:gd name="connsiteY2" fmla="*/ 186138 h 1448558"/>
              <a:gd name="connsiteX3" fmla="*/ 741908 w 770669"/>
              <a:gd name="connsiteY3" fmla="*/ 1223503 h 1448558"/>
              <a:gd name="connsiteX4" fmla="*/ 263792 w 770669"/>
              <a:gd name="connsiteY4" fmla="*/ 1448558 h 1448558"/>
              <a:gd name="connsiteX5" fmla="*/ 216330 w 770669"/>
              <a:gd name="connsiteY5" fmla="*/ 898740 h 1448558"/>
              <a:gd name="connsiteX6" fmla="*/ 177586 w 770669"/>
              <a:gd name="connsiteY6" fmla="*/ 431326 h 1448558"/>
              <a:gd name="connsiteX7" fmla="*/ 169142 w 770669"/>
              <a:gd name="connsiteY7" fmla="*/ 329013 h 1448558"/>
              <a:gd name="connsiteX8" fmla="*/ 10828 w 770669"/>
              <a:gd name="connsiteY8" fmla="*/ 201798 h 1448558"/>
              <a:gd name="connsiteX0" fmla="*/ 21073 w 780914"/>
              <a:gd name="connsiteY0" fmla="*/ 201798 h 1448558"/>
              <a:gd name="connsiteX1" fmla="*/ 552128 w 780914"/>
              <a:gd name="connsiteY1" fmla="*/ 0 h 1448558"/>
              <a:gd name="connsiteX2" fmla="*/ 712787 w 780914"/>
              <a:gd name="connsiteY2" fmla="*/ 186138 h 1448558"/>
              <a:gd name="connsiteX3" fmla="*/ 752153 w 780914"/>
              <a:gd name="connsiteY3" fmla="*/ 1223503 h 1448558"/>
              <a:gd name="connsiteX4" fmla="*/ 274037 w 780914"/>
              <a:gd name="connsiteY4" fmla="*/ 1448558 h 1448558"/>
              <a:gd name="connsiteX5" fmla="*/ 226575 w 780914"/>
              <a:gd name="connsiteY5" fmla="*/ 898740 h 1448558"/>
              <a:gd name="connsiteX6" fmla="*/ 187831 w 780914"/>
              <a:gd name="connsiteY6" fmla="*/ 431326 h 1448558"/>
              <a:gd name="connsiteX7" fmla="*/ 66421 w 780914"/>
              <a:gd name="connsiteY7" fmla="*/ 385502 h 1448558"/>
              <a:gd name="connsiteX8" fmla="*/ 21073 w 780914"/>
              <a:gd name="connsiteY8" fmla="*/ 201798 h 1448558"/>
              <a:gd name="connsiteX0" fmla="*/ 24985 w 762233"/>
              <a:gd name="connsiteY0" fmla="*/ 337369 h 1448558"/>
              <a:gd name="connsiteX1" fmla="*/ 533447 w 762233"/>
              <a:gd name="connsiteY1" fmla="*/ 0 h 1448558"/>
              <a:gd name="connsiteX2" fmla="*/ 694106 w 762233"/>
              <a:gd name="connsiteY2" fmla="*/ 186138 h 1448558"/>
              <a:gd name="connsiteX3" fmla="*/ 733472 w 762233"/>
              <a:gd name="connsiteY3" fmla="*/ 1223503 h 1448558"/>
              <a:gd name="connsiteX4" fmla="*/ 255356 w 762233"/>
              <a:gd name="connsiteY4" fmla="*/ 1448558 h 1448558"/>
              <a:gd name="connsiteX5" fmla="*/ 207894 w 762233"/>
              <a:gd name="connsiteY5" fmla="*/ 898740 h 1448558"/>
              <a:gd name="connsiteX6" fmla="*/ 169150 w 762233"/>
              <a:gd name="connsiteY6" fmla="*/ 431326 h 1448558"/>
              <a:gd name="connsiteX7" fmla="*/ 47740 w 762233"/>
              <a:gd name="connsiteY7" fmla="*/ 385502 h 1448558"/>
              <a:gd name="connsiteX8" fmla="*/ 24985 w 762233"/>
              <a:gd name="connsiteY8" fmla="*/ 337369 h 1448558"/>
              <a:gd name="connsiteX0" fmla="*/ 24985 w 762233"/>
              <a:gd name="connsiteY0" fmla="*/ 258286 h 1369475"/>
              <a:gd name="connsiteX1" fmla="*/ 646412 w 762233"/>
              <a:gd name="connsiteY1" fmla="*/ 0 h 1369475"/>
              <a:gd name="connsiteX2" fmla="*/ 694106 w 762233"/>
              <a:gd name="connsiteY2" fmla="*/ 107055 h 1369475"/>
              <a:gd name="connsiteX3" fmla="*/ 733472 w 762233"/>
              <a:gd name="connsiteY3" fmla="*/ 1144420 h 1369475"/>
              <a:gd name="connsiteX4" fmla="*/ 255356 w 762233"/>
              <a:gd name="connsiteY4" fmla="*/ 1369475 h 1369475"/>
              <a:gd name="connsiteX5" fmla="*/ 207894 w 762233"/>
              <a:gd name="connsiteY5" fmla="*/ 819657 h 1369475"/>
              <a:gd name="connsiteX6" fmla="*/ 169150 w 762233"/>
              <a:gd name="connsiteY6" fmla="*/ 352243 h 1369475"/>
              <a:gd name="connsiteX7" fmla="*/ 47740 w 762233"/>
              <a:gd name="connsiteY7" fmla="*/ 306419 h 1369475"/>
              <a:gd name="connsiteX8" fmla="*/ 24985 w 762233"/>
              <a:gd name="connsiteY8" fmla="*/ 258286 h 1369475"/>
              <a:gd name="connsiteX0" fmla="*/ 24985 w 769813"/>
              <a:gd name="connsiteY0" fmla="*/ 258286 h 1369475"/>
              <a:gd name="connsiteX1" fmla="*/ 646412 w 769813"/>
              <a:gd name="connsiteY1" fmla="*/ 0 h 1369475"/>
              <a:gd name="connsiteX2" fmla="*/ 727996 w 769813"/>
              <a:gd name="connsiteY2" fmla="*/ 152245 h 1369475"/>
              <a:gd name="connsiteX3" fmla="*/ 733472 w 769813"/>
              <a:gd name="connsiteY3" fmla="*/ 1144420 h 1369475"/>
              <a:gd name="connsiteX4" fmla="*/ 255356 w 769813"/>
              <a:gd name="connsiteY4" fmla="*/ 1369475 h 1369475"/>
              <a:gd name="connsiteX5" fmla="*/ 207894 w 769813"/>
              <a:gd name="connsiteY5" fmla="*/ 819657 h 1369475"/>
              <a:gd name="connsiteX6" fmla="*/ 169150 w 769813"/>
              <a:gd name="connsiteY6" fmla="*/ 352243 h 1369475"/>
              <a:gd name="connsiteX7" fmla="*/ 47740 w 769813"/>
              <a:gd name="connsiteY7" fmla="*/ 306419 h 1369475"/>
              <a:gd name="connsiteX8" fmla="*/ 24985 w 769813"/>
              <a:gd name="connsiteY8" fmla="*/ 258286 h 1369475"/>
              <a:gd name="connsiteX0" fmla="*/ 24985 w 5789657"/>
              <a:gd name="connsiteY0" fmla="*/ 2261967 h 3373156"/>
              <a:gd name="connsiteX1" fmla="*/ 646412 w 5789657"/>
              <a:gd name="connsiteY1" fmla="*/ 2003681 h 3373156"/>
              <a:gd name="connsiteX2" fmla="*/ 5789627 w 5789657"/>
              <a:gd name="connsiteY2" fmla="*/ 9391 h 3373156"/>
              <a:gd name="connsiteX3" fmla="*/ 733472 w 5789657"/>
              <a:gd name="connsiteY3" fmla="*/ 3148101 h 3373156"/>
              <a:gd name="connsiteX4" fmla="*/ 255356 w 5789657"/>
              <a:gd name="connsiteY4" fmla="*/ 3373156 h 3373156"/>
              <a:gd name="connsiteX5" fmla="*/ 207894 w 5789657"/>
              <a:gd name="connsiteY5" fmla="*/ 2823338 h 3373156"/>
              <a:gd name="connsiteX6" fmla="*/ 169150 w 5789657"/>
              <a:gd name="connsiteY6" fmla="*/ 2355924 h 3373156"/>
              <a:gd name="connsiteX7" fmla="*/ 47740 w 5789657"/>
              <a:gd name="connsiteY7" fmla="*/ 2310100 h 3373156"/>
              <a:gd name="connsiteX8" fmla="*/ 24985 w 5789657"/>
              <a:gd name="connsiteY8" fmla="*/ 2261967 h 3373156"/>
              <a:gd name="connsiteX0" fmla="*/ 24985 w 5865542"/>
              <a:gd name="connsiteY0" fmla="*/ 2261967 h 3373156"/>
              <a:gd name="connsiteX1" fmla="*/ 646412 w 5865542"/>
              <a:gd name="connsiteY1" fmla="*/ 2003681 h 3373156"/>
              <a:gd name="connsiteX2" fmla="*/ 5789627 w 5865542"/>
              <a:gd name="connsiteY2" fmla="*/ 9391 h 3373156"/>
              <a:gd name="connsiteX3" fmla="*/ 5838364 w 5865542"/>
              <a:gd name="connsiteY3" fmla="*/ 865997 h 3373156"/>
              <a:gd name="connsiteX4" fmla="*/ 255356 w 5865542"/>
              <a:gd name="connsiteY4" fmla="*/ 3373156 h 3373156"/>
              <a:gd name="connsiteX5" fmla="*/ 207894 w 5865542"/>
              <a:gd name="connsiteY5" fmla="*/ 2823338 h 3373156"/>
              <a:gd name="connsiteX6" fmla="*/ 169150 w 5865542"/>
              <a:gd name="connsiteY6" fmla="*/ 2355924 h 3373156"/>
              <a:gd name="connsiteX7" fmla="*/ 47740 w 5865542"/>
              <a:gd name="connsiteY7" fmla="*/ 2310100 h 3373156"/>
              <a:gd name="connsiteX8" fmla="*/ 24985 w 5865542"/>
              <a:gd name="connsiteY8" fmla="*/ 2261967 h 3373156"/>
              <a:gd name="connsiteX0" fmla="*/ 24985 w 5843949"/>
              <a:gd name="connsiteY0" fmla="*/ 2261967 h 3373156"/>
              <a:gd name="connsiteX1" fmla="*/ 646412 w 5843949"/>
              <a:gd name="connsiteY1" fmla="*/ 2003681 h 3373156"/>
              <a:gd name="connsiteX2" fmla="*/ 5789627 w 5843949"/>
              <a:gd name="connsiteY2" fmla="*/ 9391 h 3373156"/>
              <a:gd name="connsiteX3" fmla="*/ 5838364 w 5843949"/>
              <a:gd name="connsiteY3" fmla="*/ 865997 h 3373156"/>
              <a:gd name="connsiteX4" fmla="*/ 255356 w 5843949"/>
              <a:gd name="connsiteY4" fmla="*/ 3373156 h 3373156"/>
              <a:gd name="connsiteX5" fmla="*/ 207894 w 5843949"/>
              <a:gd name="connsiteY5" fmla="*/ 2823338 h 3373156"/>
              <a:gd name="connsiteX6" fmla="*/ 169150 w 5843949"/>
              <a:gd name="connsiteY6" fmla="*/ 2355924 h 3373156"/>
              <a:gd name="connsiteX7" fmla="*/ 47740 w 5843949"/>
              <a:gd name="connsiteY7" fmla="*/ 2310100 h 3373156"/>
              <a:gd name="connsiteX8" fmla="*/ 24985 w 5843949"/>
              <a:gd name="connsiteY8" fmla="*/ 2261967 h 3373156"/>
              <a:gd name="connsiteX0" fmla="*/ 24985 w 5842275"/>
              <a:gd name="connsiteY0" fmla="*/ 2374507 h 3485696"/>
              <a:gd name="connsiteX1" fmla="*/ 646412 w 5842275"/>
              <a:gd name="connsiteY1" fmla="*/ 2116221 h 3485696"/>
              <a:gd name="connsiteX2" fmla="*/ 5757180 w 5842275"/>
              <a:gd name="connsiteY2" fmla="*/ 8956 h 3485696"/>
              <a:gd name="connsiteX3" fmla="*/ 5838364 w 5842275"/>
              <a:gd name="connsiteY3" fmla="*/ 978537 h 3485696"/>
              <a:gd name="connsiteX4" fmla="*/ 255356 w 5842275"/>
              <a:gd name="connsiteY4" fmla="*/ 3485696 h 3485696"/>
              <a:gd name="connsiteX5" fmla="*/ 207894 w 5842275"/>
              <a:gd name="connsiteY5" fmla="*/ 2935878 h 3485696"/>
              <a:gd name="connsiteX6" fmla="*/ 169150 w 5842275"/>
              <a:gd name="connsiteY6" fmla="*/ 2468464 h 3485696"/>
              <a:gd name="connsiteX7" fmla="*/ 47740 w 5842275"/>
              <a:gd name="connsiteY7" fmla="*/ 2422640 h 3485696"/>
              <a:gd name="connsiteX8" fmla="*/ 24985 w 5842275"/>
              <a:gd name="connsiteY8" fmla="*/ 2374507 h 3485696"/>
              <a:gd name="connsiteX0" fmla="*/ 24985 w 5841621"/>
              <a:gd name="connsiteY0" fmla="*/ 2273220 h 3384409"/>
              <a:gd name="connsiteX1" fmla="*/ 646412 w 5841621"/>
              <a:gd name="connsiteY1" fmla="*/ 2014934 h 3384409"/>
              <a:gd name="connsiteX2" fmla="*/ 5735549 w 5841621"/>
              <a:gd name="connsiteY2" fmla="*/ 9347 h 3384409"/>
              <a:gd name="connsiteX3" fmla="*/ 5838364 w 5841621"/>
              <a:gd name="connsiteY3" fmla="*/ 877250 h 3384409"/>
              <a:gd name="connsiteX4" fmla="*/ 255356 w 5841621"/>
              <a:gd name="connsiteY4" fmla="*/ 3384409 h 3384409"/>
              <a:gd name="connsiteX5" fmla="*/ 207894 w 5841621"/>
              <a:gd name="connsiteY5" fmla="*/ 2834591 h 3384409"/>
              <a:gd name="connsiteX6" fmla="*/ 169150 w 5841621"/>
              <a:gd name="connsiteY6" fmla="*/ 2367177 h 3384409"/>
              <a:gd name="connsiteX7" fmla="*/ 47740 w 5841621"/>
              <a:gd name="connsiteY7" fmla="*/ 2321353 h 3384409"/>
              <a:gd name="connsiteX8" fmla="*/ 24985 w 5841621"/>
              <a:gd name="connsiteY8" fmla="*/ 2273220 h 3384409"/>
              <a:gd name="connsiteX0" fmla="*/ 24985 w 5846535"/>
              <a:gd name="connsiteY0" fmla="*/ 2273220 h 3384409"/>
              <a:gd name="connsiteX1" fmla="*/ 646412 w 5846535"/>
              <a:gd name="connsiteY1" fmla="*/ 2014934 h 3384409"/>
              <a:gd name="connsiteX2" fmla="*/ 5735549 w 5846535"/>
              <a:gd name="connsiteY2" fmla="*/ 9347 h 3384409"/>
              <a:gd name="connsiteX3" fmla="*/ 5838364 w 5846535"/>
              <a:gd name="connsiteY3" fmla="*/ 877250 h 3384409"/>
              <a:gd name="connsiteX4" fmla="*/ 255356 w 5846535"/>
              <a:gd name="connsiteY4" fmla="*/ 3384409 h 3384409"/>
              <a:gd name="connsiteX5" fmla="*/ 207894 w 5846535"/>
              <a:gd name="connsiteY5" fmla="*/ 2834591 h 3384409"/>
              <a:gd name="connsiteX6" fmla="*/ 169150 w 5846535"/>
              <a:gd name="connsiteY6" fmla="*/ 2367177 h 3384409"/>
              <a:gd name="connsiteX7" fmla="*/ 47740 w 5846535"/>
              <a:gd name="connsiteY7" fmla="*/ 2321353 h 3384409"/>
              <a:gd name="connsiteX8" fmla="*/ 24985 w 5846535"/>
              <a:gd name="connsiteY8" fmla="*/ 2273220 h 3384409"/>
              <a:gd name="connsiteX0" fmla="*/ 24985 w 5841828"/>
              <a:gd name="connsiteY0" fmla="*/ 2216964 h 3328153"/>
              <a:gd name="connsiteX1" fmla="*/ 646412 w 5841828"/>
              <a:gd name="connsiteY1" fmla="*/ 1958678 h 3328153"/>
              <a:gd name="connsiteX2" fmla="*/ 5659841 w 5841828"/>
              <a:gd name="connsiteY2" fmla="*/ 9578 h 3328153"/>
              <a:gd name="connsiteX3" fmla="*/ 5838364 w 5841828"/>
              <a:gd name="connsiteY3" fmla="*/ 820994 h 3328153"/>
              <a:gd name="connsiteX4" fmla="*/ 255356 w 5841828"/>
              <a:gd name="connsiteY4" fmla="*/ 3328153 h 3328153"/>
              <a:gd name="connsiteX5" fmla="*/ 207894 w 5841828"/>
              <a:gd name="connsiteY5" fmla="*/ 2778335 h 3328153"/>
              <a:gd name="connsiteX6" fmla="*/ 169150 w 5841828"/>
              <a:gd name="connsiteY6" fmla="*/ 2310921 h 3328153"/>
              <a:gd name="connsiteX7" fmla="*/ 47740 w 5841828"/>
              <a:gd name="connsiteY7" fmla="*/ 2265097 h 3328153"/>
              <a:gd name="connsiteX8" fmla="*/ 24985 w 5841828"/>
              <a:gd name="connsiteY8" fmla="*/ 2216964 h 3328153"/>
              <a:gd name="connsiteX0" fmla="*/ 24985 w 5848305"/>
              <a:gd name="connsiteY0" fmla="*/ 2216964 h 3328153"/>
              <a:gd name="connsiteX1" fmla="*/ 646412 w 5848305"/>
              <a:gd name="connsiteY1" fmla="*/ 1958678 h 3328153"/>
              <a:gd name="connsiteX2" fmla="*/ 5659841 w 5848305"/>
              <a:gd name="connsiteY2" fmla="*/ 9578 h 3328153"/>
              <a:gd name="connsiteX3" fmla="*/ 5838364 w 5848305"/>
              <a:gd name="connsiteY3" fmla="*/ 820994 h 3328153"/>
              <a:gd name="connsiteX4" fmla="*/ 255356 w 5848305"/>
              <a:gd name="connsiteY4" fmla="*/ 3328153 h 3328153"/>
              <a:gd name="connsiteX5" fmla="*/ 207894 w 5848305"/>
              <a:gd name="connsiteY5" fmla="*/ 2778335 h 3328153"/>
              <a:gd name="connsiteX6" fmla="*/ 169150 w 5848305"/>
              <a:gd name="connsiteY6" fmla="*/ 2310921 h 3328153"/>
              <a:gd name="connsiteX7" fmla="*/ 47740 w 5848305"/>
              <a:gd name="connsiteY7" fmla="*/ 2265097 h 3328153"/>
              <a:gd name="connsiteX8" fmla="*/ 24985 w 5848305"/>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53209 h 3328153"/>
              <a:gd name="connsiteX4" fmla="*/ 255356 w 5839313"/>
              <a:gd name="connsiteY4" fmla="*/ 3328153 h 3328153"/>
              <a:gd name="connsiteX5" fmla="*/ 207894 w 5839313"/>
              <a:gd name="connsiteY5" fmla="*/ 2778335 h 3328153"/>
              <a:gd name="connsiteX6" fmla="*/ 169150 w 5839313"/>
              <a:gd name="connsiteY6" fmla="*/ 2310921 h 3328153"/>
              <a:gd name="connsiteX7" fmla="*/ 47740 w 5839313"/>
              <a:gd name="connsiteY7" fmla="*/ 2265097 h 3328153"/>
              <a:gd name="connsiteX8" fmla="*/ 24985 w 5839313"/>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41912 h 3328153"/>
              <a:gd name="connsiteX4" fmla="*/ 255356 w 5839313"/>
              <a:gd name="connsiteY4" fmla="*/ 3328153 h 3328153"/>
              <a:gd name="connsiteX5" fmla="*/ 207894 w 5839313"/>
              <a:gd name="connsiteY5" fmla="*/ 2778335 h 3328153"/>
              <a:gd name="connsiteX6" fmla="*/ 169150 w 5839313"/>
              <a:gd name="connsiteY6" fmla="*/ 2310921 h 3328153"/>
              <a:gd name="connsiteX7" fmla="*/ 47740 w 5839313"/>
              <a:gd name="connsiteY7" fmla="*/ 2265097 h 3328153"/>
              <a:gd name="connsiteX8" fmla="*/ 24985 w 5839313"/>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255356 w 5839313"/>
              <a:gd name="connsiteY4" fmla="*/ 3328153 h 3328153"/>
              <a:gd name="connsiteX5" fmla="*/ 207894 w 5839313"/>
              <a:gd name="connsiteY5" fmla="*/ 2778335 h 3328153"/>
              <a:gd name="connsiteX6" fmla="*/ 169150 w 5839313"/>
              <a:gd name="connsiteY6" fmla="*/ 2310921 h 3328153"/>
              <a:gd name="connsiteX7" fmla="*/ 47740 w 5839313"/>
              <a:gd name="connsiteY7" fmla="*/ 2265097 h 3328153"/>
              <a:gd name="connsiteX8" fmla="*/ 24985 w 5839313"/>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255356 w 5839313"/>
              <a:gd name="connsiteY4" fmla="*/ 3328153 h 3328153"/>
              <a:gd name="connsiteX5" fmla="*/ 207894 w 5839313"/>
              <a:gd name="connsiteY5" fmla="*/ 2778335 h 3328153"/>
              <a:gd name="connsiteX6" fmla="*/ 169150 w 5839313"/>
              <a:gd name="connsiteY6" fmla="*/ 2310921 h 3328153"/>
              <a:gd name="connsiteX7" fmla="*/ 47740 w 5839313"/>
              <a:gd name="connsiteY7" fmla="*/ 2265097 h 3328153"/>
              <a:gd name="connsiteX8" fmla="*/ 24985 w 5839313"/>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2237504 w 5839313"/>
              <a:gd name="connsiteY4" fmla="*/ 2377644 h 3328153"/>
              <a:gd name="connsiteX5" fmla="*/ 255356 w 5839313"/>
              <a:gd name="connsiteY5" fmla="*/ 3328153 h 3328153"/>
              <a:gd name="connsiteX6" fmla="*/ 207894 w 5839313"/>
              <a:gd name="connsiteY6" fmla="*/ 2778335 h 3328153"/>
              <a:gd name="connsiteX7" fmla="*/ 169150 w 5839313"/>
              <a:gd name="connsiteY7" fmla="*/ 2310921 h 3328153"/>
              <a:gd name="connsiteX8" fmla="*/ 47740 w 5839313"/>
              <a:gd name="connsiteY8" fmla="*/ 2265097 h 3328153"/>
              <a:gd name="connsiteX9" fmla="*/ 24985 w 5839313"/>
              <a:gd name="connsiteY9"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4616903 w 5839313"/>
              <a:gd name="connsiteY4" fmla="*/ 1349567 h 3328153"/>
              <a:gd name="connsiteX5" fmla="*/ 2237504 w 5839313"/>
              <a:gd name="connsiteY5" fmla="*/ 2377644 h 3328153"/>
              <a:gd name="connsiteX6" fmla="*/ 255356 w 5839313"/>
              <a:gd name="connsiteY6" fmla="*/ 3328153 h 3328153"/>
              <a:gd name="connsiteX7" fmla="*/ 207894 w 5839313"/>
              <a:gd name="connsiteY7" fmla="*/ 2778335 h 3328153"/>
              <a:gd name="connsiteX8" fmla="*/ 169150 w 5839313"/>
              <a:gd name="connsiteY8" fmla="*/ 2310921 h 3328153"/>
              <a:gd name="connsiteX9" fmla="*/ 47740 w 5839313"/>
              <a:gd name="connsiteY9" fmla="*/ 2265097 h 3328153"/>
              <a:gd name="connsiteX10" fmla="*/ 24985 w 5839313"/>
              <a:gd name="connsiteY10"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5514585 w 5839313"/>
              <a:gd name="connsiteY4" fmla="*/ 965450 h 3328153"/>
              <a:gd name="connsiteX5" fmla="*/ 4616903 w 5839313"/>
              <a:gd name="connsiteY5" fmla="*/ 1349567 h 3328153"/>
              <a:gd name="connsiteX6" fmla="*/ 2237504 w 5839313"/>
              <a:gd name="connsiteY6" fmla="*/ 2377644 h 3328153"/>
              <a:gd name="connsiteX7" fmla="*/ 255356 w 5839313"/>
              <a:gd name="connsiteY7" fmla="*/ 3328153 h 3328153"/>
              <a:gd name="connsiteX8" fmla="*/ 207894 w 5839313"/>
              <a:gd name="connsiteY8" fmla="*/ 2778335 h 3328153"/>
              <a:gd name="connsiteX9" fmla="*/ 169150 w 5839313"/>
              <a:gd name="connsiteY9" fmla="*/ 2310921 h 3328153"/>
              <a:gd name="connsiteX10" fmla="*/ 47740 w 5839313"/>
              <a:gd name="connsiteY10" fmla="*/ 2265097 h 3328153"/>
              <a:gd name="connsiteX11" fmla="*/ 24985 w 5839313"/>
              <a:gd name="connsiteY11"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5784972 w 5839313"/>
              <a:gd name="connsiteY4" fmla="*/ 852475 h 3328153"/>
              <a:gd name="connsiteX5" fmla="*/ 5514585 w 5839313"/>
              <a:gd name="connsiteY5" fmla="*/ 965450 h 3328153"/>
              <a:gd name="connsiteX6" fmla="*/ 4616903 w 5839313"/>
              <a:gd name="connsiteY6" fmla="*/ 1349567 h 3328153"/>
              <a:gd name="connsiteX7" fmla="*/ 2237504 w 5839313"/>
              <a:gd name="connsiteY7" fmla="*/ 2377644 h 3328153"/>
              <a:gd name="connsiteX8" fmla="*/ 255356 w 5839313"/>
              <a:gd name="connsiteY8" fmla="*/ 3328153 h 3328153"/>
              <a:gd name="connsiteX9" fmla="*/ 207894 w 5839313"/>
              <a:gd name="connsiteY9" fmla="*/ 2778335 h 3328153"/>
              <a:gd name="connsiteX10" fmla="*/ 169150 w 5839313"/>
              <a:gd name="connsiteY10" fmla="*/ 2310921 h 3328153"/>
              <a:gd name="connsiteX11" fmla="*/ 47740 w 5839313"/>
              <a:gd name="connsiteY11" fmla="*/ 2265097 h 3328153"/>
              <a:gd name="connsiteX12" fmla="*/ 24985 w 5839313"/>
              <a:gd name="connsiteY12" fmla="*/ 2216964 h 3328153"/>
              <a:gd name="connsiteX0" fmla="*/ 24985 w 5839313"/>
              <a:gd name="connsiteY0" fmla="*/ 2216964 h 3282963"/>
              <a:gd name="connsiteX1" fmla="*/ 646412 w 5839313"/>
              <a:gd name="connsiteY1" fmla="*/ 1958678 h 3282963"/>
              <a:gd name="connsiteX2" fmla="*/ 5659841 w 5839313"/>
              <a:gd name="connsiteY2" fmla="*/ 9578 h 3282963"/>
              <a:gd name="connsiteX3" fmla="*/ 5827549 w 5839313"/>
              <a:gd name="connsiteY3" fmla="*/ 787101 h 3282963"/>
              <a:gd name="connsiteX4" fmla="*/ 5784972 w 5839313"/>
              <a:gd name="connsiteY4" fmla="*/ 852475 h 3282963"/>
              <a:gd name="connsiteX5" fmla="*/ 5514585 w 5839313"/>
              <a:gd name="connsiteY5" fmla="*/ 965450 h 3282963"/>
              <a:gd name="connsiteX6" fmla="*/ 4616903 w 5839313"/>
              <a:gd name="connsiteY6" fmla="*/ 1349567 h 3282963"/>
              <a:gd name="connsiteX7" fmla="*/ 2237504 w 5839313"/>
              <a:gd name="connsiteY7" fmla="*/ 2377644 h 3282963"/>
              <a:gd name="connsiteX8" fmla="*/ 244540 w 5839313"/>
              <a:gd name="connsiteY8" fmla="*/ 3282963 h 3282963"/>
              <a:gd name="connsiteX9" fmla="*/ 207894 w 5839313"/>
              <a:gd name="connsiteY9" fmla="*/ 2778335 h 3282963"/>
              <a:gd name="connsiteX10" fmla="*/ 169150 w 5839313"/>
              <a:gd name="connsiteY10" fmla="*/ 2310921 h 3282963"/>
              <a:gd name="connsiteX11" fmla="*/ 47740 w 5839313"/>
              <a:gd name="connsiteY11" fmla="*/ 2265097 h 3282963"/>
              <a:gd name="connsiteX12" fmla="*/ 24985 w 5839313"/>
              <a:gd name="connsiteY12" fmla="*/ 2216964 h 3282963"/>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2 w 5839313"/>
              <a:gd name="connsiteY4" fmla="*/ 852475 h 3249070"/>
              <a:gd name="connsiteX5" fmla="*/ 5514585 w 5839313"/>
              <a:gd name="connsiteY5" fmla="*/ 965450 h 3249070"/>
              <a:gd name="connsiteX6" fmla="*/ 4616903 w 5839313"/>
              <a:gd name="connsiteY6" fmla="*/ 1349567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3 w 5839313"/>
              <a:gd name="connsiteY4" fmla="*/ 795988 h 3249070"/>
              <a:gd name="connsiteX5" fmla="*/ 5514585 w 5839313"/>
              <a:gd name="connsiteY5" fmla="*/ 965450 h 3249070"/>
              <a:gd name="connsiteX6" fmla="*/ 4616903 w 5839313"/>
              <a:gd name="connsiteY6" fmla="*/ 1349567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3 w 5839313"/>
              <a:gd name="connsiteY4" fmla="*/ 795988 h 3249070"/>
              <a:gd name="connsiteX5" fmla="*/ 5503770 w 5839313"/>
              <a:gd name="connsiteY5" fmla="*/ 931557 h 3249070"/>
              <a:gd name="connsiteX6" fmla="*/ 4616903 w 5839313"/>
              <a:gd name="connsiteY6" fmla="*/ 1349567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3 w 5839313"/>
              <a:gd name="connsiteY4" fmla="*/ 795988 h 3249070"/>
              <a:gd name="connsiteX5" fmla="*/ 5503770 w 5839313"/>
              <a:gd name="connsiteY5" fmla="*/ 931557 h 3249070"/>
              <a:gd name="connsiteX6" fmla="*/ 4616903 w 5839313"/>
              <a:gd name="connsiteY6" fmla="*/ 1315674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3 w 5839313"/>
              <a:gd name="connsiteY4" fmla="*/ 795988 h 3249070"/>
              <a:gd name="connsiteX5" fmla="*/ 5503770 w 5839313"/>
              <a:gd name="connsiteY5" fmla="*/ 931557 h 3249070"/>
              <a:gd name="connsiteX6" fmla="*/ 4616903 w 5839313"/>
              <a:gd name="connsiteY6" fmla="*/ 1315674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43554"/>
              <a:gd name="connsiteY0" fmla="*/ 2216964 h 3249070"/>
              <a:gd name="connsiteX1" fmla="*/ 646412 w 5843554"/>
              <a:gd name="connsiteY1" fmla="*/ 1958678 h 3249070"/>
              <a:gd name="connsiteX2" fmla="*/ 5659841 w 5843554"/>
              <a:gd name="connsiteY2" fmla="*/ 9578 h 3249070"/>
              <a:gd name="connsiteX3" fmla="*/ 5827549 w 5843554"/>
              <a:gd name="connsiteY3" fmla="*/ 787101 h 3249070"/>
              <a:gd name="connsiteX4" fmla="*/ 5828233 w 5843554"/>
              <a:gd name="connsiteY4" fmla="*/ 795988 h 3249070"/>
              <a:gd name="connsiteX5" fmla="*/ 5784973 w 5843554"/>
              <a:gd name="connsiteY5" fmla="*/ 795988 h 3249070"/>
              <a:gd name="connsiteX6" fmla="*/ 5503770 w 5843554"/>
              <a:gd name="connsiteY6" fmla="*/ 931557 h 3249070"/>
              <a:gd name="connsiteX7" fmla="*/ 4616903 w 5843554"/>
              <a:gd name="connsiteY7" fmla="*/ 1315674 h 3249070"/>
              <a:gd name="connsiteX8" fmla="*/ 2237504 w 5843554"/>
              <a:gd name="connsiteY8" fmla="*/ 2377644 h 3249070"/>
              <a:gd name="connsiteX9" fmla="*/ 244540 w 5843554"/>
              <a:gd name="connsiteY9" fmla="*/ 3249070 h 3249070"/>
              <a:gd name="connsiteX10" fmla="*/ 207894 w 5843554"/>
              <a:gd name="connsiteY10" fmla="*/ 2778335 h 3249070"/>
              <a:gd name="connsiteX11" fmla="*/ 169150 w 5843554"/>
              <a:gd name="connsiteY11" fmla="*/ 2310921 h 3249070"/>
              <a:gd name="connsiteX12" fmla="*/ 47740 w 5843554"/>
              <a:gd name="connsiteY12" fmla="*/ 2265097 h 3249070"/>
              <a:gd name="connsiteX13" fmla="*/ 24985 w 5843554"/>
              <a:gd name="connsiteY13" fmla="*/ 2216964 h 3249070"/>
              <a:gd name="connsiteX0" fmla="*/ 24985 w 5843554"/>
              <a:gd name="connsiteY0" fmla="*/ 2216964 h 3249070"/>
              <a:gd name="connsiteX1" fmla="*/ 646412 w 5843554"/>
              <a:gd name="connsiteY1" fmla="*/ 1958678 h 3249070"/>
              <a:gd name="connsiteX2" fmla="*/ 5627395 w 5843554"/>
              <a:gd name="connsiteY2" fmla="*/ 9578 h 3249070"/>
              <a:gd name="connsiteX3" fmla="*/ 5827549 w 5843554"/>
              <a:gd name="connsiteY3" fmla="*/ 787101 h 3249070"/>
              <a:gd name="connsiteX4" fmla="*/ 5828233 w 5843554"/>
              <a:gd name="connsiteY4" fmla="*/ 795988 h 3249070"/>
              <a:gd name="connsiteX5" fmla="*/ 5784973 w 5843554"/>
              <a:gd name="connsiteY5" fmla="*/ 795988 h 3249070"/>
              <a:gd name="connsiteX6" fmla="*/ 5503770 w 5843554"/>
              <a:gd name="connsiteY6" fmla="*/ 931557 h 3249070"/>
              <a:gd name="connsiteX7" fmla="*/ 4616903 w 5843554"/>
              <a:gd name="connsiteY7" fmla="*/ 1315674 h 3249070"/>
              <a:gd name="connsiteX8" fmla="*/ 2237504 w 5843554"/>
              <a:gd name="connsiteY8" fmla="*/ 2377644 h 3249070"/>
              <a:gd name="connsiteX9" fmla="*/ 244540 w 5843554"/>
              <a:gd name="connsiteY9" fmla="*/ 3249070 h 3249070"/>
              <a:gd name="connsiteX10" fmla="*/ 207894 w 5843554"/>
              <a:gd name="connsiteY10" fmla="*/ 2778335 h 3249070"/>
              <a:gd name="connsiteX11" fmla="*/ 169150 w 5843554"/>
              <a:gd name="connsiteY11" fmla="*/ 2310921 h 3249070"/>
              <a:gd name="connsiteX12" fmla="*/ 47740 w 5843554"/>
              <a:gd name="connsiteY12" fmla="*/ 2265097 h 3249070"/>
              <a:gd name="connsiteX13" fmla="*/ 24985 w 5843554"/>
              <a:gd name="connsiteY13" fmla="*/ 2216964 h 3249070"/>
              <a:gd name="connsiteX0" fmla="*/ 24985 w 5843554"/>
              <a:gd name="connsiteY0" fmla="*/ 2216964 h 3249070"/>
              <a:gd name="connsiteX1" fmla="*/ 646412 w 5843554"/>
              <a:gd name="connsiteY1" fmla="*/ 1958678 h 3249070"/>
              <a:gd name="connsiteX2" fmla="*/ 5627395 w 5843554"/>
              <a:gd name="connsiteY2" fmla="*/ 9578 h 3249070"/>
              <a:gd name="connsiteX3" fmla="*/ 5827549 w 5843554"/>
              <a:gd name="connsiteY3" fmla="*/ 787101 h 3249070"/>
              <a:gd name="connsiteX4" fmla="*/ 5828233 w 5843554"/>
              <a:gd name="connsiteY4" fmla="*/ 795988 h 3249070"/>
              <a:gd name="connsiteX5" fmla="*/ 5784973 w 5843554"/>
              <a:gd name="connsiteY5" fmla="*/ 795988 h 3249070"/>
              <a:gd name="connsiteX6" fmla="*/ 5503770 w 5843554"/>
              <a:gd name="connsiteY6" fmla="*/ 931557 h 3249070"/>
              <a:gd name="connsiteX7" fmla="*/ 4616903 w 5843554"/>
              <a:gd name="connsiteY7" fmla="*/ 1315674 h 3249070"/>
              <a:gd name="connsiteX8" fmla="*/ 2237504 w 5843554"/>
              <a:gd name="connsiteY8" fmla="*/ 2377644 h 3249070"/>
              <a:gd name="connsiteX9" fmla="*/ 244540 w 5843554"/>
              <a:gd name="connsiteY9" fmla="*/ 3249070 h 3249070"/>
              <a:gd name="connsiteX10" fmla="*/ 207894 w 5843554"/>
              <a:gd name="connsiteY10" fmla="*/ 2778335 h 3249070"/>
              <a:gd name="connsiteX11" fmla="*/ 169150 w 5843554"/>
              <a:gd name="connsiteY11" fmla="*/ 2310921 h 3249070"/>
              <a:gd name="connsiteX12" fmla="*/ 47740 w 5843554"/>
              <a:gd name="connsiteY12" fmla="*/ 2265097 h 3249070"/>
              <a:gd name="connsiteX13" fmla="*/ 24985 w 5843554"/>
              <a:gd name="connsiteY13" fmla="*/ 2216964 h 3249070"/>
              <a:gd name="connsiteX0" fmla="*/ 24985 w 5843554"/>
              <a:gd name="connsiteY0" fmla="*/ 2207594 h 3239700"/>
              <a:gd name="connsiteX1" fmla="*/ 646412 w 5843554"/>
              <a:gd name="connsiteY1" fmla="*/ 1949308 h 3239700"/>
              <a:gd name="connsiteX2" fmla="*/ 5627395 w 5843554"/>
              <a:gd name="connsiteY2" fmla="*/ 208 h 3239700"/>
              <a:gd name="connsiteX3" fmla="*/ 5827549 w 5843554"/>
              <a:gd name="connsiteY3" fmla="*/ 777731 h 3239700"/>
              <a:gd name="connsiteX4" fmla="*/ 5828233 w 5843554"/>
              <a:gd name="connsiteY4" fmla="*/ 786618 h 3239700"/>
              <a:gd name="connsiteX5" fmla="*/ 5784973 w 5843554"/>
              <a:gd name="connsiteY5" fmla="*/ 786618 h 3239700"/>
              <a:gd name="connsiteX6" fmla="*/ 5503770 w 5843554"/>
              <a:gd name="connsiteY6" fmla="*/ 922187 h 3239700"/>
              <a:gd name="connsiteX7" fmla="*/ 4616903 w 5843554"/>
              <a:gd name="connsiteY7" fmla="*/ 1306304 h 3239700"/>
              <a:gd name="connsiteX8" fmla="*/ 2237504 w 5843554"/>
              <a:gd name="connsiteY8" fmla="*/ 2368274 h 3239700"/>
              <a:gd name="connsiteX9" fmla="*/ 244540 w 5843554"/>
              <a:gd name="connsiteY9" fmla="*/ 3239700 h 3239700"/>
              <a:gd name="connsiteX10" fmla="*/ 207894 w 5843554"/>
              <a:gd name="connsiteY10" fmla="*/ 2768965 h 3239700"/>
              <a:gd name="connsiteX11" fmla="*/ 169150 w 5843554"/>
              <a:gd name="connsiteY11" fmla="*/ 2301551 h 3239700"/>
              <a:gd name="connsiteX12" fmla="*/ 47740 w 5843554"/>
              <a:gd name="connsiteY12" fmla="*/ 2255727 h 3239700"/>
              <a:gd name="connsiteX13" fmla="*/ 24985 w 5843554"/>
              <a:gd name="connsiteY13" fmla="*/ 2207594 h 3239700"/>
              <a:gd name="connsiteX0" fmla="*/ 24985 w 5843554"/>
              <a:gd name="connsiteY0" fmla="*/ 2207386 h 3239492"/>
              <a:gd name="connsiteX1" fmla="*/ 646412 w 5843554"/>
              <a:gd name="connsiteY1" fmla="*/ 1949100 h 3239492"/>
              <a:gd name="connsiteX2" fmla="*/ 5627395 w 5843554"/>
              <a:gd name="connsiteY2" fmla="*/ 0 h 3239492"/>
              <a:gd name="connsiteX3" fmla="*/ 5827549 w 5843554"/>
              <a:gd name="connsiteY3" fmla="*/ 777523 h 3239492"/>
              <a:gd name="connsiteX4" fmla="*/ 5828233 w 5843554"/>
              <a:gd name="connsiteY4" fmla="*/ 786410 h 3239492"/>
              <a:gd name="connsiteX5" fmla="*/ 5784973 w 5843554"/>
              <a:gd name="connsiteY5" fmla="*/ 786410 h 3239492"/>
              <a:gd name="connsiteX6" fmla="*/ 5503770 w 5843554"/>
              <a:gd name="connsiteY6" fmla="*/ 921979 h 3239492"/>
              <a:gd name="connsiteX7" fmla="*/ 4616903 w 5843554"/>
              <a:gd name="connsiteY7" fmla="*/ 1306096 h 3239492"/>
              <a:gd name="connsiteX8" fmla="*/ 2237504 w 5843554"/>
              <a:gd name="connsiteY8" fmla="*/ 2368066 h 3239492"/>
              <a:gd name="connsiteX9" fmla="*/ 244540 w 5843554"/>
              <a:gd name="connsiteY9" fmla="*/ 3239492 h 3239492"/>
              <a:gd name="connsiteX10" fmla="*/ 207894 w 5843554"/>
              <a:gd name="connsiteY10" fmla="*/ 2768757 h 3239492"/>
              <a:gd name="connsiteX11" fmla="*/ 169150 w 5843554"/>
              <a:gd name="connsiteY11" fmla="*/ 2301343 h 3239492"/>
              <a:gd name="connsiteX12" fmla="*/ 47740 w 5843554"/>
              <a:gd name="connsiteY12" fmla="*/ 2255519 h 3239492"/>
              <a:gd name="connsiteX13" fmla="*/ 24985 w 5843554"/>
              <a:gd name="connsiteY13" fmla="*/ 2207386 h 3239492"/>
              <a:gd name="connsiteX0" fmla="*/ 24985 w 5843554"/>
              <a:gd name="connsiteY0" fmla="*/ 2208025 h 3240131"/>
              <a:gd name="connsiteX1" fmla="*/ 646412 w 5843554"/>
              <a:gd name="connsiteY1" fmla="*/ 1949739 h 3240131"/>
              <a:gd name="connsiteX2" fmla="*/ 5627395 w 5843554"/>
              <a:gd name="connsiteY2" fmla="*/ 639 h 3240131"/>
              <a:gd name="connsiteX3" fmla="*/ 5827549 w 5843554"/>
              <a:gd name="connsiteY3" fmla="*/ 778162 h 3240131"/>
              <a:gd name="connsiteX4" fmla="*/ 5828233 w 5843554"/>
              <a:gd name="connsiteY4" fmla="*/ 787049 h 3240131"/>
              <a:gd name="connsiteX5" fmla="*/ 5784973 w 5843554"/>
              <a:gd name="connsiteY5" fmla="*/ 787049 h 3240131"/>
              <a:gd name="connsiteX6" fmla="*/ 5503770 w 5843554"/>
              <a:gd name="connsiteY6" fmla="*/ 922618 h 3240131"/>
              <a:gd name="connsiteX7" fmla="*/ 4616903 w 5843554"/>
              <a:gd name="connsiteY7" fmla="*/ 1306735 h 3240131"/>
              <a:gd name="connsiteX8" fmla="*/ 2237504 w 5843554"/>
              <a:gd name="connsiteY8" fmla="*/ 2368705 h 3240131"/>
              <a:gd name="connsiteX9" fmla="*/ 244540 w 5843554"/>
              <a:gd name="connsiteY9" fmla="*/ 3240131 h 3240131"/>
              <a:gd name="connsiteX10" fmla="*/ 207894 w 5843554"/>
              <a:gd name="connsiteY10" fmla="*/ 2769396 h 3240131"/>
              <a:gd name="connsiteX11" fmla="*/ 169150 w 5843554"/>
              <a:gd name="connsiteY11" fmla="*/ 2301982 h 3240131"/>
              <a:gd name="connsiteX12" fmla="*/ 47740 w 5843554"/>
              <a:gd name="connsiteY12" fmla="*/ 2256158 h 3240131"/>
              <a:gd name="connsiteX13" fmla="*/ 24985 w 5843554"/>
              <a:gd name="connsiteY13" fmla="*/ 2208025 h 3240131"/>
              <a:gd name="connsiteX0" fmla="*/ 24985 w 5832597"/>
              <a:gd name="connsiteY0" fmla="*/ 2208025 h 3240131"/>
              <a:gd name="connsiteX1" fmla="*/ 646412 w 5832597"/>
              <a:gd name="connsiteY1" fmla="*/ 1949739 h 3240131"/>
              <a:gd name="connsiteX2" fmla="*/ 5627395 w 5832597"/>
              <a:gd name="connsiteY2" fmla="*/ 639 h 3240131"/>
              <a:gd name="connsiteX3" fmla="*/ 5827549 w 5832597"/>
              <a:gd name="connsiteY3" fmla="*/ 778162 h 3240131"/>
              <a:gd name="connsiteX4" fmla="*/ 5828233 w 5832597"/>
              <a:gd name="connsiteY4" fmla="*/ 787049 h 3240131"/>
              <a:gd name="connsiteX5" fmla="*/ 5784973 w 5832597"/>
              <a:gd name="connsiteY5" fmla="*/ 787049 h 3240131"/>
              <a:gd name="connsiteX6" fmla="*/ 5503770 w 5832597"/>
              <a:gd name="connsiteY6" fmla="*/ 922618 h 3240131"/>
              <a:gd name="connsiteX7" fmla="*/ 4616903 w 5832597"/>
              <a:gd name="connsiteY7" fmla="*/ 1306735 h 3240131"/>
              <a:gd name="connsiteX8" fmla="*/ 2237504 w 5832597"/>
              <a:gd name="connsiteY8" fmla="*/ 2368705 h 3240131"/>
              <a:gd name="connsiteX9" fmla="*/ 244540 w 5832597"/>
              <a:gd name="connsiteY9" fmla="*/ 3240131 h 3240131"/>
              <a:gd name="connsiteX10" fmla="*/ 207894 w 5832597"/>
              <a:gd name="connsiteY10" fmla="*/ 2769396 h 3240131"/>
              <a:gd name="connsiteX11" fmla="*/ 169150 w 5832597"/>
              <a:gd name="connsiteY11" fmla="*/ 2301982 h 3240131"/>
              <a:gd name="connsiteX12" fmla="*/ 47740 w 5832597"/>
              <a:gd name="connsiteY12" fmla="*/ 2256158 h 3240131"/>
              <a:gd name="connsiteX13" fmla="*/ 24985 w 5832597"/>
              <a:gd name="connsiteY13" fmla="*/ 2208025 h 3240131"/>
              <a:gd name="connsiteX0" fmla="*/ 24985 w 5828449"/>
              <a:gd name="connsiteY0" fmla="*/ 2208025 h 3240131"/>
              <a:gd name="connsiteX1" fmla="*/ 646412 w 5828449"/>
              <a:gd name="connsiteY1" fmla="*/ 1949739 h 3240131"/>
              <a:gd name="connsiteX2" fmla="*/ 5627395 w 5828449"/>
              <a:gd name="connsiteY2" fmla="*/ 639 h 3240131"/>
              <a:gd name="connsiteX3" fmla="*/ 5827549 w 5828449"/>
              <a:gd name="connsiteY3" fmla="*/ 778162 h 3240131"/>
              <a:gd name="connsiteX4" fmla="*/ 5828233 w 5828449"/>
              <a:gd name="connsiteY4" fmla="*/ 787049 h 3240131"/>
              <a:gd name="connsiteX5" fmla="*/ 5784973 w 5828449"/>
              <a:gd name="connsiteY5" fmla="*/ 787049 h 3240131"/>
              <a:gd name="connsiteX6" fmla="*/ 5503770 w 5828449"/>
              <a:gd name="connsiteY6" fmla="*/ 922618 h 3240131"/>
              <a:gd name="connsiteX7" fmla="*/ 4616903 w 5828449"/>
              <a:gd name="connsiteY7" fmla="*/ 1306735 h 3240131"/>
              <a:gd name="connsiteX8" fmla="*/ 2237504 w 5828449"/>
              <a:gd name="connsiteY8" fmla="*/ 2368705 h 3240131"/>
              <a:gd name="connsiteX9" fmla="*/ 244540 w 5828449"/>
              <a:gd name="connsiteY9" fmla="*/ 3240131 h 3240131"/>
              <a:gd name="connsiteX10" fmla="*/ 207894 w 5828449"/>
              <a:gd name="connsiteY10" fmla="*/ 2769396 h 3240131"/>
              <a:gd name="connsiteX11" fmla="*/ 169150 w 5828449"/>
              <a:gd name="connsiteY11" fmla="*/ 2301982 h 3240131"/>
              <a:gd name="connsiteX12" fmla="*/ 47740 w 5828449"/>
              <a:gd name="connsiteY12" fmla="*/ 2256158 h 3240131"/>
              <a:gd name="connsiteX13" fmla="*/ 24985 w 5828449"/>
              <a:gd name="connsiteY13" fmla="*/ 2208025 h 3240131"/>
              <a:gd name="connsiteX0" fmla="*/ 24985 w 5828449"/>
              <a:gd name="connsiteY0" fmla="*/ 2224217 h 3256323"/>
              <a:gd name="connsiteX1" fmla="*/ 646412 w 5828449"/>
              <a:gd name="connsiteY1" fmla="*/ 1965931 h 3256323"/>
              <a:gd name="connsiteX2" fmla="*/ 5627395 w 5828449"/>
              <a:gd name="connsiteY2" fmla="*/ 16831 h 3256323"/>
              <a:gd name="connsiteX3" fmla="*/ 5827549 w 5828449"/>
              <a:gd name="connsiteY3" fmla="*/ 794354 h 3256323"/>
              <a:gd name="connsiteX4" fmla="*/ 5828233 w 5828449"/>
              <a:gd name="connsiteY4" fmla="*/ 803241 h 3256323"/>
              <a:gd name="connsiteX5" fmla="*/ 5784973 w 5828449"/>
              <a:gd name="connsiteY5" fmla="*/ 803241 h 3256323"/>
              <a:gd name="connsiteX6" fmla="*/ 5503770 w 5828449"/>
              <a:gd name="connsiteY6" fmla="*/ 938810 h 3256323"/>
              <a:gd name="connsiteX7" fmla="*/ 4616903 w 5828449"/>
              <a:gd name="connsiteY7" fmla="*/ 1322927 h 3256323"/>
              <a:gd name="connsiteX8" fmla="*/ 2237504 w 5828449"/>
              <a:gd name="connsiteY8" fmla="*/ 2384897 h 3256323"/>
              <a:gd name="connsiteX9" fmla="*/ 244540 w 5828449"/>
              <a:gd name="connsiteY9" fmla="*/ 3256323 h 3256323"/>
              <a:gd name="connsiteX10" fmla="*/ 207894 w 5828449"/>
              <a:gd name="connsiteY10" fmla="*/ 2785588 h 3256323"/>
              <a:gd name="connsiteX11" fmla="*/ 169150 w 5828449"/>
              <a:gd name="connsiteY11" fmla="*/ 2318174 h 3256323"/>
              <a:gd name="connsiteX12" fmla="*/ 47740 w 5828449"/>
              <a:gd name="connsiteY12" fmla="*/ 2272350 h 3256323"/>
              <a:gd name="connsiteX13" fmla="*/ 24985 w 5828449"/>
              <a:gd name="connsiteY13" fmla="*/ 2224217 h 3256323"/>
              <a:gd name="connsiteX0" fmla="*/ 24985 w 5828449"/>
              <a:gd name="connsiteY0" fmla="*/ 2235290 h 3267396"/>
              <a:gd name="connsiteX1" fmla="*/ 646412 w 5828449"/>
              <a:gd name="connsiteY1" fmla="*/ 1977004 h 3267396"/>
              <a:gd name="connsiteX2" fmla="*/ 5584134 w 5828449"/>
              <a:gd name="connsiteY2" fmla="*/ 16606 h 3267396"/>
              <a:gd name="connsiteX3" fmla="*/ 5827549 w 5828449"/>
              <a:gd name="connsiteY3" fmla="*/ 805427 h 3267396"/>
              <a:gd name="connsiteX4" fmla="*/ 5828233 w 5828449"/>
              <a:gd name="connsiteY4" fmla="*/ 814314 h 3267396"/>
              <a:gd name="connsiteX5" fmla="*/ 5784973 w 5828449"/>
              <a:gd name="connsiteY5" fmla="*/ 814314 h 3267396"/>
              <a:gd name="connsiteX6" fmla="*/ 5503770 w 5828449"/>
              <a:gd name="connsiteY6" fmla="*/ 949883 h 3267396"/>
              <a:gd name="connsiteX7" fmla="*/ 4616903 w 5828449"/>
              <a:gd name="connsiteY7" fmla="*/ 1334000 h 3267396"/>
              <a:gd name="connsiteX8" fmla="*/ 2237504 w 5828449"/>
              <a:gd name="connsiteY8" fmla="*/ 2395970 h 3267396"/>
              <a:gd name="connsiteX9" fmla="*/ 244540 w 5828449"/>
              <a:gd name="connsiteY9" fmla="*/ 3267396 h 3267396"/>
              <a:gd name="connsiteX10" fmla="*/ 207894 w 5828449"/>
              <a:gd name="connsiteY10" fmla="*/ 2796661 h 3267396"/>
              <a:gd name="connsiteX11" fmla="*/ 169150 w 5828449"/>
              <a:gd name="connsiteY11" fmla="*/ 2329247 h 3267396"/>
              <a:gd name="connsiteX12" fmla="*/ 47740 w 5828449"/>
              <a:gd name="connsiteY12" fmla="*/ 2283423 h 3267396"/>
              <a:gd name="connsiteX13" fmla="*/ 24985 w 5828449"/>
              <a:gd name="connsiteY13" fmla="*/ 2235290 h 3267396"/>
              <a:gd name="connsiteX0" fmla="*/ 24985 w 5828449"/>
              <a:gd name="connsiteY0" fmla="*/ 2235290 h 3301520"/>
              <a:gd name="connsiteX1" fmla="*/ 646412 w 5828449"/>
              <a:gd name="connsiteY1" fmla="*/ 1977004 h 3301520"/>
              <a:gd name="connsiteX2" fmla="*/ 5584134 w 5828449"/>
              <a:gd name="connsiteY2" fmla="*/ 16606 h 3301520"/>
              <a:gd name="connsiteX3" fmla="*/ 5827549 w 5828449"/>
              <a:gd name="connsiteY3" fmla="*/ 805427 h 3301520"/>
              <a:gd name="connsiteX4" fmla="*/ 5828233 w 5828449"/>
              <a:gd name="connsiteY4" fmla="*/ 814314 h 3301520"/>
              <a:gd name="connsiteX5" fmla="*/ 5784973 w 5828449"/>
              <a:gd name="connsiteY5" fmla="*/ 814314 h 3301520"/>
              <a:gd name="connsiteX6" fmla="*/ 5503770 w 5828449"/>
              <a:gd name="connsiteY6" fmla="*/ 949883 h 3301520"/>
              <a:gd name="connsiteX7" fmla="*/ 4616903 w 5828449"/>
              <a:gd name="connsiteY7" fmla="*/ 1334000 h 3301520"/>
              <a:gd name="connsiteX8" fmla="*/ 2237504 w 5828449"/>
              <a:gd name="connsiteY8" fmla="*/ 2395970 h 3301520"/>
              <a:gd name="connsiteX9" fmla="*/ 244540 w 5828449"/>
              <a:gd name="connsiteY9" fmla="*/ 3301520 h 3301520"/>
              <a:gd name="connsiteX10" fmla="*/ 207894 w 5828449"/>
              <a:gd name="connsiteY10" fmla="*/ 2796661 h 3301520"/>
              <a:gd name="connsiteX11" fmla="*/ 169150 w 5828449"/>
              <a:gd name="connsiteY11" fmla="*/ 2329247 h 3301520"/>
              <a:gd name="connsiteX12" fmla="*/ 47740 w 5828449"/>
              <a:gd name="connsiteY12" fmla="*/ 2283423 h 3301520"/>
              <a:gd name="connsiteX13" fmla="*/ 24985 w 5828449"/>
              <a:gd name="connsiteY13" fmla="*/ 2235290 h 3301520"/>
              <a:gd name="connsiteX0" fmla="*/ 24985 w 5828449"/>
              <a:gd name="connsiteY0" fmla="*/ 2235290 h 3301520"/>
              <a:gd name="connsiteX1" fmla="*/ 646412 w 5828449"/>
              <a:gd name="connsiteY1" fmla="*/ 1977004 h 3301520"/>
              <a:gd name="connsiteX2" fmla="*/ 5584134 w 5828449"/>
              <a:gd name="connsiteY2" fmla="*/ 16606 h 3301520"/>
              <a:gd name="connsiteX3" fmla="*/ 5827549 w 5828449"/>
              <a:gd name="connsiteY3" fmla="*/ 805427 h 3301520"/>
              <a:gd name="connsiteX4" fmla="*/ 5828233 w 5828449"/>
              <a:gd name="connsiteY4" fmla="*/ 814314 h 3301520"/>
              <a:gd name="connsiteX5" fmla="*/ 5784973 w 5828449"/>
              <a:gd name="connsiteY5" fmla="*/ 814314 h 3301520"/>
              <a:gd name="connsiteX6" fmla="*/ 5503770 w 5828449"/>
              <a:gd name="connsiteY6" fmla="*/ 949883 h 3301520"/>
              <a:gd name="connsiteX7" fmla="*/ 4616903 w 5828449"/>
              <a:gd name="connsiteY7" fmla="*/ 1334000 h 3301520"/>
              <a:gd name="connsiteX8" fmla="*/ 2237504 w 5828449"/>
              <a:gd name="connsiteY8" fmla="*/ 2395970 h 3301520"/>
              <a:gd name="connsiteX9" fmla="*/ 244540 w 5828449"/>
              <a:gd name="connsiteY9" fmla="*/ 3301520 h 3301520"/>
              <a:gd name="connsiteX10" fmla="*/ 207894 w 5828449"/>
              <a:gd name="connsiteY10" fmla="*/ 2796661 h 3301520"/>
              <a:gd name="connsiteX11" fmla="*/ 169150 w 5828449"/>
              <a:gd name="connsiteY11" fmla="*/ 2329247 h 3301520"/>
              <a:gd name="connsiteX12" fmla="*/ 47740 w 5828449"/>
              <a:gd name="connsiteY12" fmla="*/ 2283423 h 3301520"/>
              <a:gd name="connsiteX13" fmla="*/ 24985 w 5828449"/>
              <a:gd name="connsiteY13" fmla="*/ 2235290 h 3301520"/>
              <a:gd name="connsiteX0" fmla="*/ 24985 w 5828449"/>
              <a:gd name="connsiteY0" fmla="*/ 2235290 h 3301520"/>
              <a:gd name="connsiteX1" fmla="*/ 646412 w 5828449"/>
              <a:gd name="connsiteY1" fmla="*/ 1977004 h 3301520"/>
              <a:gd name="connsiteX2" fmla="*/ 5584134 w 5828449"/>
              <a:gd name="connsiteY2" fmla="*/ 16606 h 3301520"/>
              <a:gd name="connsiteX3" fmla="*/ 5827549 w 5828449"/>
              <a:gd name="connsiteY3" fmla="*/ 805427 h 3301520"/>
              <a:gd name="connsiteX4" fmla="*/ 5828233 w 5828449"/>
              <a:gd name="connsiteY4" fmla="*/ 814314 h 3301520"/>
              <a:gd name="connsiteX5" fmla="*/ 5742046 w 5828449"/>
              <a:gd name="connsiteY5" fmla="*/ 802939 h 3301520"/>
              <a:gd name="connsiteX6" fmla="*/ 5503770 w 5828449"/>
              <a:gd name="connsiteY6" fmla="*/ 949883 h 3301520"/>
              <a:gd name="connsiteX7" fmla="*/ 4616903 w 5828449"/>
              <a:gd name="connsiteY7" fmla="*/ 1334000 h 3301520"/>
              <a:gd name="connsiteX8" fmla="*/ 2237504 w 5828449"/>
              <a:gd name="connsiteY8" fmla="*/ 2395970 h 3301520"/>
              <a:gd name="connsiteX9" fmla="*/ 244540 w 5828449"/>
              <a:gd name="connsiteY9" fmla="*/ 3301520 h 3301520"/>
              <a:gd name="connsiteX10" fmla="*/ 207894 w 5828449"/>
              <a:gd name="connsiteY10" fmla="*/ 2796661 h 3301520"/>
              <a:gd name="connsiteX11" fmla="*/ 169150 w 5828449"/>
              <a:gd name="connsiteY11" fmla="*/ 2329247 h 3301520"/>
              <a:gd name="connsiteX12" fmla="*/ 47740 w 5828449"/>
              <a:gd name="connsiteY12" fmla="*/ 2283423 h 3301520"/>
              <a:gd name="connsiteX13" fmla="*/ 24985 w 5828449"/>
              <a:gd name="connsiteY13" fmla="*/ 2235290 h 3301520"/>
              <a:gd name="connsiteX0" fmla="*/ 24985 w 5828449"/>
              <a:gd name="connsiteY0" fmla="*/ 2213000 h 3279230"/>
              <a:gd name="connsiteX1" fmla="*/ 646412 w 5828449"/>
              <a:gd name="connsiteY1" fmla="*/ 1954714 h 3279230"/>
              <a:gd name="connsiteX2" fmla="*/ 5498282 w 5828449"/>
              <a:gd name="connsiteY2" fmla="*/ 17066 h 3279230"/>
              <a:gd name="connsiteX3" fmla="*/ 5827549 w 5828449"/>
              <a:gd name="connsiteY3" fmla="*/ 783137 h 3279230"/>
              <a:gd name="connsiteX4" fmla="*/ 5828233 w 5828449"/>
              <a:gd name="connsiteY4" fmla="*/ 792024 h 3279230"/>
              <a:gd name="connsiteX5" fmla="*/ 5742046 w 5828449"/>
              <a:gd name="connsiteY5" fmla="*/ 780649 h 3279230"/>
              <a:gd name="connsiteX6" fmla="*/ 5503770 w 5828449"/>
              <a:gd name="connsiteY6" fmla="*/ 927593 h 3279230"/>
              <a:gd name="connsiteX7" fmla="*/ 4616903 w 5828449"/>
              <a:gd name="connsiteY7" fmla="*/ 1311710 h 3279230"/>
              <a:gd name="connsiteX8" fmla="*/ 2237504 w 5828449"/>
              <a:gd name="connsiteY8" fmla="*/ 2373680 h 3279230"/>
              <a:gd name="connsiteX9" fmla="*/ 244540 w 5828449"/>
              <a:gd name="connsiteY9" fmla="*/ 3279230 h 3279230"/>
              <a:gd name="connsiteX10" fmla="*/ 207894 w 5828449"/>
              <a:gd name="connsiteY10" fmla="*/ 2774371 h 3279230"/>
              <a:gd name="connsiteX11" fmla="*/ 169150 w 5828449"/>
              <a:gd name="connsiteY11" fmla="*/ 2306957 h 3279230"/>
              <a:gd name="connsiteX12" fmla="*/ 47740 w 5828449"/>
              <a:gd name="connsiteY12" fmla="*/ 2261133 h 3279230"/>
              <a:gd name="connsiteX13" fmla="*/ 24985 w 5828449"/>
              <a:gd name="connsiteY13" fmla="*/ 2213000 h 3279230"/>
              <a:gd name="connsiteX0" fmla="*/ 24985 w 5828449"/>
              <a:gd name="connsiteY0" fmla="*/ 2195934 h 3262164"/>
              <a:gd name="connsiteX1" fmla="*/ 646412 w 5828449"/>
              <a:gd name="connsiteY1" fmla="*/ 1937648 h 3262164"/>
              <a:gd name="connsiteX2" fmla="*/ 5498282 w 5828449"/>
              <a:gd name="connsiteY2" fmla="*/ 0 h 3262164"/>
              <a:gd name="connsiteX3" fmla="*/ 5827549 w 5828449"/>
              <a:gd name="connsiteY3" fmla="*/ 766071 h 3262164"/>
              <a:gd name="connsiteX4" fmla="*/ 5828233 w 5828449"/>
              <a:gd name="connsiteY4" fmla="*/ 774958 h 3262164"/>
              <a:gd name="connsiteX5" fmla="*/ 5742046 w 5828449"/>
              <a:gd name="connsiteY5" fmla="*/ 763583 h 3262164"/>
              <a:gd name="connsiteX6" fmla="*/ 5503770 w 5828449"/>
              <a:gd name="connsiteY6" fmla="*/ 910527 h 3262164"/>
              <a:gd name="connsiteX7" fmla="*/ 4616903 w 5828449"/>
              <a:gd name="connsiteY7" fmla="*/ 1294644 h 3262164"/>
              <a:gd name="connsiteX8" fmla="*/ 2237504 w 5828449"/>
              <a:gd name="connsiteY8" fmla="*/ 2356614 h 3262164"/>
              <a:gd name="connsiteX9" fmla="*/ 244540 w 5828449"/>
              <a:gd name="connsiteY9" fmla="*/ 3262164 h 3262164"/>
              <a:gd name="connsiteX10" fmla="*/ 207894 w 5828449"/>
              <a:gd name="connsiteY10" fmla="*/ 2757305 h 3262164"/>
              <a:gd name="connsiteX11" fmla="*/ 169150 w 5828449"/>
              <a:gd name="connsiteY11" fmla="*/ 2289891 h 3262164"/>
              <a:gd name="connsiteX12" fmla="*/ 47740 w 5828449"/>
              <a:gd name="connsiteY12" fmla="*/ 2244067 h 3262164"/>
              <a:gd name="connsiteX13" fmla="*/ 24985 w 5828449"/>
              <a:gd name="connsiteY13" fmla="*/ 2195934 h 3262164"/>
              <a:gd name="connsiteX0" fmla="*/ 24985 w 5828449"/>
              <a:gd name="connsiteY0" fmla="*/ 2195934 h 3262164"/>
              <a:gd name="connsiteX1" fmla="*/ 646412 w 5828449"/>
              <a:gd name="connsiteY1" fmla="*/ 1937648 h 3262164"/>
              <a:gd name="connsiteX2" fmla="*/ 5498282 w 5828449"/>
              <a:gd name="connsiteY2" fmla="*/ 0 h 3262164"/>
              <a:gd name="connsiteX3" fmla="*/ 5827549 w 5828449"/>
              <a:gd name="connsiteY3" fmla="*/ 766071 h 3262164"/>
              <a:gd name="connsiteX4" fmla="*/ 5828233 w 5828449"/>
              <a:gd name="connsiteY4" fmla="*/ 774958 h 3262164"/>
              <a:gd name="connsiteX5" fmla="*/ 5742046 w 5828449"/>
              <a:gd name="connsiteY5" fmla="*/ 763583 h 3262164"/>
              <a:gd name="connsiteX6" fmla="*/ 5503770 w 5828449"/>
              <a:gd name="connsiteY6" fmla="*/ 910527 h 3262164"/>
              <a:gd name="connsiteX7" fmla="*/ 4616903 w 5828449"/>
              <a:gd name="connsiteY7" fmla="*/ 1294644 h 3262164"/>
              <a:gd name="connsiteX8" fmla="*/ 2237504 w 5828449"/>
              <a:gd name="connsiteY8" fmla="*/ 2356614 h 3262164"/>
              <a:gd name="connsiteX9" fmla="*/ 244540 w 5828449"/>
              <a:gd name="connsiteY9" fmla="*/ 3262164 h 3262164"/>
              <a:gd name="connsiteX10" fmla="*/ 207894 w 5828449"/>
              <a:gd name="connsiteY10" fmla="*/ 2757305 h 3262164"/>
              <a:gd name="connsiteX11" fmla="*/ 169150 w 5828449"/>
              <a:gd name="connsiteY11" fmla="*/ 2289891 h 3262164"/>
              <a:gd name="connsiteX12" fmla="*/ 47740 w 5828449"/>
              <a:gd name="connsiteY12" fmla="*/ 2244067 h 3262164"/>
              <a:gd name="connsiteX13" fmla="*/ 24985 w 5828449"/>
              <a:gd name="connsiteY13" fmla="*/ 2195934 h 3262164"/>
              <a:gd name="connsiteX0" fmla="*/ 24985 w 5828449"/>
              <a:gd name="connsiteY0" fmla="*/ 2195934 h 3262164"/>
              <a:gd name="connsiteX1" fmla="*/ 646412 w 5828449"/>
              <a:gd name="connsiteY1" fmla="*/ 1937648 h 3262164"/>
              <a:gd name="connsiteX2" fmla="*/ 5498282 w 5828449"/>
              <a:gd name="connsiteY2" fmla="*/ 0 h 3262164"/>
              <a:gd name="connsiteX3" fmla="*/ 5827549 w 5828449"/>
              <a:gd name="connsiteY3" fmla="*/ 766071 h 3262164"/>
              <a:gd name="connsiteX4" fmla="*/ 5828233 w 5828449"/>
              <a:gd name="connsiteY4" fmla="*/ 729460 h 3262164"/>
              <a:gd name="connsiteX5" fmla="*/ 5742046 w 5828449"/>
              <a:gd name="connsiteY5" fmla="*/ 763583 h 3262164"/>
              <a:gd name="connsiteX6" fmla="*/ 5503770 w 5828449"/>
              <a:gd name="connsiteY6" fmla="*/ 910527 h 3262164"/>
              <a:gd name="connsiteX7" fmla="*/ 4616903 w 5828449"/>
              <a:gd name="connsiteY7" fmla="*/ 1294644 h 3262164"/>
              <a:gd name="connsiteX8" fmla="*/ 2237504 w 5828449"/>
              <a:gd name="connsiteY8" fmla="*/ 2356614 h 3262164"/>
              <a:gd name="connsiteX9" fmla="*/ 244540 w 5828449"/>
              <a:gd name="connsiteY9" fmla="*/ 3262164 h 3262164"/>
              <a:gd name="connsiteX10" fmla="*/ 207894 w 5828449"/>
              <a:gd name="connsiteY10" fmla="*/ 2757305 h 3262164"/>
              <a:gd name="connsiteX11" fmla="*/ 169150 w 5828449"/>
              <a:gd name="connsiteY11" fmla="*/ 2289891 h 3262164"/>
              <a:gd name="connsiteX12" fmla="*/ 47740 w 5828449"/>
              <a:gd name="connsiteY12" fmla="*/ 2244067 h 3262164"/>
              <a:gd name="connsiteX13" fmla="*/ 24985 w 5828449"/>
              <a:gd name="connsiteY13" fmla="*/ 2195934 h 3262164"/>
              <a:gd name="connsiteX0" fmla="*/ 24985 w 5828449"/>
              <a:gd name="connsiteY0" fmla="*/ 2195934 h 3262164"/>
              <a:gd name="connsiteX1" fmla="*/ 646412 w 5828449"/>
              <a:gd name="connsiteY1" fmla="*/ 1937648 h 3262164"/>
              <a:gd name="connsiteX2" fmla="*/ 5498282 w 5828449"/>
              <a:gd name="connsiteY2" fmla="*/ 0 h 3262164"/>
              <a:gd name="connsiteX3" fmla="*/ 5827549 w 5828449"/>
              <a:gd name="connsiteY3" fmla="*/ 766071 h 3262164"/>
              <a:gd name="connsiteX4" fmla="*/ 5828233 w 5828449"/>
              <a:gd name="connsiteY4" fmla="*/ 729460 h 3262164"/>
              <a:gd name="connsiteX5" fmla="*/ 5742046 w 5828449"/>
              <a:gd name="connsiteY5" fmla="*/ 809082 h 3262164"/>
              <a:gd name="connsiteX6" fmla="*/ 5503770 w 5828449"/>
              <a:gd name="connsiteY6" fmla="*/ 910527 h 3262164"/>
              <a:gd name="connsiteX7" fmla="*/ 4616903 w 5828449"/>
              <a:gd name="connsiteY7" fmla="*/ 1294644 h 3262164"/>
              <a:gd name="connsiteX8" fmla="*/ 2237504 w 5828449"/>
              <a:gd name="connsiteY8" fmla="*/ 2356614 h 3262164"/>
              <a:gd name="connsiteX9" fmla="*/ 244540 w 5828449"/>
              <a:gd name="connsiteY9" fmla="*/ 3262164 h 3262164"/>
              <a:gd name="connsiteX10" fmla="*/ 207894 w 5828449"/>
              <a:gd name="connsiteY10" fmla="*/ 2757305 h 3262164"/>
              <a:gd name="connsiteX11" fmla="*/ 169150 w 5828449"/>
              <a:gd name="connsiteY11" fmla="*/ 2289891 h 3262164"/>
              <a:gd name="connsiteX12" fmla="*/ 47740 w 5828449"/>
              <a:gd name="connsiteY12" fmla="*/ 2244067 h 3262164"/>
              <a:gd name="connsiteX13" fmla="*/ 24985 w 5828449"/>
              <a:gd name="connsiteY13" fmla="*/ 2195934 h 3262164"/>
              <a:gd name="connsiteX0" fmla="*/ 24985 w 5827549"/>
              <a:gd name="connsiteY0" fmla="*/ 2195934 h 3262164"/>
              <a:gd name="connsiteX1" fmla="*/ 646412 w 5827549"/>
              <a:gd name="connsiteY1" fmla="*/ 1937648 h 3262164"/>
              <a:gd name="connsiteX2" fmla="*/ 5498282 w 5827549"/>
              <a:gd name="connsiteY2" fmla="*/ 0 h 3262164"/>
              <a:gd name="connsiteX3" fmla="*/ 5827549 w 5827549"/>
              <a:gd name="connsiteY3" fmla="*/ 766071 h 3262164"/>
              <a:gd name="connsiteX4" fmla="*/ 5774576 w 5827549"/>
              <a:gd name="connsiteY4" fmla="*/ 729460 h 3262164"/>
              <a:gd name="connsiteX5" fmla="*/ 5742046 w 5827549"/>
              <a:gd name="connsiteY5" fmla="*/ 809082 h 3262164"/>
              <a:gd name="connsiteX6" fmla="*/ 5503770 w 5827549"/>
              <a:gd name="connsiteY6" fmla="*/ 910527 h 3262164"/>
              <a:gd name="connsiteX7" fmla="*/ 4616903 w 5827549"/>
              <a:gd name="connsiteY7" fmla="*/ 1294644 h 3262164"/>
              <a:gd name="connsiteX8" fmla="*/ 2237504 w 5827549"/>
              <a:gd name="connsiteY8" fmla="*/ 2356614 h 3262164"/>
              <a:gd name="connsiteX9" fmla="*/ 244540 w 5827549"/>
              <a:gd name="connsiteY9" fmla="*/ 3262164 h 3262164"/>
              <a:gd name="connsiteX10" fmla="*/ 207894 w 5827549"/>
              <a:gd name="connsiteY10" fmla="*/ 2757305 h 3262164"/>
              <a:gd name="connsiteX11" fmla="*/ 169150 w 5827549"/>
              <a:gd name="connsiteY11" fmla="*/ 2289891 h 3262164"/>
              <a:gd name="connsiteX12" fmla="*/ 47740 w 5827549"/>
              <a:gd name="connsiteY12" fmla="*/ 2244067 h 3262164"/>
              <a:gd name="connsiteX13" fmla="*/ 24985 w 5827549"/>
              <a:gd name="connsiteY13" fmla="*/ 2195934 h 3262164"/>
              <a:gd name="connsiteX0" fmla="*/ 24985 w 5827549"/>
              <a:gd name="connsiteY0" fmla="*/ 2196617 h 3262847"/>
              <a:gd name="connsiteX1" fmla="*/ 646412 w 5827549"/>
              <a:gd name="connsiteY1" fmla="*/ 1938331 h 3262847"/>
              <a:gd name="connsiteX2" fmla="*/ 5498282 w 5827549"/>
              <a:gd name="connsiteY2" fmla="*/ 683 h 3262847"/>
              <a:gd name="connsiteX3" fmla="*/ 5827549 w 5827549"/>
              <a:gd name="connsiteY3" fmla="*/ 766754 h 3262847"/>
              <a:gd name="connsiteX4" fmla="*/ 5774576 w 5827549"/>
              <a:gd name="connsiteY4" fmla="*/ 730143 h 3262847"/>
              <a:gd name="connsiteX5" fmla="*/ 5742046 w 5827549"/>
              <a:gd name="connsiteY5" fmla="*/ 809765 h 3262847"/>
              <a:gd name="connsiteX6" fmla="*/ 5503770 w 5827549"/>
              <a:gd name="connsiteY6" fmla="*/ 911210 h 3262847"/>
              <a:gd name="connsiteX7" fmla="*/ 4616903 w 5827549"/>
              <a:gd name="connsiteY7" fmla="*/ 1295327 h 3262847"/>
              <a:gd name="connsiteX8" fmla="*/ 2237504 w 5827549"/>
              <a:gd name="connsiteY8" fmla="*/ 2357297 h 3262847"/>
              <a:gd name="connsiteX9" fmla="*/ 244540 w 5827549"/>
              <a:gd name="connsiteY9" fmla="*/ 3262847 h 3262847"/>
              <a:gd name="connsiteX10" fmla="*/ 207894 w 5827549"/>
              <a:gd name="connsiteY10" fmla="*/ 2757988 h 3262847"/>
              <a:gd name="connsiteX11" fmla="*/ 169150 w 5827549"/>
              <a:gd name="connsiteY11" fmla="*/ 2290574 h 3262847"/>
              <a:gd name="connsiteX12" fmla="*/ 47740 w 5827549"/>
              <a:gd name="connsiteY12" fmla="*/ 2244750 h 3262847"/>
              <a:gd name="connsiteX13" fmla="*/ 24985 w 5827549"/>
              <a:gd name="connsiteY13" fmla="*/ 2196617 h 3262847"/>
              <a:gd name="connsiteX0" fmla="*/ 24985 w 5827549"/>
              <a:gd name="connsiteY0" fmla="*/ 2196617 h 3262847"/>
              <a:gd name="connsiteX1" fmla="*/ 646412 w 5827549"/>
              <a:gd name="connsiteY1" fmla="*/ 1938331 h 3262847"/>
              <a:gd name="connsiteX2" fmla="*/ 5498282 w 5827549"/>
              <a:gd name="connsiteY2" fmla="*/ 683 h 3262847"/>
              <a:gd name="connsiteX3" fmla="*/ 5827549 w 5827549"/>
              <a:gd name="connsiteY3" fmla="*/ 766754 h 3262847"/>
              <a:gd name="connsiteX4" fmla="*/ 5688724 w 5827549"/>
              <a:gd name="connsiteY4" fmla="*/ 752891 h 3262847"/>
              <a:gd name="connsiteX5" fmla="*/ 5742046 w 5827549"/>
              <a:gd name="connsiteY5" fmla="*/ 809765 h 3262847"/>
              <a:gd name="connsiteX6" fmla="*/ 5503770 w 5827549"/>
              <a:gd name="connsiteY6" fmla="*/ 911210 h 3262847"/>
              <a:gd name="connsiteX7" fmla="*/ 4616903 w 5827549"/>
              <a:gd name="connsiteY7" fmla="*/ 1295327 h 3262847"/>
              <a:gd name="connsiteX8" fmla="*/ 2237504 w 5827549"/>
              <a:gd name="connsiteY8" fmla="*/ 2357297 h 3262847"/>
              <a:gd name="connsiteX9" fmla="*/ 244540 w 5827549"/>
              <a:gd name="connsiteY9" fmla="*/ 3262847 h 3262847"/>
              <a:gd name="connsiteX10" fmla="*/ 207894 w 5827549"/>
              <a:gd name="connsiteY10" fmla="*/ 2757988 h 3262847"/>
              <a:gd name="connsiteX11" fmla="*/ 169150 w 5827549"/>
              <a:gd name="connsiteY11" fmla="*/ 2290574 h 3262847"/>
              <a:gd name="connsiteX12" fmla="*/ 47740 w 5827549"/>
              <a:gd name="connsiteY12" fmla="*/ 2244750 h 3262847"/>
              <a:gd name="connsiteX13" fmla="*/ 24985 w 5827549"/>
              <a:gd name="connsiteY13" fmla="*/ 2196617 h 3262847"/>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809096 h 3262178"/>
              <a:gd name="connsiteX6" fmla="*/ 5503770 w 5757971"/>
              <a:gd name="connsiteY6" fmla="*/ 91054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809096 h 3262178"/>
              <a:gd name="connsiteX6" fmla="*/ 5503770 w 5757971"/>
              <a:gd name="connsiteY6" fmla="*/ 91054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809096 h 3262178"/>
              <a:gd name="connsiteX6" fmla="*/ 5503770 w 5757971"/>
              <a:gd name="connsiteY6" fmla="*/ 88779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797722 h 3262178"/>
              <a:gd name="connsiteX6" fmla="*/ 5503770 w 5757971"/>
              <a:gd name="connsiteY6" fmla="*/ 88779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797722 h 3262178"/>
              <a:gd name="connsiteX6" fmla="*/ 5503770 w 5757971"/>
              <a:gd name="connsiteY6" fmla="*/ 88779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18451 w 5794362"/>
              <a:gd name="connsiteY0" fmla="*/ 2230072 h 3262178"/>
              <a:gd name="connsiteX1" fmla="*/ 682803 w 5794362"/>
              <a:gd name="connsiteY1" fmla="*/ 1937662 h 3262178"/>
              <a:gd name="connsiteX2" fmla="*/ 5534673 w 5794362"/>
              <a:gd name="connsiteY2" fmla="*/ 14 h 3262178"/>
              <a:gd name="connsiteX3" fmla="*/ 5778088 w 5794362"/>
              <a:gd name="connsiteY3" fmla="*/ 800209 h 3262178"/>
              <a:gd name="connsiteX4" fmla="*/ 5725115 w 5794362"/>
              <a:gd name="connsiteY4" fmla="*/ 752222 h 3262178"/>
              <a:gd name="connsiteX5" fmla="*/ 5778437 w 5794362"/>
              <a:gd name="connsiteY5" fmla="*/ 797722 h 3262178"/>
              <a:gd name="connsiteX6" fmla="*/ 5540161 w 5794362"/>
              <a:gd name="connsiteY6" fmla="*/ 887791 h 3262178"/>
              <a:gd name="connsiteX7" fmla="*/ 4653294 w 5794362"/>
              <a:gd name="connsiteY7" fmla="*/ 1294658 h 3262178"/>
              <a:gd name="connsiteX8" fmla="*/ 2273895 w 5794362"/>
              <a:gd name="connsiteY8" fmla="*/ 2356628 h 3262178"/>
              <a:gd name="connsiteX9" fmla="*/ 280931 w 5794362"/>
              <a:gd name="connsiteY9" fmla="*/ 3262178 h 3262178"/>
              <a:gd name="connsiteX10" fmla="*/ 244285 w 5794362"/>
              <a:gd name="connsiteY10" fmla="*/ 2757319 h 3262178"/>
              <a:gd name="connsiteX11" fmla="*/ 205541 w 5794362"/>
              <a:gd name="connsiteY11" fmla="*/ 2289905 h 3262178"/>
              <a:gd name="connsiteX12" fmla="*/ 84131 w 5794362"/>
              <a:gd name="connsiteY12" fmla="*/ 2244081 h 3262178"/>
              <a:gd name="connsiteX13" fmla="*/ 18451 w 5794362"/>
              <a:gd name="connsiteY13" fmla="*/ 2230072 h 3262178"/>
              <a:gd name="connsiteX0" fmla="*/ 19751 w 5784932"/>
              <a:gd name="connsiteY0" fmla="*/ 2355194 h 3262178"/>
              <a:gd name="connsiteX1" fmla="*/ 673373 w 5784932"/>
              <a:gd name="connsiteY1" fmla="*/ 1937662 h 3262178"/>
              <a:gd name="connsiteX2" fmla="*/ 5525243 w 5784932"/>
              <a:gd name="connsiteY2" fmla="*/ 14 h 3262178"/>
              <a:gd name="connsiteX3" fmla="*/ 5768658 w 5784932"/>
              <a:gd name="connsiteY3" fmla="*/ 800209 h 3262178"/>
              <a:gd name="connsiteX4" fmla="*/ 5715685 w 5784932"/>
              <a:gd name="connsiteY4" fmla="*/ 752222 h 3262178"/>
              <a:gd name="connsiteX5" fmla="*/ 5769007 w 5784932"/>
              <a:gd name="connsiteY5" fmla="*/ 797722 h 3262178"/>
              <a:gd name="connsiteX6" fmla="*/ 5530731 w 5784932"/>
              <a:gd name="connsiteY6" fmla="*/ 887791 h 3262178"/>
              <a:gd name="connsiteX7" fmla="*/ 4643864 w 5784932"/>
              <a:gd name="connsiteY7" fmla="*/ 1294658 h 3262178"/>
              <a:gd name="connsiteX8" fmla="*/ 2264465 w 5784932"/>
              <a:gd name="connsiteY8" fmla="*/ 2356628 h 3262178"/>
              <a:gd name="connsiteX9" fmla="*/ 271501 w 5784932"/>
              <a:gd name="connsiteY9" fmla="*/ 3262178 h 3262178"/>
              <a:gd name="connsiteX10" fmla="*/ 234855 w 5784932"/>
              <a:gd name="connsiteY10" fmla="*/ 2757319 h 3262178"/>
              <a:gd name="connsiteX11" fmla="*/ 196111 w 5784932"/>
              <a:gd name="connsiteY11" fmla="*/ 2289905 h 3262178"/>
              <a:gd name="connsiteX12" fmla="*/ 74701 w 5784932"/>
              <a:gd name="connsiteY12" fmla="*/ 2244081 h 3262178"/>
              <a:gd name="connsiteX13" fmla="*/ 19751 w 5784932"/>
              <a:gd name="connsiteY13" fmla="*/ 2355194 h 3262178"/>
              <a:gd name="connsiteX0" fmla="*/ 16300 w 5813676"/>
              <a:gd name="connsiteY0" fmla="*/ 2241447 h 3262178"/>
              <a:gd name="connsiteX1" fmla="*/ 702117 w 5813676"/>
              <a:gd name="connsiteY1" fmla="*/ 1937662 h 3262178"/>
              <a:gd name="connsiteX2" fmla="*/ 5553987 w 5813676"/>
              <a:gd name="connsiteY2" fmla="*/ 14 h 3262178"/>
              <a:gd name="connsiteX3" fmla="*/ 5797402 w 5813676"/>
              <a:gd name="connsiteY3" fmla="*/ 800209 h 3262178"/>
              <a:gd name="connsiteX4" fmla="*/ 5744429 w 5813676"/>
              <a:gd name="connsiteY4" fmla="*/ 752222 h 3262178"/>
              <a:gd name="connsiteX5" fmla="*/ 5797751 w 5813676"/>
              <a:gd name="connsiteY5" fmla="*/ 797722 h 3262178"/>
              <a:gd name="connsiteX6" fmla="*/ 5559475 w 5813676"/>
              <a:gd name="connsiteY6" fmla="*/ 887791 h 3262178"/>
              <a:gd name="connsiteX7" fmla="*/ 4672608 w 5813676"/>
              <a:gd name="connsiteY7" fmla="*/ 1294658 h 3262178"/>
              <a:gd name="connsiteX8" fmla="*/ 2293209 w 5813676"/>
              <a:gd name="connsiteY8" fmla="*/ 2356628 h 3262178"/>
              <a:gd name="connsiteX9" fmla="*/ 300245 w 5813676"/>
              <a:gd name="connsiteY9" fmla="*/ 3262178 h 3262178"/>
              <a:gd name="connsiteX10" fmla="*/ 263599 w 5813676"/>
              <a:gd name="connsiteY10" fmla="*/ 2757319 h 3262178"/>
              <a:gd name="connsiteX11" fmla="*/ 224855 w 5813676"/>
              <a:gd name="connsiteY11" fmla="*/ 2289905 h 3262178"/>
              <a:gd name="connsiteX12" fmla="*/ 103445 w 5813676"/>
              <a:gd name="connsiteY12" fmla="*/ 2244081 h 3262178"/>
              <a:gd name="connsiteX13" fmla="*/ 16300 w 5813676"/>
              <a:gd name="connsiteY13" fmla="*/ 2241447 h 3262178"/>
              <a:gd name="connsiteX0" fmla="*/ 30589 w 5827965"/>
              <a:gd name="connsiteY0" fmla="*/ 2241447 h 3262178"/>
              <a:gd name="connsiteX1" fmla="*/ 716406 w 5827965"/>
              <a:gd name="connsiteY1" fmla="*/ 1937662 h 3262178"/>
              <a:gd name="connsiteX2" fmla="*/ 5568276 w 5827965"/>
              <a:gd name="connsiteY2" fmla="*/ 14 h 3262178"/>
              <a:gd name="connsiteX3" fmla="*/ 5811691 w 5827965"/>
              <a:gd name="connsiteY3" fmla="*/ 800209 h 3262178"/>
              <a:gd name="connsiteX4" fmla="*/ 5758718 w 5827965"/>
              <a:gd name="connsiteY4" fmla="*/ 752222 h 3262178"/>
              <a:gd name="connsiteX5" fmla="*/ 5812040 w 5827965"/>
              <a:gd name="connsiteY5" fmla="*/ 797722 h 3262178"/>
              <a:gd name="connsiteX6" fmla="*/ 5573764 w 5827965"/>
              <a:gd name="connsiteY6" fmla="*/ 887791 h 3262178"/>
              <a:gd name="connsiteX7" fmla="*/ 4686897 w 5827965"/>
              <a:gd name="connsiteY7" fmla="*/ 1294658 h 3262178"/>
              <a:gd name="connsiteX8" fmla="*/ 2307498 w 5827965"/>
              <a:gd name="connsiteY8" fmla="*/ 2356628 h 3262178"/>
              <a:gd name="connsiteX9" fmla="*/ 314534 w 5827965"/>
              <a:gd name="connsiteY9" fmla="*/ 3262178 h 3262178"/>
              <a:gd name="connsiteX10" fmla="*/ 277888 w 5827965"/>
              <a:gd name="connsiteY10" fmla="*/ 2757319 h 3262178"/>
              <a:gd name="connsiteX11" fmla="*/ 239144 w 5827965"/>
              <a:gd name="connsiteY11" fmla="*/ 2289905 h 3262178"/>
              <a:gd name="connsiteX12" fmla="*/ 42614 w 5827965"/>
              <a:gd name="connsiteY12" fmla="*/ 2266830 h 3262178"/>
              <a:gd name="connsiteX13" fmla="*/ 30589 w 5827965"/>
              <a:gd name="connsiteY13" fmla="*/ 2241447 h 3262178"/>
              <a:gd name="connsiteX0" fmla="*/ 70009 w 5793170"/>
              <a:gd name="connsiteY0" fmla="*/ 2207575 h 3262178"/>
              <a:gd name="connsiteX1" fmla="*/ 681611 w 5793170"/>
              <a:gd name="connsiteY1" fmla="*/ 1937662 h 3262178"/>
              <a:gd name="connsiteX2" fmla="*/ 5533481 w 5793170"/>
              <a:gd name="connsiteY2" fmla="*/ 14 h 3262178"/>
              <a:gd name="connsiteX3" fmla="*/ 5776896 w 5793170"/>
              <a:gd name="connsiteY3" fmla="*/ 800209 h 3262178"/>
              <a:gd name="connsiteX4" fmla="*/ 5723923 w 5793170"/>
              <a:gd name="connsiteY4" fmla="*/ 752222 h 3262178"/>
              <a:gd name="connsiteX5" fmla="*/ 5777245 w 5793170"/>
              <a:gd name="connsiteY5" fmla="*/ 797722 h 3262178"/>
              <a:gd name="connsiteX6" fmla="*/ 5538969 w 5793170"/>
              <a:gd name="connsiteY6" fmla="*/ 887791 h 3262178"/>
              <a:gd name="connsiteX7" fmla="*/ 4652102 w 5793170"/>
              <a:gd name="connsiteY7" fmla="*/ 1294658 h 3262178"/>
              <a:gd name="connsiteX8" fmla="*/ 2272703 w 5793170"/>
              <a:gd name="connsiteY8" fmla="*/ 2356628 h 3262178"/>
              <a:gd name="connsiteX9" fmla="*/ 279739 w 5793170"/>
              <a:gd name="connsiteY9" fmla="*/ 3262178 h 3262178"/>
              <a:gd name="connsiteX10" fmla="*/ 243093 w 5793170"/>
              <a:gd name="connsiteY10" fmla="*/ 2757319 h 3262178"/>
              <a:gd name="connsiteX11" fmla="*/ 204349 w 5793170"/>
              <a:gd name="connsiteY11" fmla="*/ 2289905 h 3262178"/>
              <a:gd name="connsiteX12" fmla="*/ 7819 w 5793170"/>
              <a:gd name="connsiteY12" fmla="*/ 2266830 h 3262178"/>
              <a:gd name="connsiteX13" fmla="*/ 70009 w 5793170"/>
              <a:gd name="connsiteY13" fmla="*/ 2207575 h 3262178"/>
              <a:gd name="connsiteX0" fmla="*/ 97220 w 5788574"/>
              <a:gd name="connsiteY0" fmla="*/ 2196284 h 3262178"/>
              <a:gd name="connsiteX1" fmla="*/ 677015 w 5788574"/>
              <a:gd name="connsiteY1" fmla="*/ 1937662 h 3262178"/>
              <a:gd name="connsiteX2" fmla="*/ 5528885 w 5788574"/>
              <a:gd name="connsiteY2" fmla="*/ 14 h 3262178"/>
              <a:gd name="connsiteX3" fmla="*/ 5772300 w 5788574"/>
              <a:gd name="connsiteY3" fmla="*/ 800209 h 3262178"/>
              <a:gd name="connsiteX4" fmla="*/ 5719327 w 5788574"/>
              <a:gd name="connsiteY4" fmla="*/ 752222 h 3262178"/>
              <a:gd name="connsiteX5" fmla="*/ 5772649 w 5788574"/>
              <a:gd name="connsiteY5" fmla="*/ 797722 h 3262178"/>
              <a:gd name="connsiteX6" fmla="*/ 5534373 w 5788574"/>
              <a:gd name="connsiteY6" fmla="*/ 887791 h 3262178"/>
              <a:gd name="connsiteX7" fmla="*/ 4647506 w 5788574"/>
              <a:gd name="connsiteY7" fmla="*/ 1294658 h 3262178"/>
              <a:gd name="connsiteX8" fmla="*/ 2268107 w 5788574"/>
              <a:gd name="connsiteY8" fmla="*/ 2356628 h 3262178"/>
              <a:gd name="connsiteX9" fmla="*/ 275143 w 5788574"/>
              <a:gd name="connsiteY9" fmla="*/ 3262178 h 3262178"/>
              <a:gd name="connsiteX10" fmla="*/ 238497 w 5788574"/>
              <a:gd name="connsiteY10" fmla="*/ 2757319 h 3262178"/>
              <a:gd name="connsiteX11" fmla="*/ 199753 w 5788574"/>
              <a:gd name="connsiteY11" fmla="*/ 2289905 h 3262178"/>
              <a:gd name="connsiteX12" fmla="*/ 3223 w 5788574"/>
              <a:gd name="connsiteY12" fmla="*/ 2266830 h 3262178"/>
              <a:gd name="connsiteX13" fmla="*/ 97220 w 5788574"/>
              <a:gd name="connsiteY13" fmla="*/ 2196284 h 3262178"/>
              <a:gd name="connsiteX0" fmla="*/ 15809 w 5707163"/>
              <a:gd name="connsiteY0" fmla="*/ 2196284 h 3262178"/>
              <a:gd name="connsiteX1" fmla="*/ 595604 w 5707163"/>
              <a:gd name="connsiteY1" fmla="*/ 1937662 h 3262178"/>
              <a:gd name="connsiteX2" fmla="*/ 5447474 w 5707163"/>
              <a:gd name="connsiteY2" fmla="*/ 14 h 3262178"/>
              <a:gd name="connsiteX3" fmla="*/ 5690889 w 5707163"/>
              <a:gd name="connsiteY3" fmla="*/ 800209 h 3262178"/>
              <a:gd name="connsiteX4" fmla="*/ 5637916 w 5707163"/>
              <a:gd name="connsiteY4" fmla="*/ 752222 h 3262178"/>
              <a:gd name="connsiteX5" fmla="*/ 5691238 w 5707163"/>
              <a:gd name="connsiteY5" fmla="*/ 797722 h 3262178"/>
              <a:gd name="connsiteX6" fmla="*/ 5452962 w 5707163"/>
              <a:gd name="connsiteY6" fmla="*/ 887791 h 3262178"/>
              <a:gd name="connsiteX7" fmla="*/ 4566095 w 5707163"/>
              <a:gd name="connsiteY7" fmla="*/ 1294658 h 3262178"/>
              <a:gd name="connsiteX8" fmla="*/ 2186696 w 5707163"/>
              <a:gd name="connsiteY8" fmla="*/ 2356628 h 3262178"/>
              <a:gd name="connsiteX9" fmla="*/ 193732 w 5707163"/>
              <a:gd name="connsiteY9" fmla="*/ 3262178 h 3262178"/>
              <a:gd name="connsiteX10" fmla="*/ 157086 w 5707163"/>
              <a:gd name="connsiteY10" fmla="*/ 2757319 h 3262178"/>
              <a:gd name="connsiteX11" fmla="*/ 118342 w 5707163"/>
              <a:gd name="connsiteY11" fmla="*/ 2289905 h 3262178"/>
              <a:gd name="connsiteX12" fmla="*/ 91444 w 5707163"/>
              <a:gd name="connsiteY12" fmla="*/ 2221667 h 3262178"/>
              <a:gd name="connsiteX13" fmla="*/ 15809 w 5707163"/>
              <a:gd name="connsiteY13" fmla="*/ 2196284 h 3262178"/>
              <a:gd name="connsiteX0" fmla="*/ 234219 w 5628716"/>
              <a:gd name="connsiteY0" fmla="*/ 2038216 h 3262178"/>
              <a:gd name="connsiteX1" fmla="*/ 517157 w 5628716"/>
              <a:gd name="connsiteY1" fmla="*/ 1937662 h 3262178"/>
              <a:gd name="connsiteX2" fmla="*/ 5369027 w 5628716"/>
              <a:gd name="connsiteY2" fmla="*/ 14 h 3262178"/>
              <a:gd name="connsiteX3" fmla="*/ 5612442 w 5628716"/>
              <a:gd name="connsiteY3" fmla="*/ 800209 h 3262178"/>
              <a:gd name="connsiteX4" fmla="*/ 5559469 w 5628716"/>
              <a:gd name="connsiteY4" fmla="*/ 752222 h 3262178"/>
              <a:gd name="connsiteX5" fmla="*/ 5612791 w 5628716"/>
              <a:gd name="connsiteY5" fmla="*/ 797722 h 3262178"/>
              <a:gd name="connsiteX6" fmla="*/ 5374515 w 5628716"/>
              <a:gd name="connsiteY6" fmla="*/ 887791 h 3262178"/>
              <a:gd name="connsiteX7" fmla="*/ 4487648 w 5628716"/>
              <a:gd name="connsiteY7" fmla="*/ 1294658 h 3262178"/>
              <a:gd name="connsiteX8" fmla="*/ 2108249 w 5628716"/>
              <a:gd name="connsiteY8" fmla="*/ 2356628 h 3262178"/>
              <a:gd name="connsiteX9" fmla="*/ 115285 w 5628716"/>
              <a:gd name="connsiteY9" fmla="*/ 3262178 h 3262178"/>
              <a:gd name="connsiteX10" fmla="*/ 78639 w 5628716"/>
              <a:gd name="connsiteY10" fmla="*/ 2757319 h 3262178"/>
              <a:gd name="connsiteX11" fmla="*/ 39895 w 5628716"/>
              <a:gd name="connsiteY11" fmla="*/ 2289905 h 3262178"/>
              <a:gd name="connsiteX12" fmla="*/ 12997 w 5628716"/>
              <a:gd name="connsiteY12" fmla="*/ 2221667 h 3262178"/>
              <a:gd name="connsiteX13" fmla="*/ 234219 w 5628716"/>
              <a:gd name="connsiteY13" fmla="*/ 2038216 h 3262178"/>
              <a:gd name="connsiteX0" fmla="*/ 196795 w 5591292"/>
              <a:gd name="connsiteY0" fmla="*/ 2038216 h 3262178"/>
              <a:gd name="connsiteX1" fmla="*/ 479733 w 5591292"/>
              <a:gd name="connsiteY1" fmla="*/ 1937662 h 3262178"/>
              <a:gd name="connsiteX2" fmla="*/ 5331603 w 5591292"/>
              <a:gd name="connsiteY2" fmla="*/ 14 h 3262178"/>
              <a:gd name="connsiteX3" fmla="*/ 5575018 w 5591292"/>
              <a:gd name="connsiteY3" fmla="*/ 800209 h 3262178"/>
              <a:gd name="connsiteX4" fmla="*/ 5522045 w 5591292"/>
              <a:gd name="connsiteY4" fmla="*/ 752222 h 3262178"/>
              <a:gd name="connsiteX5" fmla="*/ 5575367 w 5591292"/>
              <a:gd name="connsiteY5" fmla="*/ 797722 h 3262178"/>
              <a:gd name="connsiteX6" fmla="*/ 5337091 w 5591292"/>
              <a:gd name="connsiteY6" fmla="*/ 887791 h 3262178"/>
              <a:gd name="connsiteX7" fmla="*/ 4450224 w 5591292"/>
              <a:gd name="connsiteY7" fmla="*/ 1294658 h 3262178"/>
              <a:gd name="connsiteX8" fmla="*/ 2070825 w 5591292"/>
              <a:gd name="connsiteY8" fmla="*/ 2356628 h 3262178"/>
              <a:gd name="connsiteX9" fmla="*/ 77861 w 5591292"/>
              <a:gd name="connsiteY9" fmla="*/ 3262178 h 3262178"/>
              <a:gd name="connsiteX10" fmla="*/ 41215 w 5591292"/>
              <a:gd name="connsiteY10" fmla="*/ 2757319 h 3262178"/>
              <a:gd name="connsiteX11" fmla="*/ 2471 w 5591292"/>
              <a:gd name="connsiteY11" fmla="*/ 2289905 h 3262178"/>
              <a:gd name="connsiteX12" fmla="*/ 166409 w 5591292"/>
              <a:gd name="connsiteY12" fmla="*/ 2221667 h 3262178"/>
              <a:gd name="connsiteX13" fmla="*/ 196795 w 5591292"/>
              <a:gd name="connsiteY13" fmla="*/ 2038216 h 3262178"/>
              <a:gd name="connsiteX0" fmla="*/ 590467 w 5592689"/>
              <a:gd name="connsiteY0" fmla="*/ 2162413 h 3262178"/>
              <a:gd name="connsiteX1" fmla="*/ 481130 w 5592689"/>
              <a:gd name="connsiteY1" fmla="*/ 1937662 h 3262178"/>
              <a:gd name="connsiteX2" fmla="*/ 5333000 w 5592689"/>
              <a:gd name="connsiteY2" fmla="*/ 14 h 3262178"/>
              <a:gd name="connsiteX3" fmla="*/ 5576415 w 5592689"/>
              <a:gd name="connsiteY3" fmla="*/ 800209 h 3262178"/>
              <a:gd name="connsiteX4" fmla="*/ 5523442 w 5592689"/>
              <a:gd name="connsiteY4" fmla="*/ 752222 h 3262178"/>
              <a:gd name="connsiteX5" fmla="*/ 5576764 w 5592689"/>
              <a:gd name="connsiteY5" fmla="*/ 797722 h 3262178"/>
              <a:gd name="connsiteX6" fmla="*/ 5338488 w 5592689"/>
              <a:gd name="connsiteY6" fmla="*/ 887791 h 3262178"/>
              <a:gd name="connsiteX7" fmla="*/ 4451621 w 5592689"/>
              <a:gd name="connsiteY7" fmla="*/ 1294658 h 3262178"/>
              <a:gd name="connsiteX8" fmla="*/ 2072222 w 5592689"/>
              <a:gd name="connsiteY8" fmla="*/ 2356628 h 3262178"/>
              <a:gd name="connsiteX9" fmla="*/ 79258 w 5592689"/>
              <a:gd name="connsiteY9" fmla="*/ 3262178 h 3262178"/>
              <a:gd name="connsiteX10" fmla="*/ 42612 w 5592689"/>
              <a:gd name="connsiteY10" fmla="*/ 2757319 h 3262178"/>
              <a:gd name="connsiteX11" fmla="*/ 3868 w 5592689"/>
              <a:gd name="connsiteY11" fmla="*/ 2289905 h 3262178"/>
              <a:gd name="connsiteX12" fmla="*/ 167806 w 5592689"/>
              <a:gd name="connsiteY12" fmla="*/ 2221667 h 3262178"/>
              <a:gd name="connsiteX13" fmla="*/ 590467 w 5592689"/>
              <a:gd name="connsiteY13" fmla="*/ 2162413 h 3262178"/>
              <a:gd name="connsiteX0" fmla="*/ 590467 w 5592689"/>
              <a:gd name="connsiteY0" fmla="*/ 2162413 h 3262178"/>
              <a:gd name="connsiteX1" fmla="*/ 958221 w 5592689"/>
              <a:gd name="connsiteY1" fmla="*/ 2129602 h 3262178"/>
              <a:gd name="connsiteX2" fmla="*/ 5333000 w 5592689"/>
              <a:gd name="connsiteY2" fmla="*/ 14 h 3262178"/>
              <a:gd name="connsiteX3" fmla="*/ 5576415 w 5592689"/>
              <a:gd name="connsiteY3" fmla="*/ 800209 h 3262178"/>
              <a:gd name="connsiteX4" fmla="*/ 5523442 w 5592689"/>
              <a:gd name="connsiteY4" fmla="*/ 752222 h 3262178"/>
              <a:gd name="connsiteX5" fmla="*/ 5576764 w 5592689"/>
              <a:gd name="connsiteY5" fmla="*/ 797722 h 3262178"/>
              <a:gd name="connsiteX6" fmla="*/ 5338488 w 5592689"/>
              <a:gd name="connsiteY6" fmla="*/ 887791 h 3262178"/>
              <a:gd name="connsiteX7" fmla="*/ 4451621 w 5592689"/>
              <a:gd name="connsiteY7" fmla="*/ 1294658 h 3262178"/>
              <a:gd name="connsiteX8" fmla="*/ 2072222 w 5592689"/>
              <a:gd name="connsiteY8" fmla="*/ 2356628 h 3262178"/>
              <a:gd name="connsiteX9" fmla="*/ 79258 w 5592689"/>
              <a:gd name="connsiteY9" fmla="*/ 3262178 h 3262178"/>
              <a:gd name="connsiteX10" fmla="*/ 42612 w 5592689"/>
              <a:gd name="connsiteY10" fmla="*/ 2757319 h 3262178"/>
              <a:gd name="connsiteX11" fmla="*/ 3868 w 5592689"/>
              <a:gd name="connsiteY11" fmla="*/ 2289905 h 3262178"/>
              <a:gd name="connsiteX12" fmla="*/ 167806 w 5592689"/>
              <a:gd name="connsiteY12" fmla="*/ 2221667 h 3262178"/>
              <a:gd name="connsiteX13" fmla="*/ 590467 w 5592689"/>
              <a:gd name="connsiteY13" fmla="*/ 2162413 h 3262178"/>
              <a:gd name="connsiteX0" fmla="*/ 559823 w 5562045"/>
              <a:gd name="connsiteY0" fmla="*/ 2162413 h 3262178"/>
              <a:gd name="connsiteX1" fmla="*/ 927577 w 5562045"/>
              <a:gd name="connsiteY1" fmla="*/ 2129602 h 3262178"/>
              <a:gd name="connsiteX2" fmla="*/ 5302356 w 5562045"/>
              <a:gd name="connsiteY2" fmla="*/ 14 h 3262178"/>
              <a:gd name="connsiteX3" fmla="*/ 5545771 w 5562045"/>
              <a:gd name="connsiteY3" fmla="*/ 800209 h 3262178"/>
              <a:gd name="connsiteX4" fmla="*/ 5492798 w 5562045"/>
              <a:gd name="connsiteY4" fmla="*/ 752222 h 3262178"/>
              <a:gd name="connsiteX5" fmla="*/ 5546120 w 5562045"/>
              <a:gd name="connsiteY5" fmla="*/ 797722 h 3262178"/>
              <a:gd name="connsiteX6" fmla="*/ 5307844 w 5562045"/>
              <a:gd name="connsiteY6" fmla="*/ 887791 h 3262178"/>
              <a:gd name="connsiteX7" fmla="*/ 4420977 w 5562045"/>
              <a:gd name="connsiteY7" fmla="*/ 1294658 h 3262178"/>
              <a:gd name="connsiteX8" fmla="*/ 2041578 w 5562045"/>
              <a:gd name="connsiteY8" fmla="*/ 2356628 h 3262178"/>
              <a:gd name="connsiteX9" fmla="*/ 48614 w 5562045"/>
              <a:gd name="connsiteY9" fmla="*/ 3262178 h 3262178"/>
              <a:gd name="connsiteX10" fmla="*/ 11968 w 5562045"/>
              <a:gd name="connsiteY10" fmla="*/ 2757319 h 3262178"/>
              <a:gd name="connsiteX11" fmla="*/ 5031 w 5562045"/>
              <a:gd name="connsiteY11" fmla="*/ 2425393 h 3262178"/>
              <a:gd name="connsiteX12" fmla="*/ 137162 w 5562045"/>
              <a:gd name="connsiteY12" fmla="*/ 2221667 h 3262178"/>
              <a:gd name="connsiteX13" fmla="*/ 559823 w 5562045"/>
              <a:gd name="connsiteY13" fmla="*/ 2162413 h 3262178"/>
              <a:gd name="connsiteX0" fmla="*/ 557932 w 5560154"/>
              <a:gd name="connsiteY0" fmla="*/ 2162413 h 3262178"/>
              <a:gd name="connsiteX1" fmla="*/ 925686 w 5560154"/>
              <a:gd name="connsiteY1" fmla="*/ 2129602 h 3262178"/>
              <a:gd name="connsiteX2" fmla="*/ 5300465 w 5560154"/>
              <a:gd name="connsiteY2" fmla="*/ 14 h 3262178"/>
              <a:gd name="connsiteX3" fmla="*/ 5543880 w 5560154"/>
              <a:gd name="connsiteY3" fmla="*/ 800209 h 3262178"/>
              <a:gd name="connsiteX4" fmla="*/ 5490907 w 5560154"/>
              <a:gd name="connsiteY4" fmla="*/ 752222 h 3262178"/>
              <a:gd name="connsiteX5" fmla="*/ 5544229 w 5560154"/>
              <a:gd name="connsiteY5" fmla="*/ 797722 h 3262178"/>
              <a:gd name="connsiteX6" fmla="*/ 5305953 w 5560154"/>
              <a:gd name="connsiteY6" fmla="*/ 887791 h 3262178"/>
              <a:gd name="connsiteX7" fmla="*/ 4419086 w 5560154"/>
              <a:gd name="connsiteY7" fmla="*/ 1294658 h 3262178"/>
              <a:gd name="connsiteX8" fmla="*/ 2039687 w 5560154"/>
              <a:gd name="connsiteY8" fmla="*/ 2356628 h 3262178"/>
              <a:gd name="connsiteX9" fmla="*/ 46723 w 5560154"/>
              <a:gd name="connsiteY9" fmla="*/ 3262178 h 3262178"/>
              <a:gd name="connsiteX10" fmla="*/ 10077 w 5560154"/>
              <a:gd name="connsiteY10" fmla="*/ 2757319 h 3262178"/>
              <a:gd name="connsiteX11" fmla="*/ 3140 w 5560154"/>
              <a:gd name="connsiteY11" fmla="*/ 2425393 h 3262178"/>
              <a:gd name="connsiteX12" fmla="*/ 188281 w 5560154"/>
              <a:gd name="connsiteY12" fmla="*/ 2300701 h 3262178"/>
              <a:gd name="connsiteX13" fmla="*/ 557932 w 5560154"/>
              <a:gd name="connsiteY13" fmla="*/ 2162413 h 3262178"/>
              <a:gd name="connsiteX0" fmla="*/ 557932 w 5560154"/>
              <a:gd name="connsiteY0" fmla="*/ 2162413 h 3262178"/>
              <a:gd name="connsiteX1" fmla="*/ 925686 w 5560154"/>
              <a:gd name="connsiteY1" fmla="*/ 2129602 h 3262178"/>
              <a:gd name="connsiteX2" fmla="*/ 5300465 w 5560154"/>
              <a:gd name="connsiteY2" fmla="*/ 14 h 3262178"/>
              <a:gd name="connsiteX3" fmla="*/ 5543880 w 5560154"/>
              <a:gd name="connsiteY3" fmla="*/ 800209 h 3262178"/>
              <a:gd name="connsiteX4" fmla="*/ 5490907 w 5560154"/>
              <a:gd name="connsiteY4" fmla="*/ 752222 h 3262178"/>
              <a:gd name="connsiteX5" fmla="*/ 5544229 w 5560154"/>
              <a:gd name="connsiteY5" fmla="*/ 797722 h 3262178"/>
              <a:gd name="connsiteX6" fmla="*/ 5305953 w 5560154"/>
              <a:gd name="connsiteY6" fmla="*/ 887791 h 3262178"/>
              <a:gd name="connsiteX7" fmla="*/ 4419086 w 5560154"/>
              <a:gd name="connsiteY7" fmla="*/ 1294658 h 3262178"/>
              <a:gd name="connsiteX8" fmla="*/ 2039687 w 5560154"/>
              <a:gd name="connsiteY8" fmla="*/ 2356628 h 3262178"/>
              <a:gd name="connsiteX9" fmla="*/ 46723 w 5560154"/>
              <a:gd name="connsiteY9" fmla="*/ 3262178 h 3262178"/>
              <a:gd name="connsiteX10" fmla="*/ 10077 w 5560154"/>
              <a:gd name="connsiteY10" fmla="*/ 2757319 h 3262178"/>
              <a:gd name="connsiteX11" fmla="*/ 3140 w 5560154"/>
              <a:gd name="connsiteY11" fmla="*/ 2425393 h 3262178"/>
              <a:gd name="connsiteX12" fmla="*/ 188281 w 5560154"/>
              <a:gd name="connsiteY12" fmla="*/ 2345864 h 3262178"/>
              <a:gd name="connsiteX13" fmla="*/ 557932 w 5560154"/>
              <a:gd name="connsiteY13" fmla="*/ 2162413 h 3262178"/>
              <a:gd name="connsiteX0" fmla="*/ 557932 w 5560154"/>
              <a:gd name="connsiteY0" fmla="*/ 2162413 h 3262178"/>
              <a:gd name="connsiteX1" fmla="*/ 925686 w 5560154"/>
              <a:gd name="connsiteY1" fmla="*/ 2129602 h 3262178"/>
              <a:gd name="connsiteX2" fmla="*/ 5300465 w 5560154"/>
              <a:gd name="connsiteY2" fmla="*/ 14 h 3262178"/>
              <a:gd name="connsiteX3" fmla="*/ 5543880 w 5560154"/>
              <a:gd name="connsiteY3" fmla="*/ 800209 h 3262178"/>
              <a:gd name="connsiteX4" fmla="*/ 5490907 w 5560154"/>
              <a:gd name="connsiteY4" fmla="*/ 752222 h 3262178"/>
              <a:gd name="connsiteX5" fmla="*/ 5544229 w 5560154"/>
              <a:gd name="connsiteY5" fmla="*/ 797722 h 3262178"/>
              <a:gd name="connsiteX6" fmla="*/ 5305953 w 5560154"/>
              <a:gd name="connsiteY6" fmla="*/ 887791 h 3262178"/>
              <a:gd name="connsiteX7" fmla="*/ 4419086 w 5560154"/>
              <a:gd name="connsiteY7" fmla="*/ 1294658 h 3262178"/>
              <a:gd name="connsiteX8" fmla="*/ 2039687 w 5560154"/>
              <a:gd name="connsiteY8" fmla="*/ 2356628 h 3262178"/>
              <a:gd name="connsiteX9" fmla="*/ 46723 w 5560154"/>
              <a:gd name="connsiteY9" fmla="*/ 3262178 h 3262178"/>
              <a:gd name="connsiteX10" fmla="*/ 10077 w 5560154"/>
              <a:gd name="connsiteY10" fmla="*/ 2757319 h 3262178"/>
              <a:gd name="connsiteX11" fmla="*/ 3140 w 5560154"/>
              <a:gd name="connsiteY11" fmla="*/ 2425393 h 3262178"/>
              <a:gd name="connsiteX12" fmla="*/ 188281 w 5560154"/>
              <a:gd name="connsiteY12" fmla="*/ 2323283 h 3262178"/>
              <a:gd name="connsiteX13" fmla="*/ 557932 w 5560154"/>
              <a:gd name="connsiteY13" fmla="*/ 2162413 h 3262178"/>
              <a:gd name="connsiteX0" fmla="*/ 557932 w 5560154"/>
              <a:gd name="connsiteY0" fmla="*/ 2128542 h 3262178"/>
              <a:gd name="connsiteX1" fmla="*/ 925686 w 5560154"/>
              <a:gd name="connsiteY1" fmla="*/ 2129602 h 3262178"/>
              <a:gd name="connsiteX2" fmla="*/ 5300465 w 5560154"/>
              <a:gd name="connsiteY2" fmla="*/ 14 h 3262178"/>
              <a:gd name="connsiteX3" fmla="*/ 5543880 w 5560154"/>
              <a:gd name="connsiteY3" fmla="*/ 800209 h 3262178"/>
              <a:gd name="connsiteX4" fmla="*/ 5490907 w 5560154"/>
              <a:gd name="connsiteY4" fmla="*/ 752222 h 3262178"/>
              <a:gd name="connsiteX5" fmla="*/ 5544229 w 5560154"/>
              <a:gd name="connsiteY5" fmla="*/ 797722 h 3262178"/>
              <a:gd name="connsiteX6" fmla="*/ 5305953 w 5560154"/>
              <a:gd name="connsiteY6" fmla="*/ 887791 h 3262178"/>
              <a:gd name="connsiteX7" fmla="*/ 4419086 w 5560154"/>
              <a:gd name="connsiteY7" fmla="*/ 1294658 h 3262178"/>
              <a:gd name="connsiteX8" fmla="*/ 2039687 w 5560154"/>
              <a:gd name="connsiteY8" fmla="*/ 2356628 h 3262178"/>
              <a:gd name="connsiteX9" fmla="*/ 46723 w 5560154"/>
              <a:gd name="connsiteY9" fmla="*/ 3262178 h 3262178"/>
              <a:gd name="connsiteX10" fmla="*/ 10077 w 5560154"/>
              <a:gd name="connsiteY10" fmla="*/ 2757319 h 3262178"/>
              <a:gd name="connsiteX11" fmla="*/ 3140 w 5560154"/>
              <a:gd name="connsiteY11" fmla="*/ 2425393 h 3262178"/>
              <a:gd name="connsiteX12" fmla="*/ 188281 w 5560154"/>
              <a:gd name="connsiteY12" fmla="*/ 2323283 h 3262178"/>
              <a:gd name="connsiteX13" fmla="*/ 557932 w 5560154"/>
              <a:gd name="connsiteY13" fmla="*/ 2128542 h 3262178"/>
              <a:gd name="connsiteX0" fmla="*/ 558190 w 5560412"/>
              <a:gd name="connsiteY0" fmla="*/ 2128542 h 3262178"/>
              <a:gd name="connsiteX1" fmla="*/ 925944 w 5560412"/>
              <a:gd name="connsiteY1" fmla="*/ 2129602 h 3262178"/>
              <a:gd name="connsiteX2" fmla="*/ 5300723 w 5560412"/>
              <a:gd name="connsiteY2" fmla="*/ 14 h 3262178"/>
              <a:gd name="connsiteX3" fmla="*/ 5544138 w 5560412"/>
              <a:gd name="connsiteY3" fmla="*/ 800209 h 3262178"/>
              <a:gd name="connsiteX4" fmla="*/ 5491165 w 5560412"/>
              <a:gd name="connsiteY4" fmla="*/ 752222 h 3262178"/>
              <a:gd name="connsiteX5" fmla="*/ 5544487 w 5560412"/>
              <a:gd name="connsiteY5" fmla="*/ 797722 h 3262178"/>
              <a:gd name="connsiteX6" fmla="*/ 5306211 w 5560412"/>
              <a:gd name="connsiteY6" fmla="*/ 887791 h 3262178"/>
              <a:gd name="connsiteX7" fmla="*/ 4419344 w 5560412"/>
              <a:gd name="connsiteY7" fmla="*/ 1294658 h 3262178"/>
              <a:gd name="connsiteX8" fmla="*/ 2039945 w 5560412"/>
              <a:gd name="connsiteY8" fmla="*/ 2356628 h 3262178"/>
              <a:gd name="connsiteX9" fmla="*/ 46981 w 5560412"/>
              <a:gd name="connsiteY9" fmla="*/ 3262178 h 3262178"/>
              <a:gd name="connsiteX10" fmla="*/ 10335 w 5560412"/>
              <a:gd name="connsiteY10" fmla="*/ 2757319 h 3262178"/>
              <a:gd name="connsiteX11" fmla="*/ 3398 w 5560412"/>
              <a:gd name="connsiteY11" fmla="*/ 2425393 h 3262178"/>
              <a:gd name="connsiteX12" fmla="*/ 177937 w 5560412"/>
              <a:gd name="connsiteY12" fmla="*/ 2300701 h 3262178"/>
              <a:gd name="connsiteX13" fmla="*/ 558190 w 5560412"/>
              <a:gd name="connsiteY13" fmla="*/ 2128542 h 3262178"/>
              <a:gd name="connsiteX0" fmla="*/ 558190 w 5560412"/>
              <a:gd name="connsiteY0" fmla="*/ 2043119 h 3176755"/>
              <a:gd name="connsiteX1" fmla="*/ 925944 w 5560412"/>
              <a:gd name="connsiteY1" fmla="*/ 2044179 h 3176755"/>
              <a:gd name="connsiteX2" fmla="*/ 5374937 w 5560412"/>
              <a:gd name="connsiteY2" fmla="*/ 4916 h 3176755"/>
              <a:gd name="connsiteX3" fmla="*/ 5544138 w 5560412"/>
              <a:gd name="connsiteY3" fmla="*/ 714786 h 3176755"/>
              <a:gd name="connsiteX4" fmla="*/ 5491165 w 5560412"/>
              <a:gd name="connsiteY4" fmla="*/ 666799 h 3176755"/>
              <a:gd name="connsiteX5" fmla="*/ 5544487 w 5560412"/>
              <a:gd name="connsiteY5" fmla="*/ 712299 h 3176755"/>
              <a:gd name="connsiteX6" fmla="*/ 5306211 w 5560412"/>
              <a:gd name="connsiteY6" fmla="*/ 802368 h 3176755"/>
              <a:gd name="connsiteX7" fmla="*/ 4419344 w 5560412"/>
              <a:gd name="connsiteY7" fmla="*/ 1209235 h 3176755"/>
              <a:gd name="connsiteX8" fmla="*/ 2039945 w 5560412"/>
              <a:gd name="connsiteY8" fmla="*/ 2271205 h 3176755"/>
              <a:gd name="connsiteX9" fmla="*/ 46981 w 5560412"/>
              <a:gd name="connsiteY9" fmla="*/ 3176755 h 3176755"/>
              <a:gd name="connsiteX10" fmla="*/ 10335 w 5560412"/>
              <a:gd name="connsiteY10" fmla="*/ 2671896 h 3176755"/>
              <a:gd name="connsiteX11" fmla="*/ 3398 w 5560412"/>
              <a:gd name="connsiteY11" fmla="*/ 2339970 h 3176755"/>
              <a:gd name="connsiteX12" fmla="*/ 177937 w 5560412"/>
              <a:gd name="connsiteY12" fmla="*/ 2215278 h 3176755"/>
              <a:gd name="connsiteX13" fmla="*/ 558190 w 5560412"/>
              <a:gd name="connsiteY13" fmla="*/ 2043119 h 3176755"/>
              <a:gd name="connsiteX0" fmla="*/ 558190 w 5560412"/>
              <a:gd name="connsiteY0" fmla="*/ 2043119 h 3176755"/>
              <a:gd name="connsiteX1" fmla="*/ 851730 w 5560412"/>
              <a:gd name="connsiteY1" fmla="*/ 1886111 h 3176755"/>
              <a:gd name="connsiteX2" fmla="*/ 5374937 w 5560412"/>
              <a:gd name="connsiteY2" fmla="*/ 4916 h 3176755"/>
              <a:gd name="connsiteX3" fmla="*/ 5544138 w 5560412"/>
              <a:gd name="connsiteY3" fmla="*/ 714786 h 3176755"/>
              <a:gd name="connsiteX4" fmla="*/ 5491165 w 5560412"/>
              <a:gd name="connsiteY4" fmla="*/ 666799 h 3176755"/>
              <a:gd name="connsiteX5" fmla="*/ 5544487 w 5560412"/>
              <a:gd name="connsiteY5" fmla="*/ 712299 h 3176755"/>
              <a:gd name="connsiteX6" fmla="*/ 5306211 w 5560412"/>
              <a:gd name="connsiteY6" fmla="*/ 802368 h 3176755"/>
              <a:gd name="connsiteX7" fmla="*/ 4419344 w 5560412"/>
              <a:gd name="connsiteY7" fmla="*/ 1209235 h 3176755"/>
              <a:gd name="connsiteX8" fmla="*/ 2039945 w 5560412"/>
              <a:gd name="connsiteY8" fmla="*/ 2271205 h 3176755"/>
              <a:gd name="connsiteX9" fmla="*/ 46981 w 5560412"/>
              <a:gd name="connsiteY9" fmla="*/ 3176755 h 3176755"/>
              <a:gd name="connsiteX10" fmla="*/ 10335 w 5560412"/>
              <a:gd name="connsiteY10" fmla="*/ 2671896 h 3176755"/>
              <a:gd name="connsiteX11" fmla="*/ 3398 w 5560412"/>
              <a:gd name="connsiteY11" fmla="*/ 2339970 h 3176755"/>
              <a:gd name="connsiteX12" fmla="*/ 177937 w 5560412"/>
              <a:gd name="connsiteY12" fmla="*/ 2215278 h 3176755"/>
              <a:gd name="connsiteX13" fmla="*/ 558190 w 5560412"/>
              <a:gd name="connsiteY13" fmla="*/ 2043119 h 3176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60412" h="3176755">
                <a:moveTo>
                  <a:pt x="558190" y="2043119"/>
                </a:moveTo>
                <a:lnTo>
                  <a:pt x="851730" y="1886111"/>
                </a:lnTo>
                <a:cubicBezTo>
                  <a:pt x="911971" y="1931421"/>
                  <a:pt x="5229083" y="15097"/>
                  <a:pt x="5374937" y="4916"/>
                </a:cubicBezTo>
                <a:cubicBezTo>
                  <a:pt x="5659359" y="5188"/>
                  <a:pt x="5459861" y="-106019"/>
                  <a:pt x="5544138" y="714786"/>
                </a:cubicBezTo>
                <a:cubicBezTo>
                  <a:pt x="5381130" y="776186"/>
                  <a:pt x="5498261" y="665318"/>
                  <a:pt x="5491165" y="666799"/>
                </a:cubicBezTo>
                <a:cubicBezTo>
                  <a:pt x="5484069" y="668280"/>
                  <a:pt x="5602169" y="699119"/>
                  <a:pt x="5544487" y="712299"/>
                </a:cubicBezTo>
                <a:cubicBezTo>
                  <a:pt x="5486805" y="725479"/>
                  <a:pt x="5500889" y="725168"/>
                  <a:pt x="5306211" y="802368"/>
                </a:cubicBezTo>
                <a:cubicBezTo>
                  <a:pt x="5111533" y="868194"/>
                  <a:pt x="4963721" y="968221"/>
                  <a:pt x="4419344" y="1209235"/>
                </a:cubicBezTo>
                <a:cubicBezTo>
                  <a:pt x="3874967" y="1438952"/>
                  <a:pt x="2766869" y="1947089"/>
                  <a:pt x="2039945" y="2271205"/>
                </a:cubicBezTo>
                <a:lnTo>
                  <a:pt x="46981" y="3176755"/>
                </a:lnTo>
                <a:cubicBezTo>
                  <a:pt x="-24667" y="3114986"/>
                  <a:pt x="17599" y="2811360"/>
                  <a:pt x="10335" y="2671896"/>
                </a:cubicBezTo>
                <a:cubicBezTo>
                  <a:pt x="3071" y="2532432"/>
                  <a:pt x="27210" y="2436807"/>
                  <a:pt x="3398" y="2339970"/>
                </a:cubicBezTo>
                <a:cubicBezTo>
                  <a:pt x="-20414" y="2243133"/>
                  <a:pt x="85472" y="2264753"/>
                  <a:pt x="177937" y="2215278"/>
                </a:cubicBezTo>
                <a:cubicBezTo>
                  <a:pt x="270402" y="2165803"/>
                  <a:pt x="500829" y="2097954"/>
                  <a:pt x="558190" y="2043119"/>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16" name="Espaço Reservado para Texto 2">
            <a:extLst>
              <a:ext uri="{FF2B5EF4-FFF2-40B4-BE49-F238E27FC236}">
                <a16:creationId xmlns="" xmlns:a16="http://schemas.microsoft.com/office/drawing/2014/main" id="{59846E20-E3C6-40F3-AC88-87828AB8E7A7}"/>
              </a:ext>
            </a:extLst>
          </p:cNvPr>
          <p:cNvSpPr txBox="1">
            <a:spLocks/>
          </p:cNvSpPr>
          <p:nvPr/>
        </p:nvSpPr>
        <p:spPr>
          <a:xfrm>
            <a:off x="544991" y="-459009"/>
            <a:ext cx="8071224" cy="1040332"/>
          </a:xfrm>
          <a:prstGeom prst="rect">
            <a:avLst/>
          </a:prstGeom>
        </p:spPr>
        <p:txBody>
          <a:bodyPr/>
          <a:lstStyle/>
          <a:p>
            <a:pPr marL="180000" marR="0" lvl="0" indent="-180000" algn="l" defTabSz="914400" rtl="0" eaLnBrk="1" fontAlgn="auto" latinLnBrk="0" hangingPunct="1">
              <a:lnSpc>
                <a:spcPct val="100000"/>
              </a:lnSpc>
              <a:spcBef>
                <a:spcPct val="20000"/>
              </a:spcBef>
              <a:spcAft>
                <a:spcPts val="0"/>
              </a:spcAft>
              <a:buClr>
                <a:schemeClr val="accent3"/>
              </a:buClr>
              <a:buSzTx/>
              <a:tabLst/>
              <a:defRPr/>
            </a:pPr>
            <a:endParaRPr kumimoji="0" lang="pt-BR" sz="2000" b="0" i="0" u="none" strike="noStrike" kern="1200" cap="none" spc="0" normalizeH="0" baseline="0" noProof="0" dirty="0">
              <a:ln>
                <a:noFill/>
              </a:ln>
              <a:solidFill>
                <a:schemeClr val="accent1"/>
              </a:solidFill>
              <a:effectLst/>
              <a:uLnTx/>
              <a:uFillTx/>
              <a:latin typeface="Helvetica Inserat LT Std" pitchFamily="34" charset="0"/>
              <a:ea typeface="+mn-ea"/>
              <a:cs typeface="+mn-cs"/>
            </a:endParaRPr>
          </a:p>
        </p:txBody>
      </p:sp>
      <p:sp>
        <p:nvSpPr>
          <p:cNvPr id="17" name="Espaço Reservado para Texto 2">
            <a:extLst>
              <a:ext uri="{FF2B5EF4-FFF2-40B4-BE49-F238E27FC236}">
                <a16:creationId xmlns="" xmlns:a16="http://schemas.microsoft.com/office/drawing/2014/main" id="{BB0F6D59-7E0D-466C-9FE0-62B52BE866E9}"/>
              </a:ext>
            </a:extLst>
          </p:cNvPr>
          <p:cNvSpPr txBox="1">
            <a:spLocks/>
          </p:cNvSpPr>
          <p:nvPr/>
        </p:nvSpPr>
        <p:spPr>
          <a:xfrm>
            <a:off x="553182" y="-398882"/>
            <a:ext cx="8071224" cy="1040332"/>
          </a:xfrm>
          <a:prstGeom prst="rect">
            <a:avLst/>
          </a:prstGeom>
        </p:spPr>
        <p:txBody>
          <a:bodyPr/>
          <a:lstStyle/>
          <a:p>
            <a:pPr marL="180000" marR="0" lvl="0" indent="-180000" algn="l" defTabSz="914400" rtl="0" eaLnBrk="1" fontAlgn="auto" latinLnBrk="0" hangingPunct="1">
              <a:lnSpc>
                <a:spcPct val="100000"/>
              </a:lnSpc>
              <a:spcBef>
                <a:spcPct val="20000"/>
              </a:spcBef>
              <a:spcAft>
                <a:spcPts val="0"/>
              </a:spcAft>
              <a:buClr>
                <a:schemeClr val="accent3"/>
              </a:buClr>
              <a:buSzTx/>
              <a:tabLst/>
              <a:defRPr/>
            </a:pPr>
            <a:endParaRPr kumimoji="0" lang="pt-BR" sz="2000" b="1" i="0" u="none" strike="noStrike" kern="1200" cap="none" spc="0" normalizeH="0" baseline="0" noProof="0" dirty="0">
              <a:ln>
                <a:noFill/>
              </a:ln>
              <a:solidFill>
                <a:srgbClr val="00B0F0"/>
              </a:solidFill>
              <a:effectLst/>
              <a:uLnTx/>
              <a:uFillTx/>
              <a:latin typeface="Helvetica Inserat LT Std" pitchFamily="34" charset="0"/>
              <a:ea typeface="+mn-ea"/>
              <a:cs typeface="+mn-cs"/>
            </a:endParaRPr>
          </a:p>
        </p:txBody>
      </p:sp>
      <p:sp>
        <p:nvSpPr>
          <p:cNvPr id="18" name="Retângulo 119">
            <a:extLst>
              <a:ext uri="{FF2B5EF4-FFF2-40B4-BE49-F238E27FC236}">
                <a16:creationId xmlns="" xmlns:a16="http://schemas.microsoft.com/office/drawing/2014/main" id="{DB039134-84B7-4A71-B088-B818A5B7DBEC}"/>
              </a:ext>
            </a:extLst>
          </p:cNvPr>
          <p:cNvSpPr/>
          <p:nvPr/>
        </p:nvSpPr>
        <p:spPr>
          <a:xfrm>
            <a:off x="713718" y="1968552"/>
            <a:ext cx="7893050" cy="3524250"/>
          </a:xfrm>
          <a:custGeom>
            <a:avLst/>
            <a:gdLst>
              <a:gd name="connsiteX0" fmla="*/ 0 w 5384317"/>
              <a:gd name="connsiteY0" fmla="*/ 0 h 2564731"/>
              <a:gd name="connsiteX1" fmla="*/ 5384317 w 5384317"/>
              <a:gd name="connsiteY1" fmla="*/ 0 h 2564731"/>
              <a:gd name="connsiteX2" fmla="*/ 5384317 w 5384317"/>
              <a:gd name="connsiteY2" fmla="*/ 2564731 h 2564731"/>
              <a:gd name="connsiteX3" fmla="*/ 0 w 5384317"/>
              <a:gd name="connsiteY3" fmla="*/ 2564731 h 2564731"/>
              <a:gd name="connsiteX4" fmla="*/ 0 w 5384317"/>
              <a:gd name="connsiteY4" fmla="*/ 0 h 2564731"/>
              <a:gd name="connsiteX0" fmla="*/ 0 w 5384317"/>
              <a:gd name="connsiteY0" fmla="*/ 0 h 3453005"/>
              <a:gd name="connsiteX1" fmla="*/ 5384317 w 5384317"/>
              <a:gd name="connsiteY1" fmla="*/ 0 h 3453005"/>
              <a:gd name="connsiteX2" fmla="*/ 2257940 w 5384317"/>
              <a:gd name="connsiteY2" fmla="*/ 3453005 h 3453005"/>
              <a:gd name="connsiteX3" fmla="*/ 0 w 5384317"/>
              <a:gd name="connsiteY3" fmla="*/ 2564731 h 3453005"/>
              <a:gd name="connsiteX4" fmla="*/ 0 w 5384317"/>
              <a:gd name="connsiteY4" fmla="*/ 0 h 3453005"/>
              <a:gd name="connsiteX0" fmla="*/ 0 w 3242008"/>
              <a:gd name="connsiteY0" fmla="*/ 0 h 3453005"/>
              <a:gd name="connsiteX1" fmla="*/ 3242008 w 3242008"/>
              <a:gd name="connsiteY1" fmla="*/ 2865120 h 3453005"/>
              <a:gd name="connsiteX2" fmla="*/ 2257940 w 3242008"/>
              <a:gd name="connsiteY2" fmla="*/ 3453005 h 3453005"/>
              <a:gd name="connsiteX3" fmla="*/ 0 w 3242008"/>
              <a:gd name="connsiteY3" fmla="*/ 2564731 h 3453005"/>
              <a:gd name="connsiteX4" fmla="*/ 0 w 3242008"/>
              <a:gd name="connsiteY4" fmla="*/ 0 h 3453005"/>
              <a:gd name="connsiteX0" fmla="*/ 757645 w 3242008"/>
              <a:gd name="connsiteY0" fmla="*/ 0 h 1397782"/>
              <a:gd name="connsiteX1" fmla="*/ 3242008 w 3242008"/>
              <a:gd name="connsiteY1" fmla="*/ 809897 h 1397782"/>
              <a:gd name="connsiteX2" fmla="*/ 2257940 w 3242008"/>
              <a:gd name="connsiteY2" fmla="*/ 1397782 h 1397782"/>
              <a:gd name="connsiteX3" fmla="*/ 0 w 3242008"/>
              <a:gd name="connsiteY3" fmla="*/ 509508 h 1397782"/>
              <a:gd name="connsiteX4" fmla="*/ 757645 w 3242008"/>
              <a:gd name="connsiteY4" fmla="*/ 0 h 1397782"/>
              <a:gd name="connsiteX0" fmla="*/ 1088570 w 3242008"/>
              <a:gd name="connsiteY0" fmla="*/ 0 h 1293279"/>
              <a:gd name="connsiteX1" fmla="*/ 3242008 w 3242008"/>
              <a:gd name="connsiteY1" fmla="*/ 705394 h 1293279"/>
              <a:gd name="connsiteX2" fmla="*/ 2257940 w 3242008"/>
              <a:gd name="connsiteY2" fmla="*/ 1293279 h 1293279"/>
              <a:gd name="connsiteX3" fmla="*/ 0 w 3242008"/>
              <a:gd name="connsiteY3" fmla="*/ 405005 h 1293279"/>
              <a:gd name="connsiteX4" fmla="*/ 1088570 w 3242008"/>
              <a:gd name="connsiteY4" fmla="*/ 0 h 1293279"/>
              <a:gd name="connsiteX0" fmla="*/ 1079862 w 3242008"/>
              <a:gd name="connsiteY0" fmla="*/ 0 h 1310696"/>
              <a:gd name="connsiteX1" fmla="*/ 3242008 w 3242008"/>
              <a:gd name="connsiteY1" fmla="*/ 722811 h 1310696"/>
              <a:gd name="connsiteX2" fmla="*/ 2257940 w 3242008"/>
              <a:gd name="connsiteY2" fmla="*/ 1310696 h 1310696"/>
              <a:gd name="connsiteX3" fmla="*/ 0 w 3242008"/>
              <a:gd name="connsiteY3" fmla="*/ 422422 h 1310696"/>
              <a:gd name="connsiteX4" fmla="*/ 1079862 w 3242008"/>
              <a:gd name="connsiteY4" fmla="*/ 0 h 1310696"/>
              <a:gd name="connsiteX0" fmla="*/ 6228125 w 6228125"/>
              <a:gd name="connsiteY0" fmla="*/ 0 h 3522341"/>
              <a:gd name="connsiteX1" fmla="*/ 3242008 w 6228125"/>
              <a:gd name="connsiteY1" fmla="*/ 2934456 h 3522341"/>
              <a:gd name="connsiteX2" fmla="*/ 2257940 w 6228125"/>
              <a:gd name="connsiteY2" fmla="*/ 3522341 h 3522341"/>
              <a:gd name="connsiteX3" fmla="*/ 0 w 6228125"/>
              <a:gd name="connsiteY3" fmla="*/ 2634067 h 3522341"/>
              <a:gd name="connsiteX4" fmla="*/ 6228125 w 6228125"/>
              <a:gd name="connsiteY4" fmla="*/ 0 h 3522341"/>
              <a:gd name="connsiteX0" fmla="*/ 6228125 w 7622547"/>
              <a:gd name="connsiteY0" fmla="*/ 0 h 3522341"/>
              <a:gd name="connsiteX1" fmla="*/ 7622547 w 7622547"/>
              <a:gd name="connsiteY1" fmla="*/ 451997 h 3522341"/>
              <a:gd name="connsiteX2" fmla="*/ 2257940 w 7622547"/>
              <a:gd name="connsiteY2" fmla="*/ 3522341 h 3522341"/>
              <a:gd name="connsiteX3" fmla="*/ 0 w 7622547"/>
              <a:gd name="connsiteY3" fmla="*/ 2634067 h 3522341"/>
              <a:gd name="connsiteX4" fmla="*/ 6228125 w 7622547"/>
              <a:gd name="connsiteY4" fmla="*/ 0 h 3522341"/>
              <a:gd name="connsiteX0" fmla="*/ 6228125 w 7893508"/>
              <a:gd name="connsiteY0" fmla="*/ 0 h 3522341"/>
              <a:gd name="connsiteX1" fmla="*/ 7893508 w 7893508"/>
              <a:gd name="connsiteY1" fmla="*/ 339158 h 3522341"/>
              <a:gd name="connsiteX2" fmla="*/ 2257940 w 7893508"/>
              <a:gd name="connsiteY2" fmla="*/ 3522341 h 3522341"/>
              <a:gd name="connsiteX3" fmla="*/ 0 w 7893508"/>
              <a:gd name="connsiteY3" fmla="*/ 2634067 h 3522341"/>
              <a:gd name="connsiteX4" fmla="*/ 6228125 w 7893508"/>
              <a:gd name="connsiteY4" fmla="*/ 0 h 3522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3508" h="3522341">
                <a:moveTo>
                  <a:pt x="6228125" y="0"/>
                </a:moveTo>
                <a:lnTo>
                  <a:pt x="7893508" y="339158"/>
                </a:lnTo>
                <a:lnTo>
                  <a:pt x="2257940" y="3522341"/>
                </a:lnTo>
                <a:lnTo>
                  <a:pt x="0" y="2634067"/>
                </a:lnTo>
                <a:lnTo>
                  <a:pt x="6228125"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0" name="Retângulo 204">
            <a:extLst>
              <a:ext uri="{FF2B5EF4-FFF2-40B4-BE49-F238E27FC236}">
                <a16:creationId xmlns="" xmlns:a16="http://schemas.microsoft.com/office/drawing/2014/main" id="{4C751769-60A1-40F4-8269-ED8F138408E0}"/>
              </a:ext>
            </a:extLst>
          </p:cNvPr>
          <p:cNvSpPr/>
          <p:nvPr/>
        </p:nvSpPr>
        <p:spPr>
          <a:xfrm rot="20298276">
            <a:off x="212068" y="2328914"/>
            <a:ext cx="6980237" cy="130175"/>
          </a:xfrm>
          <a:custGeom>
            <a:avLst/>
            <a:gdLst>
              <a:gd name="connsiteX0" fmla="*/ 0 w 2923902"/>
              <a:gd name="connsiteY0" fmla="*/ 0 h 131687"/>
              <a:gd name="connsiteX1" fmla="*/ 2923902 w 2923902"/>
              <a:gd name="connsiteY1" fmla="*/ 0 h 131687"/>
              <a:gd name="connsiteX2" fmla="*/ 2923902 w 2923902"/>
              <a:gd name="connsiteY2" fmla="*/ 131687 h 131687"/>
              <a:gd name="connsiteX3" fmla="*/ 0 w 2923902"/>
              <a:gd name="connsiteY3" fmla="*/ 131687 h 131687"/>
              <a:gd name="connsiteX4" fmla="*/ 0 w 2923902"/>
              <a:gd name="connsiteY4" fmla="*/ 0 h 131687"/>
              <a:gd name="connsiteX0" fmla="*/ 0 w 2923902"/>
              <a:gd name="connsiteY0" fmla="*/ 0 h 141231"/>
              <a:gd name="connsiteX1" fmla="*/ 2923902 w 2923902"/>
              <a:gd name="connsiteY1" fmla="*/ 0 h 141231"/>
              <a:gd name="connsiteX2" fmla="*/ 2923902 w 2923902"/>
              <a:gd name="connsiteY2" fmla="*/ 131687 h 141231"/>
              <a:gd name="connsiteX3" fmla="*/ 112808 w 2923902"/>
              <a:gd name="connsiteY3" fmla="*/ 141231 h 141231"/>
              <a:gd name="connsiteX4" fmla="*/ 0 w 2923902"/>
              <a:gd name="connsiteY4" fmla="*/ 0 h 141231"/>
              <a:gd name="connsiteX0" fmla="*/ 0 w 3064211"/>
              <a:gd name="connsiteY0" fmla="*/ 0 h 141231"/>
              <a:gd name="connsiteX1" fmla="*/ 2923902 w 3064211"/>
              <a:gd name="connsiteY1" fmla="*/ 0 h 141231"/>
              <a:gd name="connsiteX2" fmla="*/ 3064211 w 3064211"/>
              <a:gd name="connsiteY2" fmla="*/ 126077 h 141231"/>
              <a:gd name="connsiteX3" fmla="*/ 112808 w 3064211"/>
              <a:gd name="connsiteY3" fmla="*/ 141231 h 141231"/>
              <a:gd name="connsiteX4" fmla="*/ 0 w 3064211"/>
              <a:gd name="connsiteY4" fmla="*/ 0 h 141231"/>
              <a:gd name="connsiteX0" fmla="*/ 0 w 3080125"/>
              <a:gd name="connsiteY0" fmla="*/ 0 h 180007"/>
              <a:gd name="connsiteX1" fmla="*/ 2923902 w 3080125"/>
              <a:gd name="connsiteY1" fmla="*/ 0 h 180007"/>
              <a:gd name="connsiteX2" fmla="*/ 3080125 w 3080125"/>
              <a:gd name="connsiteY2" fmla="*/ 180007 h 180007"/>
              <a:gd name="connsiteX3" fmla="*/ 112808 w 3080125"/>
              <a:gd name="connsiteY3" fmla="*/ 141231 h 180007"/>
              <a:gd name="connsiteX4" fmla="*/ 0 w 3080125"/>
              <a:gd name="connsiteY4" fmla="*/ 0 h 180007"/>
              <a:gd name="connsiteX0" fmla="*/ 0 w 3080125"/>
              <a:gd name="connsiteY0" fmla="*/ 0 h 180007"/>
              <a:gd name="connsiteX1" fmla="*/ 3009222 w 3080125"/>
              <a:gd name="connsiteY1" fmla="*/ 42369 h 180007"/>
              <a:gd name="connsiteX2" fmla="*/ 3080125 w 3080125"/>
              <a:gd name="connsiteY2" fmla="*/ 180007 h 180007"/>
              <a:gd name="connsiteX3" fmla="*/ 112808 w 3080125"/>
              <a:gd name="connsiteY3" fmla="*/ 141231 h 180007"/>
              <a:gd name="connsiteX4" fmla="*/ 0 w 3080125"/>
              <a:gd name="connsiteY4" fmla="*/ 0 h 180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0125" h="180007">
                <a:moveTo>
                  <a:pt x="0" y="0"/>
                </a:moveTo>
                <a:lnTo>
                  <a:pt x="3009222" y="42369"/>
                </a:lnTo>
                <a:lnTo>
                  <a:pt x="3080125" y="180007"/>
                </a:lnTo>
                <a:lnTo>
                  <a:pt x="112808" y="141231"/>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21" name="Conector reto 20">
            <a:extLst>
              <a:ext uri="{FF2B5EF4-FFF2-40B4-BE49-F238E27FC236}">
                <a16:creationId xmlns="" xmlns:a16="http://schemas.microsoft.com/office/drawing/2014/main" id="{9DC4FF1B-40A6-45C4-A067-7679E5AD5784}"/>
              </a:ext>
            </a:extLst>
          </p:cNvPr>
          <p:cNvCxnSpPr/>
          <p:nvPr/>
        </p:nvCxnSpPr>
        <p:spPr>
          <a:xfrm flipH="1" flipV="1">
            <a:off x="461305" y="3643364"/>
            <a:ext cx="2159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Conector reto 25">
            <a:extLst>
              <a:ext uri="{FF2B5EF4-FFF2-40B4-BE49-F238E27FC236}">
                <a16:creationId xmlns="" xmlns:a16="http://schemas.microsoft.com/office/drawing/2014/main" id="{852BFAE6-DFCD-494F-BB4C-0E5FCFD0A529}"/>
              </a:ext>
            </a:extLst>
          </p:cNvPr>
          <p:cNvCxnSpPr/>
          <p:nvPr/>
        </p:nvCxnSpPr>
        <p:spPr>
          <a:xfrm flipH="1" flipV="1">
            <a:off x="483530" y="3594152"/>
            <a:ext cx="95250" cy="922337"/>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Conector reto 27">
            <a:extLst>
              <a:ext uri="{FF2B5EF4-FFF2-40B4-BE49-F238E27FC236}">
                <a16:creationId xmlns="" xmlns:a16="http://schemas.microsoft.com/office/drawing/2014/main" id="{268BCD47-D6F6-4C6E-ADD4-1BC6EE930DA3}"/>
              </a:ext>
            </a:extLst>
          </p:cNvPr>
          <p:cNvCxnSpPr/>
          <p:nvPr/>
        </p:nvCxnSpPr>
        <p:spPr>
          <a:xfrm flipV="1">
            <a:off x="3166405" y="3202039"/>
            <a:ext cx="3944938" cy="232410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Conector reto 30">
            <a:extLst>
              <a:ext uri="{FF2B5EF4-FFF2-40B4-BE49-F238E27FC236}">
                <a16:creationId xmlns="" xmlns:a16="http://schemas.microsoft.com/office/drawing/2014/main" id="{F1C221FA-E9D9-479E-9180-A2BAB0A1FDFB}"/>
              </a:ext>
            </a:extLst>
          </p:cNvPr>
          <p:cNvCxnSpPr>
            <a:endCxn id="18" idx="3"/>
          </p:cNvCxnSpPr>
          <p:nvPr/>
        </p:nvCxnSpPr>
        <p:spPr>
          <a:xfrm flipH="1" flipV="1">
            <a:off x="713718" y="4603802"/>
            <a:ext cx="2268537" cy="89535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Fluxograma: Operação manual 116">
            <a:extLst>
              <a:ext uri="{FF2B5EF4-FFF2-40B4-BE49-F238E27FC236}">
                <a16:creationId xmlns="" xmlns:a16="http://schemas.microsoft.com/office/drawing/2014/main" id="{E072E1A8-A309-4FCD-8213-79034EDEBAE9}"/>
              </a:ext>
            </a:extLst>
          </p:cNvPr>
          <p:cNvSpPr/>
          <p:nvPr/>
        </p:nvSpPr>
        <p:spPr>
          <a:xfrm rot="4811022">
            <a:off x="4668180" y="1959027"/>
            <a:ext cx="1900238" cy="310991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8" h="16904">
                <a:moveTo>
                  <a:pt x="0" y="0"/>
                </a:moveTo>
                <a:cubicBezTo>
                  <a:pt x="3601" y="882"/>
                  <a:pt x="951" y="254"/>
                  <a:pt x="4683" y="1161"/>
                </a:cubicBezTo>
                <a:lnTo>
                  <a:pt x="10298" y="16904"/>
                </a:lnTo>
                <a:lnTo>
                  <a:pt x="4625" y="15214"/>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33" name="Conector reto 32">
            <a:extLst>
              <a:ext uri="{FF2B5EF4-FFF2-40B4-BE49-F238E27FC236}">
                <a16:creationId xmlns="" xmlns:a16="http://schemas.microsoft.com/office/drawing/2014/main" id="{FCE8924E-9DBA-474F-996C-B1CB6CFC0DF5}"/>
              </a:ext>
            </a:extLst>
          </p:cNvPr>
          <p:cNvCxnSpPr/>
          <p:nvPr/>
        </p:nvCxnSpPr>
        <p:spPr>
          <a:xfrm flipH="1" flipV="1">
            <a:off x="640693" y="3657652"/>
            <a:ext cx="76200" cy="9239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Conector reto 33">
            <a:extLst>
              <a:ext uri="{FF2B5EF4-FFF2-40B4-BE49-F238E27FC236}">
                <a16:creationId xmlns="" xmlns:a16="http://schemas.microsoft.com/office/drawing/2014/main" id="{F75D7B0E-14A4-4D60-B983-6709ED3FB111}"/>
              </a:ext>
            </a:extLst>
          </p:cNvPr>
          <p:cNvCxnSpPr/>
          <p:nvPr/>
        </p:nvCxnSpPr>
        <p:spPr>
          <a:xfrm flipH="1" flipV="1">
            <a:off x="553380" y="4559352"/>
            <a:ext cx="176213"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Fluxograma: Operação manual 116">
            <a:extLst>
              <a:ext uri="{FF2B5EF4-FFF2-40B4-BE49-F238E27FC236}">
                <a16:creationId xmlns="" xmlns:a16="http://schemas.microsoft.com/office/drawing/2014/main" id="{E12CDF23-D801-43B0-87D9-AC63E76AF006}"/>
              </a:ext>
            </a:extLst>
          </p:cNvPr>
          <p:cNvSpPr/>
          <p:nvPr/>
        </p:nvSpPr>
        <p:spPr>
          <a:xfrm rot="4767524">
            <a:off x="5284924" y="1447058"/>
            <a:ext cx="950913" cy="2987675"/>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953 w 10298"/>
              <a:gd name="connsiteY3" fmla="*/ 15998 h 16904"/>
              <a:gd name="connsiteX4" fmla="*/ 0 w 10298"/>
              <a:gd name="connsiteY4" fmla="*/ 0 h 16904"/>
              <a:gd name="connsiteX0" fmla="*/ 0 w 5653"/>
              <a:gd name="connsiteY0" fmla="*/ 0 h 16068"/>
              <a:gd name="connsiteX1" fmla="*/ 4683 w 5653"/>
              <a:gd name="connsiteY1" fmla="*/ 1161 h 16068"/>
              <a:gd name="connsiteX2" fmla="*/ 5653 w 5653"/>
              <a:gd name="connsiteY2" fmla="*/ 16068 h 16068"/>
              <a:gd name="connsiteX3" fmla="*/ 4953 w 5653"/>
              <a:gd name="connsiteY3" fmla="*/ 15998 h 16068"/>
              <a:gd name="connsiteX4" fmla="*/ 0 w 5653"/>
              <a:gd name="connsiteY4" fmla="*/ 0 h 16068"/>
              <a:gd name="connsiteX0" fmla="*/ 0 w 10000"/>
              <a:gd name="connsiteY0" fmla="*/ 0 h 10000"/>
              <a:gd name="connsiteX1" fmla="*/ 1363 w 10000"/>
              <a:gd name="connsiteY1" fmla="*/ 110 h 10000"/>
              <a:gd name="connsiteX2" fmla="*/ 10000 w 10000"/>
              <a:gd name="connsiteY2" fmla="*/ 10000 h 10000"/>
              <a:gd name="connsiteX3" fmla="*/ 8762 w 10000"/>
              <a:gd name="connsiteY3" fmla="*/ 9956 h 10000"/>
              <a:gd name="connsiteX4" fmla="*/ 0 w 10000"/>
              <a:gd name="connsiteY4" fmla="*/ 0 h 10000"/>
              <a:gd name="connsiteX0" fmla="*/ 0 w 10000"/>
              <a:gd name="connsiteY0" fmla="*/ 0 h 10000"/>
              <a:gd name="connsiteX1" fmla="*/ 1363 w 10000"/>
              <a:gd name="connsiteY1" fmla="*/ 110 h 10000"/>
              <a:gd name="connsiteX2" fmla="*/ 10000 w 10000"/>
              <a:gd name="connsiteY2" fmla="*/ 10000 h 10000"/>
              <a:gd name="connsiteX3" fmla="*/ 8762 w 10000"/>
              <a:gd name="connsiteY3" fmla="*/ 9956 h 10000"/>
              <a:gd name="connsiteX4" fmla="*/ 0 w 10000"/>
              <a:gd name="connsiteY4" fmla="*/ 0 h 10000"/>
              <a:gd name="connsiteX0" fmla="*/ 0 w 10000"/>
              <a:gd name="connsiteY0" fmla="*/ 0 h 10000"/>
              <a:gd name="connsiteX1" fmla="*/ 1363 w 10000"/>
              <a:gd name="connsiteY1" fmla="*/ 110 h 10000"/>
              <a:gd name="connsiteX2" fmla="*/ 6881 w 10000"/>
              <a:gd name="connsiteY2" fmla="*/ 6361 h 10000"/>
              <a:gd name="connsiteX3" fmla="*/ 10000 w 10000"/>
              <a:gd name="connsiteY3" fmla="*/ 10000 h 10000"/>
              <a:gd name="connsiteX4" fmla="*/ 8762 w 10000"/>
              <a:gd name="connsiteY4" fmla="*/ 9956 h 10000"/>
              <a:gd name="connsiteX5" fmla="*/ 0 w 10000"/>
              <a:gd name="connsiteY5" fmla="*/ 0 h 10000"/>
              <a:gd name="connsiteX0" fmla="*/ 0 w 10017"/>
              <a:gd name="connsiteY0" fmla="*/ 0 h 10000"/>
              <a:gd name="connsiteX1" fmla="*/ 1363 w 10017"/>
              <a:gd name="connsiteY1" fmla="*/ 110 h 10000"/>
              <a:gd name="connsiteX2" fmla="*/ 6881 w 10017"/>
              <a:gd name="connsiteY2" fmla="*/ 6361 h 10000"/>
              <a:gd name="connsiteX3" fmla="*/ 9308 w 10017"/>
              <a:gd name="connsiteY3" fmla="*/ 9070 h 10000"/>
              <a:gd name="connsiteX4" fmla="*/ 10000 w 10017"/>
              <a:gd name="connsiteY4" fmla="*/ 10000 h 10000"/>
              <a:gd name="connsiteX5" fmla="*/ 8762 w 10017"/>
              <a:gd name="connsiteY5" fmla="*/ 9956 h 10000"/>
              <a:gd name="connsiteX6" fmla="*/ 0 w 10017"/>
              <a:gd name="connsiteY6" fmla="*/ 0 h 10000"/>
              <a:gd name="connsiteX0" fmla="*/ 0 w 9598"/>
              <a:gd name="connsiteY0" fmla="*/ 367 h 9890"/>
              <a:gd name="connsiteX1" fmla="*/ 944 w 9598"/>
              <a:gd name="connsiteY1" fmla="*/ 0 h 9890"/>
              <a:gd name="connsiteX2" fmla="*/ 6462 w 9598"/>
              <a:gd name="connsiteY2" fmla="*/ 6251 h 9890"/>
              <a:gd name="connsiteX3" fmla="*/ 8889 w 9598"/>
              <a:gd name="connsiteY3" fmla="*/ 8960 h 9890"/>
              <a:gd name="connsiteX4" fmla="*/ 9581 w 9598"/>
              <a:gd name="connsiteY4" fmla="*/ 9890 h 9890"/>
              <a:gd name="connsiteX5" fmla="*/ 8343 w 9598"/>
              <a:gd name="connsiteY5" fmla="*/ 9846 h 9890"/>
              <a:gd name="connsiteX6" fmla="*/ 0 w 9598"/>
              <a:gd name="connsiteY6" fmla="*/ 367 h 9890"/>
              <a:gd name="connsiteX0" fmla="*/ 0 w 9439"/>
              <a:gd name="connsiteY0" fmla="*/ 619 h 10000"/>
              <a:gd name="connsiteX1" fmla="*/ 423 w 9439"/>
              <a:gd name="connsiteY1" fmla="*/ 0 h 10000"/>
              <a:gd name="connsiteX2" fmla="*/ 6172 w 9439"/>
              <a:gd name="connsiteY2" fmla="*/ 6321 h 10000"/>
              <a:gd name="connsiteX3" fmla="*/ 8700 w 9439"/>
              <a:gd name="connsiteY3" fmla="*/ 9060 h 10000"/>
              <a:gd name="connsiteX4" fmla="*/ 9421 w 9439"/>
              <a:gd name="connsiteY4" fmla="*/ 10000 h 10000"/>
              <a:gd name="connsiteX5" fmla="*/ 8131 w 9439"/>
              <a:gd name="connsiteY5" fmla="*/ 9956 h 10000"/>
              <a:gd name="connsiteX6" fmla="*/ 0 w 9439"/>
              <a:gd name="connsiteY6" fmla="*/ 619 h 10000"/>
              <a:gd name="connsiteX0" fmla="*/ 0 w 10000"/>
              <a:gd name="connsiteY0" fmla="*/ 619 h 10684"/>
              <a:gd name="connsiteX1" fmla="*/ 448 w 10000"/>
              <a:gd name="connsiteY1" fmla="*/ 0 h 10684"/>
              <a:gd name="connsiteX2" fmla="*/ 6539 w 10000"/>
              <a:gd name="connsiteY2" fmla="*/ 6321 h 10684"/>
              <a:gd name="connsiteX3" fmla="*/ 9217 w 10000"/>
              <a:gd name="connsiteY3" fmla="*/ 9060 h 10684"/>
              <a:gd name="connsiteX4" fmla="*/ 9981 w 10000"/>
              <a:gd name="connsiteY4" fmla="*/ 10000 h 10684"/>
              <a:gd name="connsiteX5" fmla="*/ 9122 w 10000"/>
              <a:gd name="connsiteY5" fmla="*/ 10684 h 10684"/>
              <a:gd name="connsiteX6" fmla="*/ 0 w 10000"/>
              <a:gd name="connsiteY6" fmla="*/ 619 h 10684"/>
              <a:gd name="connsiteX0" fmla="*/ 0 w 10000"/>
              <a:gd name="connsiteY0" fmla="*/ 189 h 10254"/>
              <a:gd name="connsiteX1" fmla="*/ 1032 w 10000"/>
              <a:gd name="connsiteY1" fmla="*/ 0 h 10254"/>
              <a:gd name="connsiteX2" fmla="*/ 6539 w 10000"/>
              <a:gd name="connsiteY2" fmla="*/ 5891 h 10254"/>
              <a:gd name="connsiteX3" fmla="*/ 9217 w 10000"/>
              <a:gd name="connsiteY3" fmla="*/ 8630 h 10254"/>
              <a:gd name="connsiteX4" fmla="*/ 9981 w 10000"/>
              <a:gd name="connsiteY4" fmla="*/ 9570 h 10254"/>
              <a:gd name="connsiteX5" fmla="*/ 9122 w 10000"/>
              <a:gd name="connsiteY5" fmla="*/ 10254 h 10254"/>
              <a:gd name="connsiteX6" fmla="*/ 0 w 10000"/>
              <a:gd name="connsiteY6" fmla="*/ 189 h 10254"/>
              <a:gd name="connsiteX0" fmla="*/ 0 w 10000"/>
              <a:gd name="connsiteY0" fmla="*/ 357 h 10422"/>
              <a:gd name="connsiteX1" fmla="*/ 760 w 10000"/>
              <a:gd name="connsiteY1" fmla="*/ 0 h 10422"/>
              <a:gd name="connsiteX2" fmla="*/ 6539 w 10000"/>
              <a:gd name="connsiteY2" fmla="*/ 6059 h 10422"/>
              <a:gd name="connsiteX3" fmla="*/ 9217 w 10000"/>
              <a:gd name="connsiteY3" fmla="*/ 8798 h 10422"/>
              <a:gd name="connsiteX4" fmla="*/ 9981 w 10000"/>
              <a:gd name="connsiteY4" fmla="*/ 9738 h 10422"/>
              <a:gd name="connsiteX5" fmla="*/ 9122 w 10000"/>
              <a:gd name="connsiteY5" fmla="*/ 10422 h 10422"/>
              <a:gd name="connsiteX6" fmla="*/ 0 w 10000"/>
              <a:gd name="connsiteY6" fmla="*/ 357 h 10422"/>
              <a:gd name="connsiteX0" fmla="*/ 0 w 10000"/>
              <a:gd name="connsiteY0" fmla="*/ 357 h 10422"/>
              <a:gd name="connsiteX1" fmla="*/ 760 w 10000"/>
              <a:gd name="connsiteY1" fmla="*/ 0 h 10422"/>
              <a:gd name="connsiteX2" fmla="*/ 6539 w 10000"/>
              <a:gd name="connsiteY2" fmla="*/ 6059 h 10422"/>
              <a:gd name="connsiteX3" fmla="*/ 9217 w 10000"/>
              <a:gd name="connsiteY3" fmla="*/ 8798 h 10422"/>
              <a:gd name="connsiteX4" fmla="*/ 9981 w 10000"/>
              <a:gd name="connsiteY4" fmla="*/ 9738 h 10422"/>
              <a:gd name="connsiteX5" fmla="*/ 9122 w 10000"/>
              <a:gd name="connsiteY5" fmla="*/ 10422 h 10422"/>
              <a:gd name="connsiteX6" fmla="*/ 0 w 10000"/>
              <a:gd name="connsiteY6" fmla="*/ 357 h 10422"/>
              <a:gd name="connsiteX0" fmla="*/ 0 w 9961"/>
              <a:gd name="connsiteY0" fmla="*/ 450 h 10422"/>
              <a:gd name="connsiteX1" fmla="*/ 721 w 9961"/>
              <a:gd name="connsiteY1" fmla="*/ 0 h 10422"/>
              <a:gd name="connsiteX2" fmla="*/ 6500 w 9961"/>
              <a:gd name="connsiteY2" fmla="*/ 6059 h 10422"/>
              <a:gd name="connsiteX3" fmla="*/ 9178 w 9961"/>
              <a:gd name="connsiteY3" fmla="*/ 8798 h 10422"/>
              <a:gd name="connsiteX4" fmla="*/ 9942 w 9961"/>
              <a:gd name="connsiteY4" fmla="*/ 9738 h 10422"/>
              <a:gd name="connsiteX5" fmla="*/ 9083 w 9961"/>
              <a:gd name="connsiteY5" fmla="*/ 10422 h 10422"/>
              <a:gd name="connsiteX6" fmla="*/ 0 w 9961"/>
              <a:gd name="connsiteY6" fmla="*/ 450 h 10422"/>
              <a:gd name="connsiteX0" fmla="*/ 0 w 10000"/>
              <a:gd name="connsiteY0" fmla="*/ 661 h 10229"/>
              <a:gd name="connsiteX1" fmla="*/ 947 w 10000"/>
              <a:gd name="connsiteY1" fmla="*/ 0 h 10229"/>
              <a:gd name="connsiteX2" fmla="*/ 6525 w 10000"/>
              <a:gd name="connsiteY2" fmla="*/ 6043 h 10229"/>
              <a:gd name="connsiteX3" fmla="*/ 9214 w 10000"/>
              <a:gd name="connsiteY3" fmla="*/ 8671 h 10229"/>
              <a:gd name="connsiteX4" fmla="*/ 9981 w 10000"/>
              <a:gd name="connsiteY4" fmla="*/ 9573 h 10229"/>
              <a:gd name="connsiteX5" fmla="*/ 9119 w 10000"/>
              <a:gd name="connsiteY5" fmla="*/ 10229 h 10229"/>
              <a:gd name="connsiteX6" fmla="*/ 0 w 10000"/>
              <a:gd name="connsiteY6" fmla="*/ 661 h 10229"/>
              <a:gd name="connsiteX0" fmla="*/ 0 w 9937"/>
              <a:gd name="connsiteY0" fmla="*/ 661 h 10229"/>
              <a:gd name="connsiteX1" fmla="*/ 947 w 9937"/>
              <a:gd name="connsiteY1" fmla="*/ 0 h 10229"/>
              <a:gd name="connsiteX2" fmla="*/ 6525 w 9937"/>
              <a:gd name="connsiteY2" fmla="*/ 6043 h 10229"/>
              <a:gd name="connsiteX3" fmla="*/ 9214 w 9937"/>
              <a:gd name="connsiteY3" fmla="*/ 8671 h 10229"/>
              <a:gd name="connsiteX4" fmla="*/ 9914 w 9937"/>
              <a:gd name="connsiteY4" fmla="*/ 9690 h 10229"/>
              <a:gd name="connsiteX5" fmla="*/ 9119 w 9937"/>
              <a:gd name="connsiteY5" fmla="*/ 10229 h 10229"/>
              <a:gd name="connsiteX6" fmla="*/ 0 w 9937"/>
              <a:gd name="connsiteY6" fmla="*/ 661 h 10229"/>
              <a:gd name="connsiteX0" fmla="*/ 0 w 9997"/>
              <a:gd name="connsiteY0" fmla="*/ 646 h 10000"/>
              <a:gd name="connsiteX1" fmla="*/ 953 w 9997"/>
              <a:gd name="connsiteY1" fmla="*/ 0 h 10000"/>
              <a:gd name="connsiteX2" fmla="*/ 6566 w 9997"/>
              <a:gd name="connsiteY2" fmla="*/ 5908 h 10000"/>
              <a:gd name="connsiteX3" fmla="*/ 9222 w 9997"/>
              <a:gd name="connsiteY3" fmla="*/ 8563 h 10000"/>
              <a:gd name="connsiteX4" fmla="*/ 9977 w 9997"/>
              <a:gd name="connsiteY4" fmla="*/ 9473 h 10000"/>
              <a:gd name="connsiteX5" fmla="*/ 9177 w 9997"/>
              <a:gd name="connsiteY5" fmla="*/ 10000 h 10000"/>
              <a:gd name="connsiteX6" fmla="*/ 0 w 9997"/>
              <a:gd name="connsiteY6" fmla="*/ 64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7" h="10000">
                <a:moveTo>
                  <a:pt x="0" y="646"/>
                </a:moveTo>
                <a:lnTo>
                  <a:pt x="953" y="0"/>
                </a:lnTo>
                <a:cubicBezTo>
                  <a:pt x="2097" y="998"/>
                  <a:pt x="4961" y="4344"/>
                  <a:pt x="6566" y="5908"/>
                </a:cubicBezTo>
                <a:cubicBezTo>
                  <a:pt x="8043" y="7323"/>
                  <a:pt x="8644" y="7987"/>
                  <a:pt x="9222" y="8563"/>
                </a:cubicBezTo>
                <a:cubicBezTo>
                  <a:pt x="9802" y="9138"/>
                  <a:pt x="10078" y="9332"/>
                  <a:pt x="9977" y="9473"/>
                </a:cubicBezTo>
                <a:lnTo>
                  <a:pt x="9177" y="10000"/>
                </a:lnTo>
                <a:lnTo>
                  <a:pt x="0" y="64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36" name="Conector reto 35">
            <a:extLst>
              <a:ext uri="{FF2B5EF4-FFF2-40B4-BE49-F238E27FC236}">
                <a16:creationId xmlns="" xmlns:a16="http://schemas.microsoft.com/office/drawing/2014/main" id="{E2D43A95-D7CB-4D61-9D4E-3FE5FCBCACA6}"/>
              </a:ext>
            </a:extLst>
          </p:cNvPr>
          <p:cNvCxnSpPr/>
          <p:nvPr/>
        </p:nvCxnSpPr>
        <p:spPr>
          <a:xfrm flipV="1">
            <a:off x="6930368" y="2244777"/>
            <a:ext cx="68262" cy="9239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Conector reto 36">
            <a:extLst>
              <a:ext uri="{FF2B5EF4-FFF2-40B4-BE49-F238E27FC236}">
                <a16:creationId xmlns="" xmlns:a16="http://schemas.microsoft.com/office/drawing/2014/main" id="{88322BFD-4393-43A3-9983-DDD27935E79A}"/>
              </a:ext>
            </a:extLst>
          </p:cNvPr>
          <p:cNvCxnSpPr/>
          <p:nvPr/>
        </p:nvCxnSpPr>
        <p:spPr>
          <a:xfrm flipV="1">
            <a:off x="3014005" y="3148064"/>
            <a:ext cx="3944938" cy="2322513"/>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Conector reto 37">
            <a:extLst>
              <a:ext uri="{FF2B5EF4-FFF2-40B4-BE49-F238E27FC236}">
                <a16:creationId xmlns="" xmlns:a16="http://schemas.microsoft.com/office/drawing/2014/main" id="{E0C3C835-78CC-435D-BE88-E77620F69066}"/>
              </a:ext>
            </a:extLst>
          </p:cNvPr>
          <p:cNvCxnSpPr/>
          <p:nvPr/>
        </p:nvCxnSpPr>
        <p:spPr>
          <a:xfrm flipV="1">
            <a:off x="7082768" y="2300339"/>
            <a:ext cx="68262" cy="9239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Conector reto 38">
            <a:extLst>
              <a:ext uri="{FF2B5EF4-FFF2-40B4-BE49-F238E27FC236}">
                <a16:creationId xmlns="" xmlns:a16="http://schemas.microsoft.com/office/drawing/2014/main" id="{C5679058-39E3-4C98-8124-B5DFA948961B}"/>
              </a:ext>
            </a:extLst>
          </p:cNvPr>
          <p:cNvCxnSpPr/>
          <p:nvPr/>
        </p:nvCxnSpPr>
        <p:spPr>
          <a:xfrm flipH="1" flipV="1">
            <a:off x="3004480" y="5507089"/>
            <a:ext cx="176213"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Conector reto 39">
            <a:extLst>
              <a:ext uri="{FF2B5EF4-FFF2-40B4-BE49-F238E27FC236}">
                <a16:creationId xmlns="" xmlns:a16="http://schemas.microsoft.com/office/drawing/2014/main" id="{7688C2BD-D9DB-4BB9-89DF-653BD9202324}"/>
              </a:ext>
            </a:extLst>
          </p:cNvPr>
          <p:cNvCxnSpPr/>
          <p:nvPr/>
        </p:nvCxnSpPr>
        <p:spPr>
          <a:xfrm flipH="1" flipV="1">
            <a:off x="6925605" y="3119489"/>
            <a:ext cx="176213"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1" name="Retângulo 14">
            <a:extLst>
              <a:ext uri="{FF2B5EF4-FFF2-40B4-BE49-F238E27FC236}">
                <a16:creationId xmlns="" xmlns:a16="http://schemas.microsoft.com/office/drawing/2014/main" id="{AEA912E1-3212-4358-931E-0DB118287052}"/>
              </a:ext>
            </a:extLst>
          </p:cNvPr>
          <p:cNvSpPr/>
          <p:nvPr/>
        </p:nvSpPr>
        <p:spPr>
          <a:xfrm>
            <a:off x="480355" y="3627489"/>
            <a:ext cx="244475" cy="1016000"/>
          </a:xfrm>
          <a:custGeom>
            <a:avLst/>
            <a:gdLst>
              <a:gd name="connsiteX0" fmla="*/ 0 w 259010"/>
              <a:gd name="connsiteY0" fmla="*/ 0 h 1005330"/>
              <a:gd name="connsiteX1" fmla="*/ 259010 w 259010"/>
              <a:gd name="connsiteY1" fmla="*/ 0 h 1005330"/>
              <a:gd name="connsiteX2" fmla="*/ 259010 w 259010"/>
              <a:gd name="connsiteY2" fmla="*/ 1005330 h 1005330"/>
              <a:gd name="connsiteX3" fmla="*/ 0 w 259010"/>
              <a:gd name="connsiteY3" fmla="*/ 1005330 h 1005330"/>
              <a:gd name="connsiteX4" fmla="*/ 0 w 259010"/>
              <a:gd name="connsiteY4" fmla="*/ 0 h 1005330"/>
              <a:gd name="connsiteX0" fmla="*/ 47625 w 259010"/>
              <a:gd name="connsiteY0" fmla="*/ 38100 h 1005330"/>
              <a:gd name="connsiteX1" fmla="*/ 259010 w 259010"/>
              <a:gd name="connsiteY1" fmla="*/ 0 h 1005330"/>
              <a:gd name="connsiteX2" fmla="*/ 259010 w 259010"/>
              <a:gd name="connsiteY2" fmla="*/ 1005330 h 1005330"/>
              <a:gd name="connsiteX3" fmla="*/ 0 w 259010"/>
              <a:gd name="connsiteY3" fmla="*/ 1005330 h 1005330"/>
              <a:gd name="connsiteX4" fmla="*/ 47625 w 259010"/>
              <a:gd name="connsiteY4" fmla="*/ 38100 h 1005330"/>
              <a:gd name="connsiteX0" fmla="*/ 47625 w 259010"/>
              <a:gd name="connsiteY0" fmla="*/ 9525 h 976755"/>
              <a:gd name="connsiteX1" fmla="*/ 259010 w 259010"/>
              <a:gd name="connsiteY1" fmla="*/ 0 h 976755"/>
              <a:gd name="connsiteX2" fmla="*/ 259010 w 259010"/>
              <a:gd name="connsiteY2" fmla="*/ 976755 h 976755"/>
              <a:gd name="connsiteX3" fmla="*/ 0 w 259010"/>
              <a:gd name="connsiteY3" fmla="*/ 976755 h 976755"/>
              <a:gd name="connsiteX4" fmla="*/ 47625 w 259010"/>
              <a:gd name="connsiteY4" fmla="*/ 9525 h 976755"/>
              <a:gd name="connsiteX0" fmla="*/ 0 w 211385"/>
              <a:gd name="connsiteY0" fmla="*/ 9525 h 976755"/>
              <a:gd name="connsiteX1" fmla="*/ 211385 w 211385"/>
              <a:gd name="connsiteY1" fmla="*/ 0 h 976755"/>
              <a:gd name="connsiteX2" fmla="*/ 211385 w 211385"/>
              <a:gd name="connsiteY2" fmla="*/ 976755 h 976755"/>
              <a:gd name="connsiteX3" fmla="*/ 85725 w 211385"/>
              <a:gd name="connsiteY3" fmla="*/ 910080 h 976755"/>
              <a:gd name="connsiteX4" fmla="*/ 0 w 211385"/>
              <a:gd name="connsiteY4" fmla="*/ 9525 h 976755"/>
              <a:gd name="connsiteX0" fmla="*/ 0 w 249485"/>
              <a:gd name="connsiteY0" fmla="*/ 19050 h 976755"/>
              <a:gd name="connsiteX1" fmla="*/ 249485 w 249485"/>
              <a:gd name="connsiteY1" fmla="*/ 0 h 976755"/>
              <a:gd name="connsiteX2" fmla="*/ 249485 w 249485"/>
              <a:gd name="connsiteY2" fmla="*/ 976755 h 976755"/>
              <a:gd name="connsiteX3" fmla="*/ 123825 w 249485"/>
              <a:gd name="connsiteY3" fmla="*/ 910080 h 976755"/>
              <a:gd name="connsiteX4" fmla="*/ 0 w 249485"/>
              <a:gd name="connsiteY4" fmla="*/ 19050 h 976755"/>
              <a:gd name="connsiteX0" fmla="*/ 0 w 182810"/>
              <a:gd name="connsiteY0" fmla="*/ 0 h 976755"/>
              <a:gd name="connsiteX1" fmla="*/ 182810 w 182810"/>
              <a:gd name="connsiteY1" fmla="*/ 0 h 976755"/>
              <a:gd name="connsiteX2" fmla="*/ 182810 w 182810"/>
              <a:gd name="connsiteY2" fmla="*/ 976755 h 976755"/>
              <a:gd name="connsiteX3" fmla="*/ 57150 w 182810"/>
              <a:gd name="connsiteY3" fmla="*/ 910080 h 976755"/>
              <a:gd name="connsiteX4" fmla="*/ 0 w 182810"/>
              <a:gd name="connsiteY4" fmla="*/ 0 h 976755"/>
              <a:gd name="connsiteX0" fmla="*/ 0 w 145422"/>
              <a:gd name="connsiteY0" fmla="*/ 0 h 986256"/>
              <a:gd name="connsiteX1" fmla="*/ 145422 w 145422"/>
              <a:gd name="connsiteY1" fmla="*/ 9501 h 986256"/>
              <a:gd name="connsiteX2" fmla="*/ 145422 w 145422"/>
              <a:gd name="connsiteY2" fmla="*/ 986256 h 986256"/>
              <a:gd name="connsiteX3" fmla="*/ 19762 w 145422"/>
              <a:gd name="connsiteY3" fmla="*/ 919581 h 986256"/>
              <a:gd name="connsiteX4" fmla="*/ 0 w 145422"/>
              <a:gd name="connsiteY4" fmla="*/ 0 h 986256"/>
              <a:gd name="connsiteX0" fmla="*/ 0 w 145422"/>
              <a:gd name="connsiteY0" fmla="*/ 0 h 948253"/>
              <a:gd name="connsiteX1" fmla="*/ 145422 w 145422"/>
              <a:gd name="connsiteY1" fmla="*/ 9501 h 948253"/>
              <a:gd name="connsiteX2" fmla="*/ 145422 w 145422"/>
              <a:gd name="connsiteY2" fmla="*/ 948253 h 948253"/>
              <a:gd name="connsiteX3" fmla="*/ 19762 w 145422"/>
              <a:gd name="connsiteY3" fmla="*/ 919581 h 948253"/>
              <a:gd name="connsiteX4" fmla="*/ 0 w 145422"/>
              <a:gd name="connsiteY4" fmla="*/ 0 h 948253"/>
              <a:gd name="connsiteX0" fmla="*/ 0 w 229545"/>
              <a:gd name="connsiteY0" fmla="*/ 0 h 919751"/>
              <a:gd name="connsiteX1" fmla="*/ 145422 w 229545"/>
              <a:gd name="connsiteY1" fmla="*/ 9501 h 919751"/>
              <a:gd name="connsiteX2" fmla="*/ 229545 w 229545"/>
              <a:gd name="connsiteY2" fmla="*/ 919751 h 919751"/>
              <a:gd name="connsiteX3" fmla="*/ 19762 w 229545"/>
              <a:gd name="connsiteY3" fmla="*/ 919581 h 919751"/>
              <a:gd name="connsiteX4" fmla="*/ 0 w 229545"/>
              <a:gd name="connsiteY4" fmla="*/ 0 h 919751"/>
              <a:gd name="connsiteX0" fmla="*/ 0 w 229545"/>
              <a:gd name="connsiteY0" fmla="*/ 0 h 919751"/>
              <a:gd name="connsiteX1" fmla="*/ 145422 w 229545"/>
              <a:gd name="connsiteY1" fmla="*/ 9501 h 919751"/>
              <a:gd name="connsiteX2" fmla="*/ 229545 w 229545"/>
              <a:gd name="connsiteY2" fmla="*/ 919751 h 919751"/>
              <a:gd name="connsiteX3" fmla="*/ 75844 w 229545"/>
              <a:gd name="connsiteY3" fmla="*/ 919581 h 919751"/>
              <a:gd name="connsiteX4" fmla="*/ 0 w 229545"/>
              <a:gd name="connsiteY4" fmla="*/ 0 h 919751"/>
              <a:gd name="connsiteX0" fmla="*/ 0 w 229545"/>
              <a:gd name="connsiteY0" fmla="*/ 0 h 986255"/>
              <a:gd name="connsiteX1" fmla="*/ 145422 w 229545"/>
              <a:gd name="connsiteY1" fmla="*/ 9501 h 986255"/>
              <a:gd name="connsiteX2" fmla="*/ 229545 w 229545"/>
              <a:gd name="connsiteY2" fmla="*/ 986255 h 986255"/>
              <a:gd name="connsiteX3" fmla="*/ 75844 w 229545"/>
              <a:gd name="connsiteY3" fmla="*/ 919581 h 986255"/>
              <a:gd name="connsiteX4" fmla="*/ 0 w 229545"/>
              <a:gd name="connsiteY4" fmla="*/ 0 h 986255"/>
              <a:gd name="connsiteX0" fmla="*/ 0 w 238892"/>
              <a:gd name="connsiteY0" fmla="*/ 0 h 1014757"/>
              <a:gd name="connsiteX1" fmla="*/ 154769 w 238892"/>
              <a:gd name="connsiteY1" fmla="*/ 38003 h 1014757"/>
              <a:gd name="connsiteX2" fmla="*/ 238892 w 238892"/>
              <a:gd name="connsiteY2" fmla="*/ 1014757 h 1014757"/>
              <a:gd name="connsiteX3" fmla="*/ 85191 w 238892"/>
              <a:gd name="connsiteY3" fmla="*/ 948083 h 1014757"/>
              <a:gd name="connsiteX4" fmla="*/ 0 w 238892"/>
              <a:gd name="connsiteY4" fmla="*/ 0 h 101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92" h="1014757">
                <a:moveTo>
                  <a:pt x="0" y="0"/>
                </a:moveTo>
                <a:lnTo>
                  <a:pt x="154769" y="38003"/>
                </a:lnTo>
                <a:lnTo>
                  <a:pt x="238892" y="1014757"/>
                </a:lnTo>
                <a:lnTo>
                  <a:pt x="85191" y="948083"/>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45" name="Conector de seta reta 45">
            <a:extLst>
              <a:ext uri="{FF2B5EF4-FFF2-40B4-BE49-F238E27FC236}">
                <a16:creationId xmlns="" xmlns:a16="http://schemas.microsoft.com/office/drawing/2014/main" id="{2F5887E9-3BDD-4A66-9CFD-0614F39D3D54}"/>
              </a:ext>
            </a:extLst>
          </p:cNvPr>
          <p:cNvCxnSpPr/>
          <p:nvPr/>
        </p:nvCxnSpPr>
        <p:spPr>
          <a:xfrm flipV="1">
            <a:off x="326368" y="1043039"/>
            <a:ext cx="6346825" cy="2446338"/>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6" name="CaixaDeTexto 184">
            <a:extLst>
              <a:ext uri="{FF2B5EF4-FFF2-40B4-BE49-F238E27FC236}">
                <a16:creationId xmlns="" xmlns:a16="http://schemas.microsoft.com/office/drawing/2014/main" id="{EA628338-919B-40D1-98DD-247391F7B524}"/>
              </a:ext>
            </a:extLst>
          </p:cNvPr>
          <p:cNvSpPr txBox="1">
            <a:spLocks noChangeArrowheads="1"/>
          </p:cNvSpPr>
          <p:nvPr/>
        </p:nvSpPr>
        <p:spPr bwMode="auto">
          <a:xfrm rot="-1189745">
            <a:off x="2710793" y="1763764"/>
            <a:ext cx="26971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sz="1200" dirty="0">
                <a:latin typeface="Verdana" panose="020B0604030504040204" pitchFamily="34" charset="0"/>
                <a:ea typeface="Verdana" panose="020B0604030504040204" pitchFamily="34" charset="0"/>
              </a:rPr>
              <a:t>  </a:t>
            </a:r>
            <a:r>
              <a:rPr lang="es-ES" sz="1200" dirty="0" err="1">
                <a:latin typeface="Verdana" panose="020B0604030504040204" pitchFamily="34" charset="0"/>
                <a:ea typeface="Verdana" panose="020B0604030504040204" pitchFamily="34" charset="0"/>
              </a:rPr>
              <a:t>Comprimento</a:t>
            </a:r>
            <a:r>
              <a:rPr lang="es-ES" sz="1200" dirty="0">
                <a:latin typeface="Verdana" panose="020B0604030504040204" pitchFamily="34" charset="0"/>
                <a:ea typeface="Verdana" panose="020B0604030504040204" pitchFamily="34" charset="0"/>
              </a:rPr>
              <a:t> do silo</a:t>
            </a:r>
          </a:p>
        </p:txBody>
      </p:sp>
      <p:cxnSp>
        <p:nvCxnSpPr>
          <p:cNvPr id="47" name="Conector de seta reta 47">
            <a:extLst>
              <a:ext uri="{FF2B5EF4-FFF2-40B4-BE49-F238E27FC236}">
                <a16:creationId xmlns="" xmlns:a16="http://schemas.microsoft.com/office/drawing/2014/main" id="{6F9F4630-98ED-4F67-AC45-5AAA2F7F07A0}"/>
              </a:ext>
            </a:extLst>
          </p:cNvPr>
          <p:cNvCxnSpPr/>
          <p:nvPr/>
        </p:nvCxnSpPr>
        <p:spPr>
          <a:xfrm>
            <a:off x="602593" y="4714927"/>
            <a:ext cx="2282825" cy="915987"/>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8" name="Retângulo 204">
            <a:extLst>
              <a:ext uri="{FF2B5EF4-FFF2-40B4-BE49-F238E27FC236}">
                <a16:creationId xmlns="" xmlns:a16="http://schemas.microsoft.com/office/drawing/2014/main" id="{E18C285F-942B-4236-B69C-C6D38A042D87}"/>
              </a:ext>
            </a:extLst>
          </p:cNvPr>
          <p:cNvSpPr/>
          <p:nvPr/>
        </p:nvSpPr>
        <p:spPr>
          <a:xfrm rot="19946337">
            <a:off x="3969680" y="2600377"/>
            <a:ext cx="5211763" cy="552450"/>
          </a:xfrm>
          <a:custGeom>
            <a:avLst/>
            <a:gdLst>
              <a:gd name="connsiteX0" fmla="*/ 0 w 2923902"/>
              <a:gd name="connsiteY0" fmla="*/ 0 h 131687"/>
              <a:gd name="connsiteX1" fmla="*/ 2923902 w 2923902"/>
              <a:gd name="connsiteY1" fmla="*/ 0 h 131687"/>
              <a:gd name="connsiteX2" fmla="*/ 2923902 w 2923902"/>
              <a:gd name="connsiteY2" fmla="*/ 131687 h 131687"/>
              <a:gd name="connsiteX3" fmla="*/ 0 w 2923902"/>
              <a:gd name="connsiteY3" fmla="*/ 131687 h 131687"/>
              <a:gd name="connsiteX4" fmla="*/ 0 w 2923902"/>
              <a:gd name="connsiteY4" fmla="*/ 0 h 131687"/>
              <a:gd name="connsiteX0" fmla="*/ 0 w 2923902"/>
              <a:gd name="connsiteY0" fmla="*/ 0 h 141231"/>
              <a:gd name="connsiteX1" fmla="*/ 2923902 w 2923902"/>
              <a:gd name="connsiteY1" fmla="*/ 0 h 141231"/>
              <a:gd name="connsiteX2" fmla="*/ 2923902 w 2923902"/>
              <a:gd name="connsiteY2" fmla="*/ 131687 h 141231"/>
              <a:gd name="connsiteX3" fmla="*/ 112808 w 2923902"/>
              <a:gd name="connsiteY3" fmla="*/ 141231 h 141231"/>
              <a:gd name="connsiteX4" fmla="*/ 0 w 2923902"/>
              <a:gd name="connsiteY4" fmla="*/ 0 h 141231"/>
              <a:gd name="connsiteX0" fmla="*/ 0 w 3064211"/>
              <a:gd name="connsiteY0" fmla="*/ 0 h 141231"/>
              <a:gd name="connsiteX1" fmla="*/ 2923902 w 3064211"/>
              <a:gd name="connsiteY1" fmla="*/ 0 h 141231"/>
              <a:gd name="connsiteX2" fmla="*/ 3064211 w 3064211"/>
              <a:gd name="connsiteY2" fmla="*/ 126077 h 141231"/>
              <a:gd name="connsiteX3" fmla="*/ 112808 w 3064211"/>
              <a:gd name="connsiteY3" fmla="*/ 141231 h 141231"/>
              <a:gd name="connsiteX4" fmla="*/ 0 w 3064211"/>
              <a:gd name="connsiteY4" fmla="*/ 0 h 141231"/>
              <a:gd name="connsiteX0" fmla="*/ 0 w 2923902"/>
              <a:gd name="connsiteY0" fmla="*/ 0 h 141231"/>
              <a:gd name="connsiteX1" fmla="*/ 2923902 w 2923902"/>
              <a:gd name="connsiteY1" fmla="*/ 0 h 141231"/>
              <a:gd name="connsiteX2" fmla="*/ 2911098 w 2923902"/>
              <a:gd name="connsiteY2" fmla="*/ 114169 h 141231"/>
              <a:gd name="connsiteX3" fmla="*/ 112808 w 2923902"/>
              <a:gd name="connsiteY3" fmla="*/ 141231 h 141231"/>
              <a:gd name="connsiteX4" fmla="*/ 0 w 2923902"/>
              <a:gd name="connsiteY4" fmla="*/ 0 h 141231"/>
              <a:gd name="connsiteX0" fmla="*/ 40305 w 2811094"/>
              <a:gd name="connsiteY0" fmla="*/ 11908 h 141231"/>
              <a:gd name="connsiteX1" fmla="*/ 2811094 w 2811094"/>
              <a:gd name="connsiteY1" fmla="*/ 0 h 141231"/>
              <a:gd name="connsiteX2" fmla="*/ 2798290 w 2811094"/>
              <a:gd name="connsiteY2" fmla="*/ 114169 h 141231"/>
              <a:gd name="connsiteX3" fmla="*/ 0 w 2811094"/>
              <a:gd name="connsiteY3" fmla="*/ 141231 h 141231"/>
              <a:gd name="connsiteX4" fmla="*/ 40305 w 2811094"/>
              <a:gd name="connsiteY4" fmla="*/ 11908 h 141231"/>
              <a:gd name="connsiteX0" fmla="*/ 83707 w 2854496"/>
              <a:gd name="connsiteY0" fmla="*/ 11908 h 140504"/>
              <a:gd name="connsiteX1" fmla="*/ 2854496 w 2854496"/>
              <a:gd name="connsiteY1" fmla="*/ 0 h 140504"/>
              <a:gd name="connsiteX2" fmla="*/ 2841692 w 2854496"/>
              <a:gd name="connsiteY2" fmla="*/ 114169 h 140504"/>
              <a:gd name="connsiteX3" fmla="*/ 0 w 2854496"/>
              <a:gd name="connsiteY3" fmla="*/ 140504 h 140504"/>
              <a:gd name="connsiteX4" fmla="*/ 83707 w 2854496"/>
              <a:gd name="connsiteY4" fmla="*/ 11908 h 140504"/>
              <a:gd name="connsiteX0" fmla="*/ 83707 w 2866851"/>
              <a:gd name="connsiteY0" fmla="*/ 42065 h 170661"/>
              <a:gd name="connsiteX1" fmla="*/ 2866851 w 2866851"/>
              <a:gd name="connsiteY1" fmla="*/ 0 h 170661"/>
              <a:gd name="connsiteX2" fmla="*/ 2841692 w 2866851"/>
              <a:gd name="connsiteY2" fmla="*/ 144326 h 170661"/>
              <a:gd name="connsiteX3" fmla="*/ 0 w 2866851"/>
              <a:gd name="connsiteY3" fmla="*/ 170661 h 170661"/>
              <a:gd name="connsiteX4" fmla="*/ 83707 w 2866851"/>
              <a:gd name="connsiteY4" fmla="*/ 42065 h 170661"/>
              <a:gd name="connsiteX0" fmla="*/ 83707 w 2866851"/>
              <a:gd name="connsiteY0" fmla="*/ 42065 h 170661"/>
              <a:gd name="connsiteX1" fmla="*/ 2866851 w 2866851"/>
              <a:gd name="connsiteY1" fmla="*/ 0 h 170661"/>
              <a:gd name="connsiteX2" fmla="*/ 2723541 w 2866851"/>
              <a:gd name="connsiteY2" fmla="*/ 123661 h 170661"/>
              <a:gd name="connsiteX3" fmla="*/ 0 w 2866851"/>
              <a:gd name="connsiteY3" fmla="*/ 170661 h 170661"/>
              <a:gd name="connsiteX4" fmla="*/ 83707 w 2866851"/>
              <a:gd name="connsiteY4" fmla="*/ 42065 h 170661"/>
              <a:gd name="connsiteX0" fmla="*/ 83707 w 2866851"/>
              <a:gd name="connsiteY0" fmla="*/ 42065 h 170661"/>
              <a:gd name="connsiteX1" fmla="*/ 2866851 w 2866851"/>
              <a:gd name="connsiteY1" fmla="*/ 0 h 170661"/>
              <a:gd name="connsiteX2" fmla="*/ 2624382 w 2866851"/>
              <a:gd name="connsiteY2" fmla="*/ 152364 h 170661"/>
              <a:gd name="connsiteX3" fmla="*/ 0 w 2866851"/>
              <a:gd name="connsiteY3" fmla="*/ 170661 h 170661"/>
              <a:gd name="connsiteX4" fmla="*/ 83707 w 2866851"/>
              <a:gd name="connsiteY4" fmla="*/ 42065 h 170661"/>
              <a:gd name="connsiteX0" fmla="*/ 96963 w 2880107"/>
              <a:gd name="connsiteY0" fmla="*/ 42065 h 235839"/>
              <a:gd name="connsiteX1" fmla="*/ 2880107 w 2880107"/>
              <a:gd name="connsiteY1" fmla="*/ 0 h 235839"/>
              <a:gd name="connsiteX2" fmla="*/ 2637638 w 2880107"/>
              <a:gd name="connsiteY2" fmla="*/ 152364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603577 w 2880107"/>
              <a:gd name="connsiteY2" fmla="*/ 126101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603577 w 2880107"/>
              <a:gd name="connsiteY2" fmla="*/ 126101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729791 w 2880107"/>
              <a:gd name="connsiteY2" fmla="*/ 179254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729791 w 2880107"/>
              <a:gd name="connsiteY2" fmla="*/ 179254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790659 w 2880107"/>
              <a:gd name="connsiteY2" fmla="*/ 175436 h 235839"/>
              <a:gd name="connsiteX3" fmla="*/ 0 w 2880107"/>
              <a:gd name="connsiteY3" fmla="*/ 235839 h 235839"/>
              <a:gd name="connsiteX4" fmla="*/ 96963 w 2880107"/>
              <a:gd name="connsiteY4" fmla="*/ 42065 h 235839"/>
              <a:gd name="connsiteX0" fmla="*/ 96963 w 2867627"/>
              <a:gd name="connsiteY0" fmla="*/ 200 h 193974"/>
              <a:gd name="connsiteX1" fmla="*/ 2867627 w 2867627"/>
              <a:gd name="connsiteY1" fmla="*/ 0 h 193974"/>
              <a:gd name="connsiteX2" fmla="*/ 2790659 w 2867627"/>
              <a:gd name="connsiteY2" fmla="*/ 133571 h 193974"/>
              <a:gd name="connsiteX3" fmla="*/ 0 w 2867627"/>
              <a:gd name="connsiteY3" fmla="*/ 193974 h 193974"/>
              <a:gd name="connsiteX4" fmla="*/ 96963 w 2867627"/>
              <a:gd name="connsiteY4" fmla="*/ 200 h 193974"/>
              <a:gd name="connsiteX0" fmla="*/ 96963 w 2867627"/>
              <a:gd name="connsiteY0" fmla="*/ 200 h 193974"/>
              <a:gd name="connsiteX1" fmla="*/ 2867627 w 2867627"/>
              <a:gd name="connsiteY1" fmla="*/ 0 h 193974"/>
              <a:gd name="connsiteX2" fmla="*/ 2790659 w 2867627"/>
              <a:gd name="connsiteY2" fmla="*/ 133571 h 193974"/>
              <a:gd name="connsiteX3" fmla="*/ 0 w 2867627"/>
              <a:gd name="connsiteY3" fmla="*/ 193974 h 193974"/>
              <a:gd name="connsiteX4" fmla="*/ 96963 w 2867627"/>
              <a:gd name="connsiteY4" fmla="*/ 200 h 193974"/>
              <a:gd name="connsiteX0" fmla="*/ 96963 w 2867627"/>
              <a:gd name="connsiteY0" fmla="*/ 200 h 193974"/>
              <a:gd name="connsiteX1" fmla="*/ 2867627 w 2867627"/>
              <a:gd name="connsiteY1" fmla="*/ 0 h 193974"/>
              <a:gd name="connsiteX2" fmla="*/ 2756237 w 2867627"/>
              <a:gd name="connsiteY2" fmla="*/ 119074 h 193974"/>
              <a:gd name="connsiteX3" fmla="*/ 0 w 2867627"/>
              <a:gd name="connsiteY3" fmla="*/ 193974 h 193974"/>
              <a:gd name="connsiteX4" fmla="*/ 96963 w 2867627"/>
              <a:gd name="connsiteY4" fmla="*/ 200 h 193974"/>
              <a:gd name="connsiteX0" fmla="*/ 96963 w 2826965"/>
              <a:gd name="connsiteY0" fmla="*/ 0 h 193774"/>
              <a:gd name="connsiteX1" fmla="*/ 2826965 w 2826965"/>
              <a:gd name="connsiteY1" fmla="*/ 6236 h 193774"/>
              <a:gd name="connsiteX2" fmla="*/ 2756237 w 2826965"/>
              <a:gd name="connsiteY2" fmla="*/ 118874 h 193774"/>
              <a:gd name="connsiteX3" fmla="*/ 0 w 2826965"/>
              <a:gd name="connsiteY3" fmla="*/ 193774 h 193774"/>
              <a:gd name="connsiteX4" fmla="*/ 96963 w 2826965"/>
              <a:gd name="connsiteY4" fmla="*/ 0 h 193774"/>
              <a:gd name="connsiteX0" fmla="*/ 96963 w 2826965"/>
              <a:gd name="connsiteY0" fmla="*/ 0 h 193774"/>
              <a:gd name="connsiteX1" fmla="*/ 2826965 w 2826965"/>
              <a:gd name="connsiteY1" fmla="*/ 6236 h 193774"/>
              <a:gd name="connsiteX2" fmla="*/ 2756237 w 2826965"/>
              <a:gd name="connsiteY2" fmla="*/ 118874 h 193774"/>
              <a:gd name="connsiteX3" fmla="*/ 0 w 2826965"/>
              <a:gd name="connsiteY3" fmla="*/ 193774 h 193774"/>
              <a:gd name="connsiteX4" fmla="*/ 96963 w 2826965"/>
              <a:gd name="connsiteY4" fmla="*/ 0 h 193774"/>
              <a:gd name="connsiteX0" fmla="*/ 96963 w 2917021"/>
              <a:gd name="connsiteY0" fmla="*/ 8850 h 202624"/>
              <a:gd name="connsiteX1" fmla="*/ 2917021 w 2917021"/>
              <a:gd name="connsiteY1" fmla="*/ 0 h 202624"/>
              <a:gd name="connsiteX2" fmla="*/ 2756237 w 2917021"/>
              <a:gd name="connsiteY2" fmla="*/ 127724 h 202624"/>
              <a:gd name="connsiteX3" fmla="*/ 0 w 2917021"/>
              <a:gd name="connsiteY3" fmla="*/ 202624 h 202624"/>
              <a:gd name="connsiteX4" fmla="*/ 96963 w 2917021"/>
              <a:gd name="connsiteY4" fmla="*/ 8850 h 202624"/>
              <a:gd name="connsiteX0" fmla="*/ 96963 w 2917021"/>
              <a:gd name="connsiteY0" fmla="*/ 8850 h 202624"/>
              <a:gd name="connsiteX1" fmla="*/ 2917021 w 2917021"/>
              <a:gd name="connsiteY1" fmla="*/ 0 h 202624"/>
              <a:gd name="connsiteX2" fmla="*/ 2722570 w 2917021"/>
              <a:gd name="connsiteY2" fmla="*/ 78205 h 202624"/>
              <a:gd name="connsiteX3" fmla="*/ 0 w 2917021"/>
              <a:gd name="connsiteY3" fmla="*/ 202624 h 202624"/>
              <a:gd name="connsiteX4" fmla="*/ 96963 w 2917021"/>
              <a:gd name="connsiteY4" fmla="*/ 8850 h 202624"/>
              <a:gd name="connsiteX0" fmla="*/ 96963 w 2917021"/>
              <a:gd name="connsiteY0" fmla="*/ 8850 h 202624"/>
              <a:gd name="connsiteX1" fmla="*/ 2917021 w 2917021"/>
              <a:gd name="connsiteY1" fmla="*/ 0 h 202624"/>
              <a:gd name="connsiteX2" fmla="*/ 2722570 w 2917021"/>
              <a:gd name="connsiteY2" fmla="*/ 78205 h 202624"/>
              <a:gd name="connsiteX3" fmla="*/ 0 w 2917021"/>
              <a:gd name="connsiteY3" fmla="*/ 202624 h 202624"/>
              <a:gd name="connsiteX4" fmla="*/ 96963 w 2917021"/>
              <a:gd name="connsiteY4" fmla="*/ 8850 h 202624"/>
              <a:gd name="connsiteX0" fmla="*/ 71020 w 2891078"/>
              <a:gd name="connsiteY0" fmla="*/ 8850 h 207659"/>
              <a:gd name="connsiteX1" fmla="*/ 2891078 w 2891078"/>
              <a:gd name="connsiteY1" fmla="*/ 0 h 207659"/>
              <a:gd name="connsiteX2" fmla="*/ 2696627 w 2891078"/>
              <a:gd name="connsiteY2" fmla="*/ 78205 h 207659"/>
              <a:gd name="connsiteX3" fmla="*/ 0 w 2891078"/>
              <a:gd name="connsiteY3" fmla="*/ 207659 h 207659"/>
              <a:gd name="connsiteX4" fmla="*/ 71020 w 2891078"/>
              <a:gd name="connsiteY4" fmla="*/ 8850 h 207659"/>
              <a:gd name="connsiteX0" fmla="*/ 169304 w 2891078"/>
              <a:gd name="connsiteY0" fmla="*/ 14900 h 207659"/>
              <a:gd name="connsiteX1" fmla="*/ 2891078 w 2891078"/>
              <a:gd name="connsiteY1" fmla="*/ 0 h 207659"/>
              <a:gd name="connsiteX2" fmla="*/ 2696627 w 2891078"/>
              <a:gd name="connsiteY2" fmla="*/ 78205 h 207659"/>
              <a:gd name="connsiteX3" fmla="*/ 0 w 2891078"/>
              <a:gd name="connsiteY3" fmla="*/ 207659 h 207659"/>
              <a:gd name="connsiteX4" fmla="*/ 169304 w 2891078"/>
              <a:gd name="connsiteY4" fmla="*/ 14900 h 207659"/>
              <a:gd name="connsiteX0" fmla="*/ 70517 w 2891078"/>
              <a:gd name="connsiteY0" fmla="*/ 32199 h 207659"/>
              <a:gd name="connsiteX1" fmla="*/ 2891078 w 2891078"/>
              <a:gd name="connsiteY1" fmla="*/ 0 h 207659"/>
              <a:gd name="connsiteX2" fmla="*/ 2696627 w 2891078"/>
              <a:gd name="connsiteY2" fmla="*/ 78205 h 207659"/>
              <a:gd name="connsiteX3" fmla="*/ 0 w 2891078"/>
              <a:gd name="connsiteY3" fmla="*/ 207659 h 207659"/>
              <a:gd name="connsiteX4" fmla="*/ 70517 w 2891078"/>
              <a:gd name="connsiteY4" fmla="*/ 32199 h 207659"/>
              <a:gd name="connsiteX0" fmla="*/ 70517 w 2891078"/>
              <a:gd name="connsiteY0" fmla="*/ 32199 h 207659"/>
              <a:gd name="connsiteX1" fmla="*/ 2891078 w 2891078"/>
              <a:gd name="connsiteY1" fmla="*/ 0 h 207659"/>
              <a:gd name="connsiteX2" fmla="*/ 2696627 w 2891078"/>
              <a:gd name="connsiteY2" fmla="*/ 78205 h 207659"/>
              <a:gd name="connsiteX3" fmla="*/ 0 w 2891078"/>
              <a:gd name="connsiteY3" fmla="*/ 207659 h 207659"/>
              <a:gd name="connsiteX4" fmla="*/ 70517 w 2891078"/>
              <a:gd name="connsiteY4" fmla="*/ 32199 h 207659"/>
              <a:gd name="connsiteX0" fmla="*/ 167064 w 2987625"/>
              <a:gd name="connsiteY0" fmla="*/ 32199 h 255352"/>
              <a:gd name="connsiteX1" fmla="*/ 2987625 w 2987625"/>
              <a:gd name="connsiteY1" fmla="*/ 0 h 255352"/>
              <a:gd name="connsiteX2" fmla="*/ 2793174 w 2987625"/>
              <a:gd name="connsiteY2" fmla="*/ 78205 h 255352"/>
              <a:gd name="connsiteX3" fmla="*/ 0 w 2987625"/>
              <a:gd name="connsiteY3" fmla="*/ 255352 h 255352"/>
              <a:gd name="connsiteX4" fmla="*/ 167064 w 2987625"/>
              <a:gd name="connsiteY4" fmla="*/ 32199 h 255352"/>
              <a:gd name="connsiteX0" fmla="*/ 167064 w 2987625"/>
              <a:gd name="connsiteY0" fmla="*/ 32199 h 255352"/>
              <a:gd name="connsiteX1" fmla="*/ 2987625 w 2987625"/>
              <a:gd name="connsiteY1" fmla="*/ 0 h 255352"/>
              <a:gd name="connsiteX2" fmla="*/ 2791917 w 2987625"/>
              <a:gd name="connsiteY2" fmla="*/ 136576 h 255352"/>
              <a:gd name="connsiteX3" fmla="*/ 0 w 2987625"/>
              <a:gd name="connsiteY3" fmla="*/ 255352 h 255352"/>
              <a:gd name="connsiteX4" fmla="*/ 167064 w 2987625"/>
              <a:gd name="connsiteY4" fmla="*/ 32199 h 255352"/>
              <a:gd name="connsiteX0" fmla="*/ 167064 w 2987625"/>
              <a:gd name="connsiteY0" fmla="*/ 32199 h 255352"/>
              <a:gd name="connsiteX1" fmla="*/ 2987625 w 2987625"/>
              <a:gd name="connsiteY1" fmla="*/ 0 h 255352"/>
              <a:gd name="connsiteX2" fmla="*/ 2791917 w 2987625"/>
              <a:gd name="connsiteY2" fmla="*/ 136576 h 255352"/>
              <a:gd name="connsiteX3" fmla="*/ 0 w 2987625"/>
              <a:gd name="connsiteY3" fmla="*/ 255352 h 255352"/>
              <a:gd name="connsiteX4" fmla="*/ 167064 w 2987625"/>
              <a:gd name="connsiteY4" fmla="*/ 32199 h 255352"/>
              <a:gd name="connsiteX0" fmla="*/ 167064 w 2987625"/>
              <a:gd name="connsiteY0" fmla="*/ 32199 h 255352"/>
              <a:gd name="connsiteX1" fmla="*/ 2987625 w 2987625"/>
              <a:gd name="connsiteY1" fmla="*/ 0 h 255352"/>
              <a:gd name="connsiteX2" fmla="*/ 2793654 w 2987625"/>
              <a:gd name="connsiteY2" fmla="*/ 190319 h 255352"/>
              <a:gd name="connsiteX3" fmla="*/ 0 w 2987625"/>
              <a:gd name="connsiteY3" fmla="*/ 255352 h 255352"/>
              <a:gd name="connsiteX4" fmla="*/ 167064 w 2987625"/>
              <a:gd name="connsiteY4" fmla="*/ 32199 h 255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625" h="255352">
                <a:moveTo>
                  <a:pt x="167064" y="32199"/>
                </a:moveTo>
                <a:lnTo>
                  <a:pt x="2987625" y="0"/>
                </a:lnTo>
                <a:cubicBezTo>
                  <a:pt x="2949740" y="74716"/>
                  <a:pt x="2870692" y="179214"/>
                  <a:pt x="2793654" y="190319"/>
                </a:cubicBezTo>
                <a:lnTo>
                  <a:pt x="0" y="255352"/>
                </a:lnTo>
                <a:cubicBezTo>
                  <a:pt x="23506" y="196865"/>
                  <a:pt x="201431" y="91498"/>
                  <a:pt x="167064" y="3219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49" name="Cubo 10">
            <a:extLst>
              <a:ext uri="{FF2B5EF4-FFF2-40B4-BE49-F238E27FC236}">
                <a16:creationId xmlns="" xmlns:a16="http://schemas.microsoft.com/office/drawing/2014/main" id="{C3ABF59F-D045-41D3-81FC-B30D7AA00AD8}"/>
              </a:ext>
            </a:extLst>
          </p:cNvPr>
          <p:cNvSpPr/>
          <p:nvPr/>
        </p:nvSpPr>
        <p:spPr>
          <a:xfrm rot="9563942" flipV="1">
            <a:off x="1421587" y="2031095"/>
            <a:ext cx="7410450" cy="2524125"/>
          </a:xfrm>
          <a:custGeom>
            <a:avLst/>
            <a:gdLst>
              <a:gd name="connsiteX0" fmla="*/ 0 w 6803035"/>
              <a:gd name="connsiteY0" fmla="*/ 1044780 h 2179258"/>
              <a:gd name="connsiteX1" fmla="*/ 5758255 w 6803035"/>
              <a:gd name="connsiteY1" fmla="*/ 1044780 h 2179258"/>
              <a:gd name="connsiteX2" fmla="*/ 5758255 w 6803035"/>
              <a:gd name="connsiteY2" fmla="*/ 2179258 h 2179258"/>
              <a:gd name="connsiteX3" fmla="*/ 0 w 6803035"/>
              <a:gd name="connsiteY3" fmla="*/ 2179258 h 2179258"/>
              <a:gd name="connsiteX4" fmla="*/ 0 w 6803035"/>
              <a:gd name="connsiteY4" fmla="*/ 1044780 h 2179258"/>
              <a:gd name="connsiteX0" fmla="*/ 5758255 w 6803035"/>
              <a:gd name="connsiteY0" fmla="*/ 1044780 h 2179258"/>
              <a:gd name="connsiteX1" fmla="*/ 6803035 w 6803035"/>
              <a:gd name="connsiteY1" fmla="*/ 0 h 2179258"/>
              <a:gd name="connsiteX2" fmla="*/ 6803035 w 6803035"/>
              <a:gd name="connsiteY2" fmla="*/ 1134478 h 2179258"/>
              <a:gd name="connsiteX3" fmla="*/ 5758255 w 6803035"/>
              <a:gd name="connsiteY3" fmla="*/ 2179258 h 2179258"/>
              <a:gd name="connsiteX4" fmla="*/ 5758255 w 6803035"/>
              <a:gd name="connsiteY4" fmla="*/ 1044780 h 2179258"/>
              <a:gd name="connsiteX0" fmla="*/ 0 w 6803035"/>
              <a:gd name="connsiteY0" fmla="*/ 1044780 h 2179258"/>
              <a:gd name="connsiteX1" fmla="*/ 1044780 w 6803035"/>
              <a:gd name="connsiteY1" fmla="*/ 0 h 2179258"/>
              <a:gd name="connsiteX2" fmla="*/ 6803035 w 6803035"/>
              <a:gd name="connsiteY2" fmla="*/ 0 h 2179258"/>
              <a:gd name="connsiteX3" fmla="*/ 5758255 w 6803035"/>
              <a:gd name="connsiteY3" fmla="*/ 1044780 h 2179258"/>
              <a:gd name="connsiteX4" fmla="*/ 0 w 6803035"/>
              <a:gd name="connsiteY4" fmla="*/ 1044780 h 2179258"/>
              <a:gd name="connsiteX0" fmla="*/ 0 w 6803035"/>
              <a:gd name="connsiteY0" fmla="*/ 1044780 h 2179258"/>
              <a:gd name="connsiteX1" fmla="*/ 1044780 w 6803035"/>
              <a:gd name="connsiteY1" fmla="*/ 0 h 2179258"/>
              <a:gd name="connsiteX2" fmla="*/ 6803035 w 6803035"/>
              <a:gd name="connsiteY2" fmla="*/ 0 h 2179258"/>
              <a:gd name="connsiteX3" fmla="*/ 6803035 w 6803035"/>
              <a:gd name="connsiteY3" fmla="*/ 1134478 h 2179258"/>
              <a:gd name="connsiteX4" fmla="*/ 5758255 w 6803035"/>
              <a:gd name="connsiteY4" fmla="*/ 2179258 h 2179258"/>
              <a:gd name="connsiteX5" fmla="*/ 0 w 6803035"/>
              <a:gd name="connsiteY5" fmla="*/ 2179258 h 2179258"/>
              <a:gd name="connsiteX6" fmla="*/ 0 w 6803035"/>
              <a:gd name="connsiteY6" fmla="*/ 1044780 h 2179258"/>
              <a:gd name="connsiteX7" fmla="*/ 0 w 6803035"/>
              <a:gd name="connsiteY7" fmla="*/ 1044780 h 2179258"/>
              <a:gd name="connsiteX8" fmla="*/ 5758255 w 6803035"/>
              <a:gd name="connsiteY8" fmla="*/ 1044780 h 2179258"/>
              <a:gd name="connsiteX9" fmla="*/ 6803035 w 6803035"/>
              <a:gd name="connsiteY9" fmla="*/ 0 h 2179258"/>
              <a:gd name="connsiteX10" fmla="*/ 5758255 w 6803035"/>
              <a:gd name="connsiteY10" fmla="*/ 1044780 h 2179258"/>
              <a:gd name="connsiteX11" fmla="*/ 5758255 w 6803035"/>
              <a:gd name="connsiteY11" fmla="*/ 2179258 h 2179258"/>
              <a:gd name="connsiteX0" fmla="*/ 0 w 6803035"/>
              <a:gd name="connsiteY0" fmla="*/ 1044780 h 2179258"/>
              <a:gd name="connsiteX1" fmla="*/ 5758255 w 6803035"/>
              <a:gd name="connsiteY1" fmla="*/ 1044780 h 2179258"/>
              <a:gd name="connsiteX2" fmla="*/ 5758255 w 6803035"/>
              <a:gd name="connsiteY2" fmla="*/ 2179258 h 2179258"/>
              <a:gd name="connsiteX3" fmla="*/ 0 w 6803035"/>
              <a:gd name="connsiteY3" fmla="*/ 2179258 h 2179258"/>
              <a:gd name="connsiteX4" fmla="*/ 0 w 6803035"/>
              <a:gd name="connsiteY4" fmla="*/ 1044780 h 2179258"/>
              <a:gd name="connsiteX0" fmla="*/ 5758255 w 6803035"/>
              <a:gd name="connsiteY0" fmla="*/ 1044780 h 2179258"/>
              <a:gd name="connsiteX1" fmla="*/ 6803035 w 6803035"/>
              <a:gd name="connsiteY1" fmla="*/ 0 h 2179258"/>
              <a:gd name="connsiteX2" fmla="*/ 6803035 w 6803035"/>
              <a:gd name="connsiteY2" fmla="*/ 1134478 h 2179258"/>
              <a:gd name="connsiteX3" fmla="*/ 5758255 w 6803035"/>
              <a:gd name="connsiteY3" fmla="*/ 2179258 h 2179258"/>
              <a:gd name="connsiteX4" fmla="*/ 5758255 w 6803035"/>
              <a:gd name="connsiteY4" fmla="*/ 1044780 h 2179258"/>
              <a:gd name="connsiteX0" fmla="*/ 0 w 6803035"/>
              <a:gd name="connsiteY0" fmla="*/ 1044780 h 2179258"/>
              <a:gd name="connsiteX1" fmla="*/ 1044780 w 6803035"/>
              <a:gd name="connsiteY1" fmla="*/ 0 h 2179258"/>
              <a:gd name="connsiteX2" fmla="*/ 6803035 w 6803035"/>
              <a:gd name="connsiteY2" fmla="*/ 0 h 2179258"/>
              <a:gd name="connsiteX3" fmla="*/ 5758255 w 6803035"/>
              <a:gd name="connsiteY3" fmla="*/ 1044780 h 2179258"/>
              <a:gd name="connsiteX4" fmla="*/ 0 w 6803035"/>
              <a:gd name="connsiteY4" fmla="*/ 1044780 h 2179258"/>
              <a:gd name="connsiteX0" fmla="*/ 0 w 6803035"/>
              <a:gd name="connsiteY0" fmla="*/ 1044780 h 2179258"/>
              <a:gd name="connsiteX1" fmla="*/ 1044780 w 6803035"/>
              <a:gd name="connsiteY1" fmla="*/ 0 h 2179258"/>
              <a:gd name="connsiteX2" fmla="*/ 6803035 w 6803035"/>
              <a:gd name="connsiteY2" fmla="*/ 0 h 2179258"/>
              <a:gd name="connsiteX3" fmla="*/ 6803035 w 6803035"/>
              <a:gd name="connsiteY3" fmla="*/ 1134478 h 2179258"/>
              <a:gd name="connsiteX4" fmla="*/ 5758255 w 6803035"/>
              <a:gd name="connsiteY4" fmla="*/ 2179258 h 2179258"/>
              <a:gd name="connsiteX5" fmla="*/ 0 w 6803035"/>
              <a:gd name="connsiteY5" fmla="*/ 2179258 h 2179258"/>
              <a:gd name="connsiteX6" fmla="*/ 0 w 6803035"/>
              <a:gd name="connsiteY6" fmla="*/ 1044780 h 2179258"/>
              <a:gd name="connsiteX7" fmla="*/ 0 w 6803035"/>
              <a:gd name="connsiteY7" fmla="*/ 1044780 h 2179258"/>
              <a:gd name="connsiteX8" fmla="*/ 5758255 w 6803035"/>
              <a:gd name="connsiteY8" fmla="*/ 1044780 h 2179258"/>
              <a:gd name="connsiteX9" fmla="*/ 6803035 w 6803035"/>
              <a:gd name="connsiteY9" fmla="*/ 0 h 2179258"/>
              <a:gd name="connsiteX10" fmla="*/ 5758255 w 6803035"/>
              <a:gd name="connsiteY10" fmla="*/ 1044780 h 2179258"/>
              <a:gd name="connsiteX11" fmla="*/ 5758255 w 6803035"/>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6433572 w 7478352"/>
              <a:gd name="connsiteY0" fmla="*/ 104478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6433572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6433572 w 7478352"/>
              <a:gd name="connsiteY3" fmla="*/ 1044780 h 2179258"/>
              <a:gd name="connsiteX4" fmla="*/ 675317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6433572 w 7478352"/>
              <a:gd name="connsiteY8" fmla="*/ 1044780 h 2179258"/>
              <a:gd name="connsiteX9" fmla="*/ 7478352 w 7478352"/>
              <a:gd name="connsiteY9" fmla="*/ 0 h 2179258"/>
              <a:gd name="connsiteX10" fmla="*/ 6433572 w 7478352"/>
              <a:gd name="connsiteY10" fmla="*/ 1044780 h 2179258"/>
              <a:gd name="connsiteX11" fmla="*/ 6433572 w 7478352"/>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6433572 w 7478352"/>
              <a:gd name="connsiteY0" fmla="*/ 104478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6433572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6433572 w 7478352"/>
              <a:gd name="connsiteY3" fmla="*/ 1044780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6433572 w 7478352"/>
              <a:gd name="connsiteY8" fmla="*/ 1044780 h 2179258"/>
              <a:gd name="connsiteX9" fmla="*/ 7478352 w 7478352"/>
              <a:gd name="connsiteY9" fmla="*/ 0 h 2179258"/>
              <a:gd name="connsiteX10" fmla="*/ 6433572 w 7478352"/>
              <a:gd name="connsiteY10" fmla="*/ 1044780 h 2179258"/>
              <a:gd name="connsiteX11" fmla="*/ 6433572 w 7478352"/>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6433572 w 7478352"/>
              <a:gd name="connsiteY0" fmla="*/ 104478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6433572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6433572 w 7478352"/>
              <a:gd name="connsiteY3" fmla="*/ 1044780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6433572 w 7478352"/>
              <a:gd name="connsiteY8" fmla="*/ 1044780 h 2179258"/>
              <a:gd name="connsiteX9" fmla="*/ 7478352 w 7478352"/>
              <a:gd name="connsiteY9" fmla="*/ 0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6433572 w 7478352"/>
              <a:gd name="connsiteY0" fmla="*/ 104478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6433572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6433572 w 7478352"/>
              <a:gd name="connsiteY3" fmla="*/ 1044780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478352 w 7478352"/>
              <a:gd name="connsiteY9" fmla="*/ 0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6433572 w 7478352"/>
              <a:gd name="connsiteY0" fmla="*/ 104478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6433572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478352 w 7478352"/>
              <a:gd name="connsiteY9" fmla="*/ 0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478352 w 7478352"/>
              <a:gd name="connsiteY2" fmla="*/ 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478352 w 7478352"/>
              <a:gd name="connsiteY9" fmla="*/ 0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478352 w 7478352"/>
              <a:gd name="connsiteY2" fmla="*/ 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478352 w 7478352"/>
              <a:gd name="connsiteY9" fmla="*/ 0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478352 w 7478352"/>
              <a:gd name="connsiteY2" fmla="*/ 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273682 w 7478352"/>
              <a:gd name="connsiteY9" fmla="*/ 161355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478352 w 7478352"/>
              <a:gd name="connsiteY2" fmla="*/ 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284250 w 7478352"/>
              <a:gd name="connsiteY2" fmla="*/ 157383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273682 w 7478352"/>
              <a:gd name="connsiteY9" fmla="*/ 161355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323894 w 7478352"/>
              <a:gd name="connsiteY2" fmla="*/ 16660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284250 w 7478352"/>
              <a:gd name="connsiteY2" fmla="*/ 157383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273682 w 7478352"/>
              <a:gd name="connsiteY9" fmla="*/ 161355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186523 w 7478352"/>
              <a:gd name="connsiteY1" fmla="*/ 218237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323894 w 7478352"/>
              <a:gd name="connsiteY2" fmla="*/ 16660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284250 w 7478352"/>
              <a:gd name="connsiteY2" fmla="*/ 157383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273682 w 7478352"/>
              <a:gd name="connsiteY9" fmla="*/ 161355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186523 w 7478352"/>
              <a:gd name="connsiteY1" fmla="*/ 218237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323894 w 7478352"/>
              <a:gd name="connsiteY2" fmla="*/ 16660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284250 w 7478352"/>
              <a:gd name="connsiteY2" fmla="*/ 157383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162766 w 7478352"/>
              <a:gd name="connsiteY9" fmla="*/ 251289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186523 w 7478352"/>
              <a:gd name="connsiteY1" fmla="*/ 218237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323894 w 7478352"/>
              <a:gd name="connsiteY2" fmla="*/ 16660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152200 w 7478352"/>
              <a:gd name="connsiteY2" fmla="*/ 255261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162766 w 7478352"/>
              <a:gd name="connsiteY9" fmla="*/ 251289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186523 w 7478352"/>
              <a:gd name="connsiteY1" fmla="*/ 218237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198439 w 7478352"/>
              <a:gd name="connsiteY2" fmla="*/ 249939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152200 w 7478352"/>
              <a:gd name="connsiteY2" fmla="*/ 255261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162766 w 7478352"/>
              <a:gd name="connsiteY9" fmla="*/ 251289 h 2179258"/>
              <a:gd name="connsiteX10" fmla="*/ 5967199 w 7478352"/>
              <a:gd name="connsiteY10" fmla="*/ 1087426 h 2179258"/>
              <a:gd name="connsiteX11" fmla="*/ 6433572 w 7478352"/>
              <a:gd name="connsiteY11" fmla="*/ 2179258 h 2179258"/>
              <a:gd name="connsiteX0" fmla="*/ 675317 w 7478352"/>
              <a:gd name="connsiteY0" fmla="*/ 1022145 h 2156623"/>
              <a:gd name="connsiteX1" fmla="*/ 5967198 w 7478352"/>
              <a:gd name="connsiteY1" fmla="*/ 1064791 h 2156623"/>
              <a:gd name="connsiteX2" fmla="*/ 6433572 w 7478352"/>
              <a:gd name="connsiteY2" fmla="*/ 2156623 h 2156623"/>
              <a:gd name="connsiteX3" fmla="*/ 675317 w 7478352"/>
              <a:gd name="connsiteY3" fmla="*/ 2156623 h 2156623"/>
              <a:gd name="connsiteX4" fmla="*/ 675317 w 7478352"/>
              <a:gd name="connsiteY4" fmla="*/ 1022145 h 2156623"/>
              <a:gd name="connsiteX0" fmla="*/ 5969822 w 7478352"/>
              <a:gd name="connsiteY0" fmla="*/ 1039685 h 2156623"/>
              <a:gd name="connsiteX1" fmla="*/ 7186523 w 7478352"/>
              <a:gd name="connsiteY1" fmla="*/ 195602 h 2156623"/>
              <a:gd name="connsiteX2" fmla="*/ 7478352 w 7478352"/>
              <a:gd name="connsiteY2" fmla="*/ 1111843 h 2156623"/>
              <a:gd name="connsiteX3" fmla="*/ 6433572 w 7478352"/>
              <a:gd name="connsiteY3" fmla="*/ 2156623 h 2156623"/>
              <a:gd name="connsiteX4" fmla="*/ 5969822 w 7478352"/>
              <a:gd name="connsiteY4" fmla="*/ 1039685 h 2156623"/>
              <a:gd name="connsiteX0" fmla="*/ 675317 w 7478352"/>
              <a:gd name="connsiteY0" fmla="*/ 1022145 h 2156623"/>
              <a:gd name="connsiteX1" fmla="*/ 1647628 w 7478352"/>
              <a:gd name="connsiteY1" fmla="*/ 233747 h 2156623"/>
              <a:gd name="connsiteX2" fmla="*/ 7198439 w 7478352"/>
              <a:gd name="connsiteY2" fmla="*/ 227304 h 2156623"/>
              <a:gd name="connsiteX3" fmla="*/ 5988333 w 7478352"/>
              <a:gd name="connsiteY3" fmla="*/ 1056846 h 2156623"/>
              <a:gd name="connsiteX4" fmla="*/ 675317 w 7478352"/>
              <a:gd name="connsiteY4" fmla="*/ 1022145 h 2156623"/>
              <a:gd name="connsiteX0" fmla="*/ 675317 w 7478352"/>
              <a:gd name="connsiteY0" fmla="*/ 1022145 h 2156623"/>
              <a:gd name="connsiteX1" fmla="*/ 1499464 w 7478352"/>
              <a:gd name="connsiteY1" fmla="*/ 0 h 2156623"/>
              <a:gd name="connsiteX2" fmla="*/ 7152200 w 7478352"/>
              <a:gd name="connsiteY2" fmla="*/ 232626 h 2156623"/>
              <a:gd name="connsiteX3" fmla="*/ 7478352 w 7478352"/>
              <a:gd name="connsiteY3" fmla="*/ 1111843 h 2156623"/>
              <a:gd name="connsiteX4" fmla="*/ 6433572 w 7478352"/>
              <a:gd name="connsiteY4" fmla="*/ 2156623 h 2156623"/>
              <a:gd name="connsiteX5" fmla="*/ 675317 w 7478352"/>
              <a:gd name="connsiteY5" fmla="*/ 2156623 h 2156623"/>
              <a:gd name="connsiteX6" fmla="*/ 675317 w 7478352"/>
              <a:gd name="connsiteY6" fmla="*/ 1022145 h 2156623"/>
              <a:gd name="connsiteX7" fmla="*/ 0 w 7478352"/>
              <a:gd name="connsiteY7" fmla="*/ 829769 h 2156623"/>
              <a:gd name="connsiteX8" fmla="*/ 5985710 w 7478352"/>
              <a:gd name="connsiteY8" fmla="*/ 1081953 h 2156623"/>
              <a:gd name="connsiteX9" fmla="*/ 7162766 w 7478352"/>
              <a:gd name="connsiteY9" fmla="*/ 228654 h 2156623"/>
              <a:gd name="connsiteX10" fmla="*/ 5967199 w 7478352"/>
              <a:gd name="connsiteY10" fmla="*/ 1064791 h 2156623"/>
              <a:gd name="connsiteX11" fmla="*/ 6433572 w 7478352"/>
              <a:gd name="connsiteY11" fmla="*/ 2156623 h 2156623"/>
              <a:gd name="connsiteX0" fmla="*/ 675317 w 7478352"/>
              <a:gd name="connsiteY0" fmla="*/ 826543 h 1961021"/>
              <a:gd name="connsiteX1" fmla="*/ 5967198 w 7478352"/>
              <a:gd name="connsiteY1" fmla="*/ 869189 h 1961021"/>
              <a:gd name="connsiteX2" fmla="*/ 6433572 w 7478352"/>
              <a:gd name="connsiteY2" fmla="*/ 1961021 h 1961021"/>
              <a:gd name="connsiteX3" fmla="*/ 675317 w 7478352"/>
              <a:gd name="connsiteY3" fmla="*/ 1961021 h 1961021"/>
              <a:gd name="connsiteX4" fmla="*/ 675317 w 7478352"/>
              <a:gd name="connsiteY4" fmla="*/ 826543 h 1961021"/>
              <a:gd name="connsiteX0" fmla="*/ 5969822 w 7478352"/>
              <a:gd name="connsiteY0" fmla="*/ 844083 h 1961021"/>
              <a:gd name="connsiteX1" fmla="*/ 7186523 w 7478352"/>
              <a:gd name="connsiteY1" fmla="*/ 0 h 1961021"/>
              <a:gd name="connsiteX2" fmla="*/ 7478352 w 7478352"/>
              <a:gd name="connsiteY2" fmla="*/ 916241 h 1961021"/>
              <a:gd name="connsiteX3" fmla="*/ 6433572 w 7478352"/>
              <a:gd name="connsiteY3" fmla="*/ 1961021 h 1961021"/>
              <a:gd name="connsiteX4" fmla="*/ 5969822 w 7478352"/>
              <a:gd name="connsiteY4" fmla="*/ 844083 h 1961021"/>
              <a:gd name="connsiteX0" fmla="*/ 675317 w 7478352"/>
              <a:gd name="connsiteY0" fmla="*/ 826543 h 1961021"/>
              <a:gd name="connsiteX1" fmla="*/ 1647628 w 7478352"/>
              <a:gd name="connsiteY1" fmla="*/ 38145 h 1961021"/>
              <a:gd name="connsiteX2" fmla="*/ 7198439 w 7478352"/>
              <a:gd name="connsiteY2" fmla="*/ 31702 h 1961021"/>
              <a:gd name="connsiteX3" fmla="*/ 5988333 w 7478352"/>
              <a:gd name="connsiteY3" fmla="*/ 861244 h 1961021"/>
              <a:gd name="connsiteX4" fmla="*/ 675317 w 7478352"/>
              <a:gd name="connsiteY4" fmla="*/ 826543 h 1961021"/>
              <a:gd name="connsiteX0" fmla="*/ 675317 w 7478352"/>
              <a:gd name="connsiteY0" fmla="*/ 826543 h 1961021"/>
              <a:gd name="connsiteX1" fmla="*/ 1615927 w 7478352"/>
              <a:gd name="connsiteY1" fmla="*/ 50062 h 1961021"/>
              <a:gd name="connsiteX2" fmla="*/ 7152200 w 7478352"/>
              <a:gd name="connsiteY2" fmla="*/ 37024 h 1961021"/>
              <a:gd name="connsiteX3" fmla="*/ 7478352 w 7478352"/>
              <a:gd name="connsiteY3" fmla="*/ 916241 h 1961021"/>
              <a:gd name="connsiteX4" fmla="*/ 6433572 w 7478352"/>
              <a:gd name="connsiteY4" fmla="*/ 1961021 h 1961021"/>
              <a:gd name="connsiteX5" fmla="*/ 675317 w 7478352"/>
              <a:gd name="connsiteY5" fmla="*/ 1961021 h 1961021"/>
              <a:gd name="connsiteX6" fmla="*/ 675317 w 7478352"/>
              <a:gd name="connsiteY6" fmla="*/ 826543 h 1961021"/>
              <a:gd name="connsiteX7" fmla="*/ 0 w 7478352"/>
              <a:gd name="connsiteY7" fmla="*/ 634167 h 1961021"/>
              <a:gd name="connsiteX8" fmla="*/ 5985710 w 7478352"/>
              <a:gd name="connsiteY8" fmla="*/ 886351 h 1961021"/>
              <a:gd name="connsiteX9" fmla="*/ 7162766 w 7478352"/>
              <a:gd name="connsiteY9" fmla="*/ 33052 h 1961021"/>
              <a:gd name="connsiteX10" fmla="*/ 5967199 w 7478352"/>
              <a:gd name="connsiteY10" fmla="*/ 869189 h 1961021"/>
              <a:gd name="connsiteX11" fmla="*/ 6433572 w 7478352"/>
              <a:gd name="connsiteY11" fmla="*/ 1961021 h 1961021"/>
              <a:gd name="connsiteX0" fmla="*/ 675317 w 7478352"/>
              <a:gd name="connsiteY0" fmla="*/ 912275 h 2046753"/>
              <a:gd name="connsiteX1" fmla="*/ 5967198 w 7478352"/>
              <a:gd name="connsiteY1" fmla="*/ 954921 h 2046753"/>
              <a:gd name="connsiteX2" fmla="*/ 6433572 w 7478352"/>
              <a:gd name="connsiteY2" fmla="*/ 2046753 h 2046753"/>
              <a:gd name="connsiteX3" fmla="*/ 675317 w 7478352"/>
              <a:gd name="connsiteY3" fmla="*/ 2046753 h 2046753"/>
              <a:gd name="connsiteX4" fmla="*/ 675317 w 7478352"/>
              <a:gd name="connsiteY4" fmla="*/ 912275 h 2046753"/>
              <a:gd name="connsiteX0" fmla="*/ 5969822 w 7478352"/>
              <a:gd name="connsiteY0" fmla="*/ 929815 h 2046753"/>
              <a:gd name="connsiteX1" fmla="*/ 7186523 w 7478352"/>
              <a:gd name="connsiteY1" fmla="*/ 85732 h 2046753"/>
              <a:gd name="connsiteX2" fmla="*/ 7478352 w 7478352"/>
              <a:gd name="connsiteY2" fmla="*/ 1001973 h 2046753"/>
              <a:gd name="connsiteX3" fmla="*/ 6433572 w 7478352"/>
              <a:gd name="connsiteY3" fmla="*/ 2046753 h 2046753"/>
              <a:gd name="connsiteX4" fmla="*/ 5969822 w 7478352"/>
              <a:gd name="connsiteY4" fmla="*/ 929815 h 2046753"/>
              <a:gd name="connsiteX0" fmla="*/ 675317 w 7478352"/>
              <a:gd name="connsiteY0" fmla="*/ 912275 h 2046753"/>
              <a:gd name="connsiteX1" fmla="*/ 1647628 w 7478352"/>
              <a:gd name="connsiteY1" fmla="*/ 123877 h 2046753"/>
              <a:gd name="connsiteX2" fmla="*/ 7198439 w 7478352"/>
              <a:gd name="connsiteY2" fmla="*/ 117434 h 2046753"/>
              <a:gd name="connsiteX3" fmla="*/ 5988333 w 7478352"/>
              <a:gd name="connsiteY3" fmla="*/ 946976 h 2046753"/>
              <a:gd name="connsiteX4" fmla="*/ 675317 w 7478352"/>
              <a:gd name="connsiteY4" fmla="*/ 912275 h 2046753"/>
              <a:gd name="connsiteX0" fmla="*/ 675317 w 7478352"/>
              <a:gd name="connsiteY0" fmla="*/ 912275 h 2046753"/>
              <a:gd name="connsiteX1" fmla="*/ 1239260 w 7478352"/>
              <a:gd name="connsiteY1" fmla="*/ 0 h 2046753"/>
              <a:gd name="connsiteX2" fmla="*/ 7152200 w 7478352"/>
              <a:gd name="connsiteY2" fmla="*/ 122756 h 2046753"/>
              <a:gd name="connsiteX3" fmla="*/ 7478352 w 7478352"/>
              <a:gd name="connsiteY3" fmla="*/ 1001973 h 2046753"/>
              <a:gd name="connsiteX4" fmla="*/ 6433572 w 7478352"/>
              <a:gd name="connsiteY4" fmla="*/ 2046753 h 2046753"/>
              <a:gd name="connsiteX5" fmla="*/ 675317 w 7478352"/>
              <a:gd name="connsiteY5" fmla="*/ 2046753 h 2046753"/>
              <a:gd name="connsiteX6" fmla="*/ 675317 w 7478352"/>
              <a:gd name="connsiteY6" fmla="*/ 912275 h 2046753"/>
              <a:gd name="connsiteX7" fmla="*/ 0 w 7478352"/>
              <a:gd name="connsiteY7" fmla="*/ 719899 h 2046753"/>
              <a:gd name="connsiteX8" fmla="*/ 5985710 w 7478352"/>
              <a:gd name="connsiteY8" fmla="*/ 972083 h 2046753"/>
              <a:gd name="connsiteX9" fmla="*/ 7162766 w 7478352"/>
              <a:gd name="connsiteY9" fmla="*/ 118784 h 2046753"/>
              <a:gd name="connsiteX10" fmla="*/ 5967199 w 7478352"/>
              <a:gd name="connsiteY10" fmla="*/ 954921 h 2046753"/>
              <a:gd name="connsiteX11" fmla="*/ 6433572 w 7478352"/>
              <a:gd name="connsiteY11" fmla="*/ 2046753 h 2046753"/>
              <a:gd name="connsiteX0" fmla="*/ 675317 w 7478352"/>
              <a:gd name="connsiteY0" fmla="*/ 912276 h 2046754"/>
              <a:gd name="connsiteX1" fmla="*/ 5967198 w 7478352"/>
              <a:gd name="connsiteY1" fmla="*/ 954922 h 2046754"/>
              <a:gd name="connsiteX2" fmla="*/ 6433572 w 7478352"/>
              <a:gd name="connsiteY2" fmla="*/ 2046754 h 2046754"/>
              <a:gd name="connsiteX3" fmla="*/ 675317 w 7478352"/>
              <a:gd name="connsiteY3" fmla="*/ 2046754 h 2046754"/>
              <a:gd name="connsiteX4" fmla="*/ 675317 w 7478352"/>
              <a:gd name="connsiteY4" fmla="*/ 912276 h 2046754"/>
              <a:gd name="connsiteX0" fmla="*/ 5969822 w 7478352"/>
              <a:gd name="connsiteY0" fmla="*/ 929816 h 2046754"/>
              <a:gd name="connsiteX1" fmla="*/ 7186523 w 7478352"/>
              <a:gd name="connsiteY1" fmla="*/ 85733 h 2046754"/>
              <a:gd name="connsiteX2" fmla="*/ 7478352 w 7478352"/>
              <a:gd name="connsiteY2" fmla="*/ 1001974 h 2046754"/>
              <a:gd name="connsiteX3" fmla="*/ 6433572 w 7478352"/>
              <a:gd name="connsiteY3" fmla="*/ 2046754 h 2046754"/>
              <a:gd name="connsiteX4" fmla="*/ 5969822 w 7478352"/>
              <a:gd name="connsiteY4" fmla="*/ 929816 h 2046754"/>
              <a:gd name="connsiteX0" fmla="*/ 675317 w 7478352"/>
              <a:gd name="connsiteY0" fmla="*/ 912276 h 2046754"/>
              <a:gd name="connsiteX1" fmla="*/ 1239260 w 7478352"/>
              <a:gd name="connsiteY1" fmla="*/ 0 h 2046754"/>
              <a:gd name="connsiteX2" fmla="*/ 7198439 w 7478352"/>
              <a:gd name="connsiteY2" fmla="*/ 117435 h 2046754"/>
              <a:gd name="connsiteX3" fmla="*/ 5988333 w 7478352"/>
              <a:gd name="connsiteY3" fmla="*/ 946977 h 2046754"/>
              <a:gd name="connsiteX4" fmla="*/ 675317 w 7478352"/>
              <a:gd name="connsiteY4" fmla="*/ 912276 h 2046754"/>
              <a:gd name="connsiteX0" fmla="*/ 675317 w 7478352"/>
              <a:gd name="connsiteY0" fmla="*/ 912276 h 2046754"/>
              <a:gd name="connsiteX1" fmla="*/ 1239260 w 7478352"/>
              <a:gd name="connsiteY1" fmla="*/ 1 h 2046754"/>
              <a:gd name="connsiteX2" fmla="*/ 7152200 w 7478352"/>
              <a:gd name="connsiteY2" fmla="*/ 122757 h 2046754"/>
              <a:gd name="connsiteX3" fmla="*/ 7478352 w 7478352"/>
              <a:gd name="connsiteY3" fmla="*/ 1001974 h 2046754"/>
              <a:gd name="connsiteX4" fmla="*/ 6433572 w 7478352"/>
              <a:gd name="connsiteY4" fmla="*/ 2046754 h 2046754"/>
              <a:gd name="connsiteX5" fmla="*/ 675317 w 7478352"/>
              <a:gd name="connsiteY5" fmla="*/ 2046754 h 2046754"/>
              <a:gd name="connsiteX6" fmla="*/ 675317 w 7478352"/>
              <a:gd name="connsiteY6" fmla="*/ 912276 h 2046754"/>
              <a:gd name="connsiteX7" fmla="*/ 0 w 7478352"/>
              <a:gd name="connsiteY7" fmla="*/ 719900 h 2046754"/>
              <a:gd name="connsiteX8" fmla="*/ 5985710 w 7478352"/>
              <a:gd name="connsiteY8" fmla="*/ 972084 h 2046754"/>
              <a:gd name="connsiteX9" fmla="*/ 7162766 w 7478352"/>
              <a:gd name="connsiteY9" fmla="*/ 118785 h 2046754"/>
              <a:gd name="connsiteX10" fmla="*/ 5967199 w 7478352"/>
              <a:gd name="connsiteY10" fmla="*/ 954922 h 2046754"/>
              <a:gd name="connsiteX11" fmla="*/ 6433572 w 7478352"/>
              <a:gd name="connsiteY11" fmla="*/ 2046754 h 2046754"/>
              <a:gd name="connsiteX0" fmla="*/ 705669 w 7508704"/>
              <a:gd name="connsiteY0" fmla="*/ 912276 h 2046754"/>
              <a:gd name="connsiteX1" fmla="*/ 5997550 w 7508704"/>
              <a:gd name="connsiteY1" fmla="*/ 954922 h 2046754"/>
              <a:gd name="connsiteX2" fmla="*/ 6463924 w 7508704"/>
              <a:gd name="connsiteY2" fmla="*/ 2046754 h 2046754"/>
              <a:gd name="connsiteX3" fmla="*/ 705669 w 7508704"/>
              <a:gd name="connsiteY3" fmla="*/ 2046754 h 2046754"/>
              <a:gd name="connsiteX4" fmla="*/ 705669 w 7508704"/>
              <a:gd name="connsiteY4" fmla="*/ 912276 h 2046754"/>
              <a:gd name="connsiteX0" fmla="*/ 6000174 w 7508704"/>
              <a:gd name="connsiteY0" fmla="*/ 929816 h 2046754"/>
              <a:gd name="connsiteX1" fmla="*/ 7216875 w 7508704"/>
              <a:gd name="connsiteY1" fmla="*/ 85733 h 2046754"/>
              <a:gd name="connsiteX2" fmla="*/ 7508704 w 7508704"/>
              <a:gd name="connsiteY2" fmla="*/ 1001974 h 2046754"/>
              <a:gd name="connsiteX3" fmla="*/ 6463924 w 7508704"/>
              <a:gd name="connsiteY3" fmla="*/ 2046754 h 2046754"/>
              <a:gd name="connsiteX4" fmla="*/ 6000174 w 7508704"/>
              <a:gd name="connsiteY4" fmla="*/ 929816 h 2046754"/>
              <a:gd name="connsiteX0" fmla="*/ 705669 w 7508704"/>
              <a:gd name="connsiteY0" fmla="*/ 912276 h 2046754"/>
              <a:gd name="connsiteX1" fmla="*/ 1269612 w 7508704"/>
              <a:gd name="connsiteY1" fmla="*/ 0 h 2046754"/>
              <a:gd name="connsiteX2" fmla="*/ 7228791 w 7508704"/>
              <a:gd name="connsiteY2" fmla="*/ 117435 h 2046754"/>
              <a:gd name="connsiteX3" fmla="*/ 6018685 w 7508704"/>
              <a:gd name="connsiteY3" fmla="*/ 946977 h 2046754"/>
              <a:gd name="connsiteX4" fmla="*/ 705669 w 7508704"/>
              <a:gd name="connsiteY4" fmla="*/ 912276 h 2046754"/>
              <a:gd name="connsiteX0" fmla="*/ 0 w 7508704"/>
              <a:gd name="connsiteY0" fmla="*/ 767492 h 2046754"/>
              <a:gd name="connsiteX1" fmla="*/ 1269612 w 7508704"/>
              <a:gd name="connsiteY1" fmla="*/ 1 h 2046754"/>
              <a:gd name="connsiteX2" fmla="*/ 7182552 w 7508704"/>
              <a:gd name="connsiteY2" fmla="*/ 122757 h 2046754"/>
              <a:gd name="connsiteX3" fmla="*/ 7508704 w 7508704"/>
              <a:gd name="connsiteY3" fmla="*/ 1001974 h 2046754"/>
              <a:gd name="connsiteX4" fmla="*/ 6463924 w 7508704"/>
              <a:gd name="connsiteY4" fmla="*/ 2046754 h 2046754"/>
              <a:gd name="connsiteX5" fmla="*/ 705669 w 7508704"/>
              <a:gd name="connsiteY5" fmla="*/ 2046754 h 2046754"/>
              <a:gd name="connsiteX6" fmla="*/ 0 w 7508704"/>
              <a:gd name="connsiteY6" fmla="*/ 767492 h 2046754"/>
              <a:gd name="connsiteX7" fmla="*/ 30352 w 7508704"/>
              <a:gd name="connsiteY7" fmla="*/ 719900 h 2046754"/>
              <a:gd name="connsiteX8" fmla="*/ 6016062 w 7508704"/>
              <a:gd name="connsiteY8" fmla="*/ 972084 h 2046754"/>
              <a:gd name="connsiteX9" fmla="*/ 7193118 w 7508704"/>
              <a:gd name="connsiteY9" fmla="*/ 118785 h 2046754"/>
              <a:gd name="connsiteX10" fmla="*/ 5997551 w 7508704"/>
              <a:gd name="connsiteY10" fmla="*/ 954922 h 2046754"/>
              <a:gd name="connsiteX11" fmla="*/ 6463924 w 7508704"/>
              <a:gd name="connsiteY11" fmla="*/ 2046754 h 2046754"/>
              <a:gd name="connsiteX0" fmla="*/ 705669 w 7508704"/>
              <a:gd name="connsiteY0" fmla="*/ 912276 h 2046754"/>
              <a:gd name="connsiteX1" fmla="*/ 5997550 w 7508704"/>
              <a:gd name="connsiteY1" fmla="*/ 954922 h 2046754"/>
              <a:gd name="connsiteX2" fmla="*/ 6463924 w 7508704"/>
              <a:gd name="connsiteY2" fmla="*/ 2046754 h 2046754"/>
              <a:gd name="connsiteX3" fmla="*/ 705669 w 7508704"/>
              <a:gd name="connsiteY3" fmla="*/ 2046754 h 2046754"/>
              <a:gd name="connsiteX4" fmla="*/ 705669 w 7508704"/>
              <a:gd name="connsiteY4" fmla="*/ 912276 h 2046754"/>
              <a:gd name="connsiteX0" fmla="*/ 6000174 w 7508704"/>
              <a:gd name="connsiteY0" fmla="*/ 929816 h 2046754"/>
              <a:gd name="connsiteX1" fmla="*/ 7216875 w 7508704"/>
              <a:gd name="connsiteY1" fmla="*/ 85733 h 2046754"/>
              <a:gd name="connsiteX2" fmla="*/ 7508704 w 7508704"/>
              <a:gd name="connsiteY2" fmla="*/ 1001974 h 2046754"/>
              <a:gd name="connsiteX3" fmla="*/ 6463924 w 7508704"/>
              <a:gd name="connsiteY3" fmla="*/ 2046754 h 2046754"/>
              <a:gd name="connsiteX4" fmla="*/ 6000174 w 7508704"/>
              <a:gd name="connsiteY4" fmla="*/ 929816 h 2046754"/>
              <a:gd name="connsiteX0" fmla="*/ 19785 w 7508704"/>
              <a:gd name="connsiteY0" fmla="*/ 723872 h 2046754"/>
              <a:gd name="connsiteX1" fmla="*/ 1269612 w 7508704"/>
              <a:gd name="connsiteY1" fmla="*/ 0 h 2046754"/>
              <a:gd name="connsiteX2" fmla="*/ 7228791 w 7508704"/>
              <a:gd name="connsiteY2" fmla="*/ 117435 h 2046754"/>
              <a:gd name="connsiteX3" fmla="*/ 6018685 w 7508704"/>
              <a:gd name="connsiteY3" fmla="*/ 946977 h 2046754"/>
              <a:gd name="connsiteX4" fmla="*/ 19785 w 7508704"/>
              <a:gd name="connsiteY4" fmla="*/ 723872 h 2046754"/>
              <a:gd name="connsiteX0" fmla="*/ 0 w 7508704"/>
              <a:gd name="connsiteY0" fmla="*/ 767492 h 2046754"/>
              <a:gd name="connsiteX1" fmla="*/ 1269612 w 7508704"/>
              <a:gd name="connsiteY1" fmla="*/ 1 h 2046754"/>
              <a:gd name="connsiteX2" fmla="*/ 7182552 w 7508704"/>
              <a:gd name="connsiteY2" fmla="*/ 122757 h 2046754"/>
              <a:gd name="connsiteX3" fmla="*/ 7508704 w 7508704"/>
              <a:gd name="connsiteY3" fmla="*/ 1001974 h 2046754"/>
              <a:gd name="connsiteX4" fmla="*/ 6463924 w 7508704"/>
              <a:gd name="connsiteY4" fmla="*/ 2046754 h 2046754"/>
              <a:gd name="connsiteX5" fmla="*/ 705669 w 7508704"/>
              <a:gd name="connsiteY5" fmla="*/ 2046754 h 2046754"/>
              <a:gd name="connsiteX6" fmla="*/ 0 w 7508704"/>
              <a:gd name="connsiteY6" fmla="*/ 767492 h 2046754"/>
              <a:gd name="connsiteX7" fmla="*/ 30352 w 7508704"/>
              <a:gd name="connsiteY7" fmla="*/ 719900 h 2046754"/>
              <a:gd name="connsiteX8" fmla="*/ 6016062 w 7508704"/>
              <a:gd name="connsiteY8" fmla="*/ 972084 h 2046754"/>
              <a:gd name="connsiteX9" fmla="*/ 7193118 w 7508704"/>
              <a:gd name="connsiteY9" fmla="*/ 118785 h 2046754"/>
              <a:gd name="connsiteX10" fmla="*/ 5997551 w 7508704"/>
              <a:gd name="connsiteY10" fmla="*/ 954922 h 2046754"/>
              <a:gd name="connsiteX11" fmla="*/ 6463924 w 7508704"/>
              <a:gd name="connsiteY11" fmla="*/ 2046754 h 2046754"/>
              <a:gd name="connsiteX0" fmla="*/ 0 w 7528564"/>
              <a:gd name="connsiteY0" fmla="*/ 714655 h 2046754"/>
              <a:gd name="connsiteX1" fmla="*/ 6017410 w 7528564"/>
              <a:gd name="connsiteY1" fmla="*/ 954922 h 2046754"/>
              <a:gd name="connsiteX2" fmla="*/ 6483784 w 7528564"/>
              <a:gd name="connsiteY2" fmla="*/ 2046754 h 2046754"/>
              <a:gd name="connsiteX3" fmla="*/ 725529 w 7528564"/>
              <a:gd name="connsiteY3" fmla="*/ 2046754 h 2046754"/>
              <a:gd name="connsiteX4" fmla="*/ 0 w 7528564"/>
              <a:gd name="connsiteY4" fmla="*/ 714655 h 2046754"/>
              <a:gd name="connsiteX0" fmla="*/ 6020034 w 7528564"/>
              <a:gd name="connsiteY0" fmla="*/ 929816 h 2046754"/>
              <a:gd name="connsiteX1" fmla="*/ 7236735 w 7528564"/>
              <a:gd name="connsiteY1" fmla="*/ 85733 h 2046754"/>
              <a:gd name="connsiteX2" fmla="*/ 7528564 w 7528564"/>
              <a:gd name="connsiteY2" fmla="*/ 1001974 h 2046754"/>
              <a:gd name="connsiteX3" fmla="*/ 6483784 w 7528564"/>
              <a:gd name="connsiteY3" fmla="*/ 2046754 h 2046754"/>
              <a:gd name="connsiteX4" fmla="*/ 6020034 w 7528564"/>
              <a:gd name="connsiteY4" fmla="*/ 929816 h 2046754"/>
              <a:gd name="connsiteX0" fmla="*/ 39645 w 7528564"/>
              <a:gd name="connsiteY0" fmla="*/ 723872 h 2046754"/>
              <a:gd name="connsiteX1" fmla="*/ 1289472 w 7528564"/>
              <a:gd name="connsiteY1" fmla="*/ 0 h 2046754"/>
              <a:gd name="connsiteX2" fmla="*/ 7248651 w 7528564"/>
              <a:gd name="connsiteY2" fmla="*/ 117435 h 2046754"/>
              <a:gd name="connsiteX3" fmla="*/ 6038545 w 7528564"/>
              <a:gd name="connsiteY3" fmla="*/ 946977 h 2046754"/>
              <a:gd name="connsiteX4" fmla="*/ 39645 w 7528564"/>
              <a:gd name="connsiteY4" fmla="*/ 723872 h 2046754"/>
              <a:gd name="connsiteX0" fmla="*/ 19860 w 7528564"/>
              <a:gd name="connsiteY0" fmla="*/ 767492 h 2046754"/>
              <a:gd name="connsiteX1" fmla="*/ 1289472 w 7528564"/>
              <a:gd name="connsiteY1" fmla="*/ 1 h 2046754"/>
              <a:gd name="connsiteX2" fmla="*/ 7202412 w 7528564"/>
              <a:gd name="connsiteY2" fmla="*/ 122757 h 2046754"/>
              <a:gd name="connsiteX3" fmla="*/ 7528564 w 7528564"/>
              <a:gd name="connsiteY3" fmla="*/ 1001974 h 2046754"/>
              <a:gd name="connsiteX4" fmla="*/ 6483784 w 7528564"/>
              <a:gd name="connsiteY4" fmla="*/ 2046754 h 2046754"/>
              <a:gd name="connsiteX5" fmla="*/ 725529 w 7528564"/>
              <a:gd name="connsiteY5" fmla="*/ 2046754 h 2046754"/>
              <a:gd name="connsiteX6" fmla="*/ 19860 w 7528564"/>
              <a:gd name="connsiteY6" fmla="*/ 767492 h 2046754"/>
              <a:gd name="connsiteX7" fmla="*/ 50212 w 7528564"/>
              <a:gd name="connsiteY7" fmla="*/ 719900 h 2046754"/>
              <a:gd name="connsiteX8" fmla="*/ 6035922 w 7528564"/>
              <a:gd name="connsiteY8" fmla="*/ 972084 h 2046754"/>
              <a:gd name="connsiteX9" fmla="*/ 7212978 w 7528564"/>
              <a:gd name="connsiteY9" fmla="*/ 118785 h 2046754"/>
              <a:gd name="connsiteX10" fmla="*/ 6017411 w 7528564"/>
              <a:gd name="connsiteY10" fmla="*/ 954922 h 2046754"/>
              <a:gd name="connsiteX11" fmla="*/ 6483784 w 7528564"/>
              <a:gd name="connsiteY11" fmla="*/ 2046754 h 2046754"/>
              <a:gd name="connsiteX0" fmla="*/ 0 w 7528564"/>
              <a:gd name="connsiteY0" fmla="*/ 714655 h 2046754"/>
              <a:gd name="connsiteX1" fmla="*/ 6017410 w 7528564"/>
              <a:gd name="connsiteY1" fmla="*/ 954922 h 2046754"/>
              <a:gd name="connsiteX2" fmla="*/ 6483784 w 7528564"/>
              <a:gd name="connsiteY2" fmla="*/ 2046754 h 2046754"/>
              <a:gd name="connsiteX3" fmla="*/ 725529 w 7528564"/>
              <a:gd name="connsiteY3" fmla="*/ 2046754 h 2046754"/>
              <a:gd name="connsiteX4" fmla="*/ 0 w 7528564"/>
              <a:gd name="connsiteY4" fmla="*/ 714655 h 2046754"/>
              <a:gd name="connsiteX0" fmla="*/ 6020034 w 7528564"/>
              <a:gd name="connsiteY0" fmla="*/ 929816 h 2046754"/>
              <a:gd name="connsiteX1" fmla="*/ 7236735 w 7528564"/>
              <a:gd name="connsiteY1" fmla="*/ 85733 h 2046754"/>
              <a:gd name="connsiteX2" fmla="*/ 7528564 w 7528564"/>
              <a:gd name="connsiteY2" fmla="*/ 1001974 h 2046754"/>
              <a:gd name="connsiteX3" fmla="*/ 6483784 w 7528564"/>
              <a:gd name="connsiteY3" fmla="*/ 2046754 h 2046754"/>
              <a:gd name="connsiteX4" fmla="*/ 6020034 w 7528564"/>
              <a:gd name="connsiteY4" fmla="*/ 929816 h 2046754"/>
              <a:gd name="connsiteX0" fmla="*/ 39645 w 7528564"/>
              <a:gd name="connsiteY0" fmla="*/ 723872 h 2046754"/>
              <a:gd name="connsiteX1" fmla="*/ 1289472 w 7528564"/>
              <a:gd name="connsiteY1" fmla="*/ 0 h 2046754"/>
              <a:gd name="connsiteX2" fmla="*/ 7248651 w 7528564"/>
              <a:gd name="connsiteY2" fmla="*/ 117435 h 2046754"/>
              <a:gd name="connsiteX3" fmla="*/ 6038545 w 7528564"/>
              <a:gd name="connsiteY3" fmla="*/ 946977 h 2046754"/>
              <a:gd name="connsiteX4" fmla="*/ 39645 w 7528564"/>
              <a:gd name="connsiteY4" fmla="*/ 723872 h 2046754"/>
              <a:gd name="connsiteX0" fmla="*/ 19860 w 7528564"/>
              <a:gd name="connsiteY0" fmla="*/ 767492 h 2046754"/>
              <a:gd name="connsiteX1" fmla="*/ 1289472 w 7528564"/>
              <a:gd name="connsiteY1" fmla="*/ 1 h 2046754"/>
              <a:gd name="connsiteX2" fmla="*/ 7202412 w 7528564"/>
              <a:gd name="connsiteY2" fmla="*/ 122757 h 2046754"/>
              <a:gd name="connsiteX3" fmla="*/ 7528564 w 7528564"/>
              <a:gd name="connsiteY3" fmla="*/ 1001974 h 2046754"/>
              <a:gd name="connsiteX4" fmla="*/ 6483784 w 7528564"/>
              <a:gd name="connsiteY4" fmla="*/ 2046754 h 2046754"/>
              <a:gd name="connsiteX5" fmla="*/ 590327 w 7528564"/>
              <a:gd name="connsiteY5" fmla="*/ 1494572 h 2046754"/>
              <a:gd name="connsiteX6" fmla="*/ 19860 w 7528564"/>
              <a:gd name="connsiteY6" fmla="*/ 767492 h 2046754"/>
              <a:gd name="connsiteX7" fmla="*/ 50212 w 7528564"/>
              <a:gd name="connsiteY7" fmla="*/ 719900 h 2046754"/>
              <a:gd name="connsiteX8" fmla="*/ 6035922 w 7528564"/>
              <a:gd name="connsiteY8" fmla="*/ 972084 h 2046754"/>
              <a:gd name="connsiteX9" fmla="*/ 7212978 w 7528564"/>
              <a:gd name="connsiteY9" fmla="*/ 118785 h 2046754"/>
              <a:gd name="connsiteX10" fmla="*/ 6017411 w 7528564"/>
              <a:gd name="connsiteY10" fmla="*/ 954922 h 2046754"/>
              <a:gd name="connsiteX11" fmla="*/ 6483784 w 7528564"/>
              <a:gd name="connsiteY11" fmla="*/ 2046754 h 2046754"/>
              <a:gd name="connsiteX0" fmla="*/ 0 w 7528564"/>
              <a:gd name="connsiteY0" fmla="*/ 714655 h 2505712"/>
              <a:gd name="connsiteX1" fmla="*/ 6017410 w 7528564"/>
              <a:gd name="connsiteY1" fmla="*/ 954922 h 2505712"/>
              <a:gd name="connsiteX2" fmla="*/ 6483784 w 7528564"/>
              <a:gd name="connsiteY2" fmla="*/ 2046754 h 2505712"/>
              <a:gd name="connsiteX3" fmla="*/ 725529 w 7528564"/>
              <a:gd name="connsiteY3" fmla="*/ 2046754 h 2505712"/>
              <a:gd name="connsiteX4" fmla="*/ 0 w 7528564"/>
              <a:gd name="connsiteY4" fmla="*/ 714655 h 2505712"/>
              <a:gd name="connsiteX0" fmla="*/ 6020034 w 7528564"/>
              <a:gd name="connsiteY0" fmla="*/ 929816 h 2505712"/>
              <a:gd name="connsiteX1" fmla="*/ 7236735 w 7528564"/>
              <a:gd name="connsiteY1" fmla="*/ 85733 h 2505712"/>
              <a:gd name="connsiteX2" fmla="*/ 7528564 w 7528564"/>
              <a:gd name="connsiteY2" fmla="*/ 1001974 h 2505712"/>
              <a:gd name="connsiteX3" fmla="*/ 6483784 w 7528564"/>
              <a:gd name="connsiteY3" fmla="*/ 2046754 h 2505712"/>
              <a:gd name="connsiteX4" fmla="*/ 6020034 w 7528564"/>
              <a:gd name="connsiteY4" fmla="*/ 929816 h 2505712"/>
              <a:gd name="connsiteX0" fmla="*/ 39645 w 7528564"/>
              <a:gd name="connsiteY0" fmla="*/ 723872 h 2505712"/>
              <a:gd name="connsiteX1" fmla="*/ 1289472 w 7528564"/>
              <a:gd name="connsiteY1" fmla="*/ 0 h 2505712"/>
              <a:gd name="connsiteX2" fmla="*/ 7248651 w 7528564"/>
              <a:gd name="connsiteY2" fmla="*/ 117435 h 2505712"/>
              <a:gd name="connsiteX3" fmla="*/ 6038545 w 7528564"/>
              <a:gd name="connsiteY3" fmla="*/ 946977 h 2505712"/>
              <a:gd name="connsiteX4" fmla="*/ 39645 w 7528564"/>
              <a:gd name="connsiteY4" fmla="*/ 723872 h 2505712"/>
              <a:gd name="connsiteX0" fmla="*/ 19860 w 7528564"/>
              <a:gd name="connsiteY0" fmla="*/ 767492 h 2505712"/>
              <a:gd name="connsiteX1" fmla="*/ 1289472 w 7528564"/>
              <a:gd name="connsiteY1" fmla="*/ 1 h 2505712"/>
              <a:gd name="connsiteX2" fmla="*/ 7202412 w 7528564"/>
              <a:gd name="connsiteY2" fmla="*/ 122757 h 2505712"/>
              <a:gd name="connsiteX3" fmla="*/ 7528564 w 7528564"/>
              <a:gd name="connsiteY3" fmla="*/ 1001974 h 2505712"/>
              <a:gd name="connsiteX4" fmla="*/ 6483784 w 7528564"/>
              <a:gd name="connsiteY4" fmla="*/ 2046754 h 2505712"/>
              <a:gd name="connsiteX5" fmla="*/ 590327 w 7528564"/>
              <a:gd name="connsiteY5" fmla="*/ 1494572 h 2505712"/>
              <a:gd name="connsiteX6" fmla="*/ 19860 w 7528564"/>
              <a:gd name="connsiteY6" fmla="*/ 767492 h 2505712"/>
              <a:gd name="connsiteX7" fmla="*/ 50212 w 7528564"/>
              <a:gd name="connsiteY7" fmla="*/ 719900 h 2505712"/>
              <a:gd name="connsiteX8" fmla="*/ 6035922 w 7528564"/>
              <a:gd name="connsiteY8" fmla="*/ 972084 h 2505712"/>
              <a:gd name="connsiteX9" fmla="*/ 7212978 w 7528564"/>
              <a:gd name="connsiteY9" fmla="*/ 118785 h 2505712"/>
              <a:gd name="connsiteX10" fmla="*/ 6017411 w 7528564"/>
              <a:gd name="connsiteY10" fmla="*/ 954922 h 2505712"/>
              <a:gd name="connsiteX11" fmla="*/ 5872398 w 7528564"/>
              <a:gd name="connsiteY11" fmla="*/ 2505712 h 2505712"/>
              <a:gd name="connsiteX0" fmla="*/ 0 w 7528564"/>
              <a:gd name="connsiteY0" fmla="*/ 714655 h 2515006"/>
              <a:gd name="connsiteX1" fmla="*/ 6017410 w 7528564"/>
              <a:gd name="connsiteY1" fmla="*/ 954922 h 2515006"/>
              <a:gd name="connsiteX2" fmla="*/ 6483784 w 7528564"/>
              <a:gd name="connsiteY2" fmla="*/ 2046754 h 2515006"/>
              <a:gd name="connsiteX3" fmla="*/ 725529 w 7528564"/>
              <a:gd name="connsiteY3" fmla="*/ 2046754 h 2515006"/>
              <a:gd name="connsiteX4" fmla="*/ 0 w 7528564"/>
              <a:gd name="connsiteY4" fmla="*/ 714655 h 2515006"/>
              <a:gd name="connsiteX0" fmla="*/ 6020034 w 7528564"/>
              <a:gd name="connsiteY0" fmla="*/ 929816 h 2515006"/>
              <a:gd name="connsiteX1" fmla="*/ 7236735 w 7528564"/>
              <a:gd name="connsiteY1" fmla="*/ 85733 h 2515006"/>
              <a:gd name="connsiteX2" fmla="*/ 7528564 w 7528564"/>
              <a:gd name="connsiteY2" fmla="*/ 1001974 h 2515006"/>
              <a:gd name="connsiteX3" fmla="*/ 6483784 w 7528564"/>
              <a:gd name="connsiteY3" fmla="*/ 2046754 h 2515006"/>
              <a:gd name="connsiteX4" fmla="*/ 6020034 w 7528564"/>
              <a:gd name="connsiteY4" fmla="*/ 929816 h 2515006"/>
              <a:gd name="connsiteX0" fmla="*/ 39645 w 7528564"/>
              <a:gd name="connsiteY0" fmla="*/ 723872 h 2515006"/>
              <a:gd name="connsiteX1" fmla="*/ 1289472 w 7528564"/>
              <a:gd name="connsiteY1" fmla="*/ 0 h 2515006"/>
              <a:gd name="connsiteX2" fmla="*/ 7248651 w 7528564"/>
              <a:gd name="connsiteY2" fmla="*/ 117435 h 2515006"/>
              <a:gd name="connsiteX3" fmla="*/ 6038545 w 7528564"/>
              <a:gd name="connsiteY3" fmla="*/ 946977 h 2515006"/>
              <a:gd name="connsiteX4" fmla="*/ 39645 w 7528564"/>
              <a:gd name="connsiteY4" fmla="*/ 723872 h 2515006"/>
              <a:gd name="connsiteX0" fmla="*/ 19860 w 7528564"/>
              <a:gd name="connsiteY0" fmla="*/ 767492 h 2515006"/>
              <a:gd name="connsiteX1" fmla="*/ 1289472 w 7528564"/>
              <a:gd name="connsiteY1" fmla="*/ 1 h 2515006"/>
              <a:gd name="connsiteX2" fmla="*/ 7202412 w 7528564"/>
              <a:gd name="connsiteY2" fmla="*/ 122757 h 2515006"/>
              <a:gd name="connsiteX3" fmla="*/ 7528564 w 7528564"/>
              <a:gd name="connsiteY3" fmla="*/ 1001974 h 2515006"/>
              <a:gd name="connsiteX4" fmla="*/ 5815591 w 7528564"/>
              <a:gd name="connsiteY4" fmla="*/ 2515006 h 2515006"/>
              <a:gd name="connsiteX5" fmla="*/ 590327 w 7528564"/>
              <a:gd name="connsiteY5" fmla="*/ 1494572 h 2515006"/>
              <a:gd name="connsiteX6" fmla="*/ 19860 w 7528564"/>
              <a:gd name="connsiteY6" fmla="*/ 767492 h 2515006"/>
              <a:gd name="connsiteX7" fmla="*/ 50212 w 7528564"/>
              <a:gd name="connsiteY7" fmla="*/ 719900 h 2515006"/>
              <a:gd name="connsiteX8" fmla="*/ 6035922 w 7528564"/>
              <a:gd name="connsiteY8" fmla="*/ 972084 h 2515006"/>
              <a:gd name="connsiteX9" fmla="*/ 7212978 w 7528564"/>
              <a:gd name="connsiteY9" fmla="*/ 118785 h 2515006"/>
              <a:gd name="connsiteX10" fmla="*/ 6017411 w 7528564"/>
              <a:gd name="connsiteY10" fmla="*/ 954922 h 2515006"/>
              <a:gd name="connsiteX11" fmla="*/ 5872398 w 7528564"/>
              <a:gd name="connsiteY11" fmla="*/ 2505712 h 2515006"/>
              <a:gd name="connsiteX0" fmla="*/ 0 w 7528564"/>
              <a:gd name="connsiteY0" fmla="*/ 714655 h 2515006"/>
              <a:gd name="connsiteX1" fmla="*/ 6017410 w 7528564"/>
              <a:gd name="connsiteY1" fmla="*/ 954922 h 2515006"/>
              <a:gd name="connsiteX2" fmla="*/ 6483784 w 7528564"/>
              <a:gd name="connsiteY2" fmla="*/ 2046754 h 2515006"/>
              <a:gd name="connsiteX3" fmla="*/ 725529 w 7528564"/>
              <a:gd name="connsiteY3" fmla="*/ 2046754 h 2515006"/>
              <a:gd name="connsiteX4" fmla="*/ 0 w 7528564"/>
              <a:gd name="connsiteY4" fmla="*/ 714655 h 2515006"/>
              <a:gd name="connsiteX0" fmla="*/ 6020034 w 7528564"/>
              <a:gd name="connsiteY0" fmla="*/ 929816 h 2515006"/>
              <a:gd name="connsiteX1" fmla="*/ 7236735 w 7528564"/>
              <a:gd name="connsiteY1" fmla="*/ 85733 h 2515006"/>
              <a:gd name="connsiteX2" fmla="*/ 7528564 w 7528564"/>
              <a:gd name="connsiteY2" fmla="*/ 1001974 h 2515006"/>
              <a:gd name="connsiteX3" fmla="*/ 5807646 w 7528564"/>
              <a:gd name="connsiteY3" fmla="*/ 2493871 h 2515006"/>
              <a:gd name="connsiteX4" fmla="*/ 6020034 w 7528564"/>
              <a:gd name="connsiteY4" fmla="*/ 929816 h 2515006"/>
              <a:gd name="connsiteX0" fmla="*/ 39645 w 7528564"/>
              <a:gd name="connsiteY0" fmla="*/ 723872 h 2515006"/>
              <a:gd name="connsiteX1" fmla="*/ 1289472 w 7528564"/>
              <a:gd name="connsiteY1" fmla="*/ 0 h 2515006"/>
              <a:gd name="connsiteX2" fmla="*/ 7248651 w 7528564"/>
              <a:gd name="connsiteY2" fmla="*/ 117435 h 2515006"/>
              <a:gd name="connsiteX3" fmla="*/ 6038545 w 7528564"/>
              <a:gd name="connsiteY3" fmla="*/ 946977 h 2515006"/>
              <a:gd name="connsiteX4" fmla="*/ 39645 w 7528564"/>
              <a:gd name="connsiteY4" fmla="*/ 723872 h 2515006"/>
              <a:gd name="connsiteX0" fmla="*/ 19860 w 7528564"/>
              <a:gd name="connsiteY0" fmla="*/ 767492 h 2515006"/>
              <a:gd name="connsiteX1" fmla="*/ 1289472 w 7528564"/>
              <a:gd name="connsiteY1" fmla="*/ 1 h 2515006"/>
              <a:gd name="connsiteX2" fmla="*/ 7202412 w 7528564"/>
              <a:gd name="connsiteY2" fmla="*/ 122757 h 2515006"/>
              <a:gd name="connsiteX3" fmla="*/ 7528564 w 7528564"/>
              <a:gd name="connsiteY3" fmla="*/ 1001974 h 2515006"/>
              <a:gd name="connsiteX4" fmla="*/ 5815591 w 7528564"/>
              <a:gd name="connsiteY4" fmla="*/ 2515006 h 2515006"/>
              <a:gd name="connsiteX5" fmla="*/ 590327 w 7528564"/>
              <a:gd name="connsiteY5" fmla="*/ 1494572 h 2515006"/>
              <a:gd name="connsiteX6" fmla="*/ 19860 w 7528564"/>
              <a:gd name="connsiteY6" fmla="*/ 767492 h 2515006"/>
              <a:gd name="connsiteX7" fmla="*/ 50212 w 7528564"/>
              <a:gd name="connsiteY7" fmla="*/ 719900 h 2515006"/>
              <a:gd name="connsiteX8" fmla="*/ 6035922 w 7528564"/>
              <a:gd name="connsiteY8" fmla="*/ 972084 h 2515006"/>
              <a:gd name="connsiteX9" fmla="*/ 7212978 w 7528564"/>
              <a:gd name="connsiteY9" fmla="*/ 118785 h 2515006"/>
              <a:gd name="connsiteX10" fmla="*/ 6017411 w 7528564"/>
              <a:gd name="connsiteY10" fmla="*/ 954922 h 2515006"/>
              <a:gd name="connsiteX11" fmla="*/ 5872398 w 7528564"/>
              <a:gd name="connsiteY11" fmla="*/ 2505712 h 2515006"/>
              <a:gd name="connsiteX0" fmla="*/ 0 w 7528564"/>
              <a:gd name="connsiteY0" fmla="*/ 714655 h 2529545"/>
              <a:gd name="connsiteX1" fmla="*/ 6017410 w 7528564"/>
              <a:gd name="connsiteY1" fmla="*/ 954922 h 2529545"/>
              <a:gd name="connsiteX2" fmla="*/ 6483784 w 7528564"/>
              <a:gd name="connsiteY2" fmla="*/ 2046754 h 2529545"/>
              <a:gd name="connsiteX3" fmla="*/ 725529 w 7528564"/>
              <a:gd name="connsiteY3" fmla="*/ 2046754 h 2529545"/>
              <a:gd name="connsiteX4" fmla="*/ 0 w 7528564"/>
              <a:gd name="connsiteY4" fmla="*/ 714655 h 2529545"/>
              <a:gd name="connsiteX0" fmla="*/ 6020034 w 7528564"/>
              <a:gd name="connsiteY0" fmla="*/ 929816 h 2529545"/>
              <a:gd name="connsiteX1" fmla="*/ 7236735 w 7528564"/>
              <a:gd name="connsiteY1" fmla="*/ 85733 h 2529545"/>
              <a:gd name="connsiteX2" fmla="*/ 7528564 w 7528564"/>
              <a:gd name="connsiteY2" fmla="*/ 1001974 h 2529545"/>
              <a:gd name="connsiteX3" fmla="*/ 5807646 w 7528564"/>
              <a:gd name="connsiteY3" fmla="*/ 2493871 h 2529545"/>
              <a:gd name="connsiteX4" fmla="*/ 6020034 w 7528564"/>
              <a:gd name="connsiteY4" fmla="*/ 929816 h 2529545"/>
              <a:gd name="connsiteX0" fmla="*/ 39645 w 7528564"/>
              <a:gd name="connsiteY0" fmla="*/ 723872 h 2529545"/>
              <a:gd name="connsiteX1" fmla="*/ 1289472 w 7528564"/>
              <a:gd name="connsiteY1" fmla="*/ 0 h 2529545"/>
              <a:gd name="connsiteX2" fmla="*/ 7248651 w 7528564"/>
              <a:gd name="connsiteY2" fmla="*/ 117435 h 2529545"/>
              <a:gd name="connsiteX3" fmla="*/ 6038545 w 7528564"/>
              <a:gd name="connsiteY3" fmla="*/ 946977 h 2529545"/>
              <a:gd name="connsiteX4" fmla="*/ 39645 w 7528564"/>
              <a:gd name="connsiteY4" fmla="*/ 723872 h 2529545"/>
              <a:gd name="connsiteX0" fmla="*/ 19860 w 7528564"/>
              <a:gd name="connsiteY0" fmla="*/ 767492 h 2529545"/>
              <a:gd name="connsiteX1" fmla="*/ 1289472 w 7528564"/>
              <a:gd name="connsiteY1" fmla="*/ 1 h 2529545"/>
              <a:gd name="connsiteX2" fmla="*/ 7202412 w 7528564"/>
              <a:gd name="connsiteY2" fmla="*/ 122757 h 2529545"/>
              <a:gd name="connsiteX3" fmla="*/ 7528564 w 7528564"/>
              <a:gd name="connsiteY3" fmla="*/ 1001974 h 2529545"/>
              <a:gd name="connsiteX4" fmla="*/ 5815591 w 7528564"/>
              <a:gd name="connsiteY4" fmla="*/ 2515006 h 2529545"/>
              <a:gd name="connsiteX5" fmla="*/ 590327 w 7528564"/>
              <a:gd name="connsiteY5" fmla="*/ 1494572 h 2529545"/>
              <a:gd name="connsiteX6" fmla="*/ 19860 w 7528564"/>
              <a:gd name="connsiteY6" fmla="*/ 767492 h 2529545"/>
              <a:gd name="connsiteX7" fmla="*/ 50212 w 7528564"/>
              <a:gd name="connsiteY7" fmla="*/ 719900 h 2529545"/>
              <a:gd name="connsiteX8" fmla="*/ 6035922 w 7528564"/>
              <a:gd name="connsiteY8" fmla="*/ 972084 h 2529545"/>
              <a:gd name="connsiteX9" fmla="*/ 7212978 w 7528564"/>
              <a:gd name="connsiteY9" fmla="*/ 118785 h 2529545"/>
              <a:gd name="connsiteX10" fmla="*/ 6017411 w 7528564"/>
              <a:gd name="connsiteY10" fmla="*/ 954922 h 2529545"/>
              <a:gd name="connsiteX11" fmla="*/ 5808995 w 7528564"/>
              <a:gd name="connsiteY11" fmla="*/ 2529545 h 2529545"/>
              <a:gd name="connsiteX0" fmla="*/ 0 w 7528564"/>
              <a:gd name="connsiteY0" fmla="*/ 714655 h 2529545"/>
              <a:gd name="connsiteX1" fmla="*/ 6017410 w 7528564"/>
              <a:gd name="connsiteY1" fmla="*/ 954922 h 2529545"/>
              <a:gd name="connsiteX2" fmla="*/ 5811619 w 7528564"/>
              <a:gd name="connsiteY2" fmla="*/ 2504440 h 2529545"/>
              <a:gd name="connsiteX3" fmla="*/ 725529 w 7528564"/>
              <a:gd name="connsiteY3" fmla="*/ 2046754 h 2529545"/>
              <a:gd name="connsiteX4" fmla="*/ 0 w 7528564"/>
              <a:gd name="connsiteY4" fmla="*/ 714655 h 2529545"/>
              <a:gd name="connsiteX0" fmla="*/ 6020034 w 7528564"/>
              <a:gd name="connsiteY0" fmla="*/ 929816 h 2529545"/>
              <a:gd name="connsiteX1" fmla="*/ 7236735 w 7528564"/>
              <a:gd name="connsiteY1" fmla="*/ 85733 h 2529545"/>
              <a:gd name="connsiteX2" fmla="*/ 7528564 w 7528564"/>
              <a:gd name="connsiteY2" fmla="*/ 1001974 h 2529545"/>
              <a:gd name="connsiteX3" fmla="*/ 5807646 w 7528564"/>
              <a:gd name="connsiteY3" fmla="*/ 2493871 h 2529545"/>
              <a:gd name="connsiteX4" fmla="*/ 6020034 w 7528564"/>
              <a:gd name="connsiteY4" fmla="*/ 929816 h 2529545"/>
              <a:gd name="connsiteX0" fmla="*/ 39645 w 7528564"/>
              <a:gd name="connsiteY0" fmla="*/ 723872 h 2529545"/>
              <a:gd name="connsiteX1" fmla="*/ 1289472 w 7528564"/>
              <a:gd name="connsiteY1" fmla="*/ 0 h 2529545"/>
              <a:gd name="connsiteX2" fmla="*/ 7248651 w 7528564"/>
              <a:gd name="connsiteY2" fmla="*/ 117435 h 2529545"/>
              <a:gd name="connsiteX3" fmla="*/ 6038545 w 7528564"/>
              <a:gd name="connsiteY3" fmla="*/ 946977 h 2529545"/>
              <a:gd name="connsiteX4" fmla="*/ 39645 w 7528564"/>
              <a:gd name="connsiteY4" fmla="*/ 723872 h 2529545"/>
              <a:gd name="connsiteX0" fmla="*/ 19860 w 7528564"/>
              <a:gd name="connsiteY0" fmla="*/ 767492 h 2529545"/>
              <a:gd name="connsiteX1" fmla="*/ 1289472 w 7528564"/>
              <a:gd name="connsiteY1" fmla="*/ 1 h 2529545"/>
              <a:gd name="connsiteX2" fmla="*/ 7202412 w 7528564"/>
              <a:gd name="connsiteY2" fmla="*/ 122757 h 2529545"/>
              <a:gd name="connsiteX3" fmla="*/ 7528564 w 7528564"/>
              <a:gd name="connsiteY3" fmla="*/ 1001974 h 2529545"/>
              <a:gd name="connsiteX4" fmla="*/ 5815591 w 7528564"/>
              <a:gd name="connsiteY4" fmla="*/ 2515006 h 2529545"/>
              <a:gd name="connsiteX5" fmla="*/ 590327 w 7528564"/>
              <a:gd name="connsiteY5" fmla="*/ 1494572 h 2529545"/>
              <a:gd name="connsiteX6" fmla="*/ 19860 w 7528564"/>
              <a:gd name="connsiteY6" fmla="*/ 767492 h 2529545"/>
              <a:gd name="connsiteX7" fmla="*/ 50212 w 7528564"/>
              <a:gd name="connsiteY7" fmla="*/ 719900 h 2529545"/>
              <a:gd name="connsiteX8" fmla="*/ 6035922 w 7528564"/>
              <a:gd name="connsiteY8" fmla="*/ 972084 h 2529545"/>
              <a:gd name="connsiteX9" fmla="*/ 7212978 w 7528564"/>
              <a:gd name="connsiteY9" fmla="*/ 118785 h 2529545"/>
              <a:gd name="connsiteX10" fmla="*/ 6017411 w 7528564"/>
              <a:gd name="connsiteY10" fmla="*/ 954922 h 2529545"/>
              <a:gd name="connsiteX11" fmla="*/ 5808995 w 7528564"/>
              <a:gd name="connsiteY11" fmla="*/ 2529545 h 2529545"/>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6020034 w 7528564"/>
              <a:gd name="connsiteY0" fmla="*/ 929816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6020034 w 7528564"/>
              <a:gd name="connsiteY4" fmla="*/ 929816 h 2522949"/>
              <a:gd name="connsiteX0" fmla="*/ 39645 w 7528564"/>
              <a:gd name="connsiteY0" fmla="*/ 723872 h 2522949"/>
              <a:gd name="connsiteX1" fmla="*/ 1289472 w 7528564"/>
              <a:gd name="connsiteY1" fmla="*/ 0 h 2522949"/>
              <a:gd name="connsiteX2" fmla="*/ 7248651 w 7528564"/>
              <a:gd name="connsiteY2" fmla="*/ 117435 h 2522949"/>
              <a:gd name="connsiteX3" fmla="*/ 6038545 w 7528564"/>
              <a:gd name="connsiteY3" fmla="*/ 946977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6035922 w 7528564"/>
              <a:gd name="connsiteY8" fmla="*/ 972084 h 2522949"/>
              <a:gd name="connsiteX9" fmla="*/ 7212978 w 7528564"/>
              <a:gd name="connsiteY9" fmla="*/ 118785 h 2522949"/>
              <a:gd name="connsiteX10" fmla="*/ 6017411 w 7528564"/>
              <a:gd name="connsiteY10" fmla="*/ 954922 h 2522949"/>
              <a:gd name="connsiteX11" fmla="*/ 5794457 w 7528564"/>
              <a:gd name="connsiteY11" fmla="*/ 2522949 h 2522949"/>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6020034 w 7528564"/>
              <a:gd name="connsiteY0" fmla="*/ 929816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6020034 w 7528564"/>
              <a:gd name="connsiteY4" fmla="*/ 929816 h 2522949"/>
              <a:gd name="connsiteX0" fmla="*/ 39645 w 7528564"/>
              <a:gd name="connsiteY0" fmla="*/ 723872 h 2522949"/>
              <a:gd name="connsiteX1" fmla="*/ 1289472 w 7528564"/>
              <a:gd name="connsiteY1" fmla="*/ 0 h 2522949"/>
              <a:gd name="connsiteX2" fmla="*/ 7248651 w 7528564"/>
              <a:gd name="connsiteY2" fmla="*/ 117435 h 2522949"/>
              <a:gd name="connsiteX3" fmla="*/ 6038545 w 7528564"/>
              <a:gd name="connsiteY3" fmla="*/ 946977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6035922 w 7528564"/>
              <a:gd name="connsiteY8" fmla="*/ 972084 h 2522949"/>
              <a:gd name="connsiteX9" fmla="*/ 7212978 w 7528564"/>
              <a:gd name="connsiteY9" fmla="*/ 118785 h 2522949"/>
              <a:gd name="connsiteX10" fmla="*/ 5650567 w 7528564"/>
              <a:gd name="connsiteY10" fmla="*/ 1551101 h 2522949"/>
              <a:gd name="connsiteX11" fmla="*/ 5794457 w 7528564"/>
              <a:gd name="connsiteY11" fmla="*/ 2522949 h 2522949"/>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6020034 w 7528564"/>
              <a:gd name="connsiteY0" fmla="*/ 929816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6020034 w 7528564"/>
              <a:gd name="connsiteY4" fmla="*/ 929816 h 2522949"/>
              <a:gd name="connsiteX0" fmla="*/ 39645 w 7528564"/>
              <a:gd name="connsiteY0" fmla="*/ 723872 h 2522949"/>
              <a:gd name="connsiteX1" fmla="*/ 1289472 w 7528564"/>
              <a:gd name="connsiteY1" fmla="*/ 0 h 2522949"/>
              <a:gd name="connsiteX2" fmla="*/ 7248651 w 7528564"/>
              <a:gd name="connsiteY2" fmla="*/ 117435 h 2522949"/>
              <a:gd name="connsiteX3" fmla="*/ 6038545 w 7528564"/>
              <a:gd name="connsiteY3" fmla="*/ 946977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6035922 w 7528564"/>
              <a:gd name="connsiteY8" fmla="*/ 972084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6020034 w 7528564"/>
              <a:gd name="connsiteY0" fmla="*/ 929816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6020034 w 7528564"/>
              <a:gd name="connsiteY4" fmla="*/ 929816 h 2522949"/>
              <a:gd name="connsiteX0" fmla="*/ 39645 w 7528564"/>
              <a:gd name="connsiteY0" fmla="*/ 723872 h 2522949"/>
              <a:gd name="connsiteX1" fmla="*/ 1289472 w 7528564"/>
              <a:gd name="connsiteY1" fmla="*/ 0 h 2522949"/>
              <a:gd name="connsiteX2" fmla="*/ 7248651 w 7528564"/>
              <a:gd name="connsiteY2" fmla="*/ 117435 h 2522949"/>
              <a:gd name="connsiteX3" fmla="*/ 6038545 w 7528564"/>
              <a:gd name="connsiteY3" fmla="*/ 946977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6020034 w 7528564"/>
              <a:gd name="connsiteY0" fmla="*/ 929816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6020034 w 7528564"/>
              <a:gd name="connsiteY4" fmla="*/ 929816 h 2522949"/>
              <a:gd name="connsiteX0" fmla="*/ 39645 w 7528564"/>
              <a:gd name="connsiteY0" fmla="*/ 72387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39645 w 7528564"/>
              <a:gd name="connsiteY0" fmla="*/ 72387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5333403 w 7528564"/>
              <a:gd name="connsiteY1" fmla="*/ 1477357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39645 w 7528564"/>
              <a:gd name="connsiteY0" fmla="*/ 72387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5333403 w 7528564"/>
              <a:gd name="connsiteY1" fmla="*/ 1477357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39645 w 7528564"/>
              <a:gd name="connsiteY0" fmla="*/ 72387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9293 w 7528564"/>
              <a:gd name="connsiteY7" fmla="*/ 771462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5333403 w 7528564"/>
              <a:gd name="connsiteY1" fmla="*/ 1477357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39645 w 7528564"/>
              <a:gd name="connsiteY0" fmla="*/ 72387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2697 w 7528564"/>
              <a:gd name="connsiteY7" fmla="*/ 7860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5333403 w 7528564"/>
              <a:gd name="connsiteY1" fmla="*/ 1477357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21208 w 7528564"/>
              <a:gd name="connsiteY0" fmla="*/ 80316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21208 w 7528564"/>
              <a:gd name="connsiteY4" fmla="*/ 80316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2697 w 7528564"/>
              <a:gd name="connsiteY7" fmla="*/ 7860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5333403 w 7528564"/>
              <a:gd name="connsiteY1" fmla="*/ 1477357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21208 w 7528564"/>
              <a:gd name="connsiteY0" fmla="*/ 80316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21208 w 7528564"/>
              <a:gd name="connsiteY4" fmla="*/ 803162 h 2522949"/>
              <a:gd name="connsiteX0" fmla="*/ 75 w 7528564"/>
              <a:gd name="connsiteY0" fmla="*/ 811109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75 w 7528564"/>
              <a:gd name="connsiteY6" fmla="*/ 811109 h 2522949"/>
              <a:gd name="connsiteX7" fmla="*/ 2697 w 7528564"/>
              <a:gd name="connsiteY7" fmla="*/ 7860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33398 w 7536433"/>
              <a:gd name="connsiteY3" fmla="*/ 2046754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210281 w 7536433"/>
              <a:gd name="connsiteY2" fmla="*/ 122757 h 2522949"/>
              <a:gd name="connsiteX3" fmla="*/ 7536433 w 7536433"/>
              <a:gd name="connsiteY3" fmla="*/ 1001974 h 2522949"/>
              <a:gd name="connsiteX4" fmla="*/ 5823460 w 7536433"/>
              <a:gd name="connsiteY4" fmla="*/ 2515006 h 2522949"/>
              <a:gd name="connsiteX5" fmla="*/ 598196 w 7536433"/>
              <a:gd name="connsiteY5" fmla="*/ 1494572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220847 w 7536433"/>
              <a:gd name="connsiteY9" fmla="*/ 11878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210281 w 7536433"/>
              <a:gd name="connsiteY2" fmla="*/ 122757 h 2522949"/>
              <a:gd name="connsiteX3" fmla="*/ 7536433 w 7536433"/>
              <a:gd name="connsiteY3" fmla="*/ 1001974 h 2522949"/>
              <a:gd name="connsiteX4" fmla="*/ 5823460 w 7536433"/>
              <a:gd name="connsiteY4" fmla="*/ 2515006 h 2522949"/>
              <a:gd name="connsiteX5" fmla="*/ 598196 w 7536433"/>
              <a:gd name="connsiteY5" fmla="*/ 1494572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220847 w 7536433"/>
              <a:gd name="connsiteY9" fmla="*/ 11878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210281 w 7536433"/>
              <a:gd name="connsiteY2" fmla="*/ 122757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220847 w 7536433"/>
              <a:gd name="connsiteY9" fmla="*/ 11878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210281 w 7536433"/>
              <a:gd name="connsiteY2" fmla="*/ 122757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97939 w 7536433"/>
              <a:gd name="connsiteY9" fmla="*/ 80564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210281 w 7536433"/>
              <a:gd name="connsiteY2" fmla="*/ 122757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27943 w 7536433"/>
              <a:gd name="connsiteY9" fmla="*/ 118936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27943 w 7536433"/>
              <a:gd name="connsiteY9" fmla="*/ 118936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27943 w 7536433"/>
              <a:gd name="connsiteY9" fmla="*/ 118936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62267 w 7536433"/>
              <a:gd name="connsiteY1" fmla="*/ 8191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27943 w 7536433"/>
              <a:gd name="connsiteY9" fmla="*/ 118936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62267 w 7536433"/>
              <a:gd name="connsiteY1" fmla="*/ 8191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6987025 w 7536433"/>
              <a:gd name="connsiteY9" fmla="*/ 170498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62267 w 7536433"/>
              <a:gd name="connsiteY1" fmla="*/ 8191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14754 w 7536433"/>
              <a:gd name="connsiteY9" fmla="*/ 14801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31916 w 7536433"/>
              <a:gd name="connsiteY1" fmla="*/ 12950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14754 w 7536433"/>
              <a:gd name="connsiteY9" fmla="*/ 14801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31916 w 7536433"/>
              <a:gd name="connsiteY1" fmla="*/ 12950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311828 w 7536433"/>
              <a:gd name="connsiteY3" fmla="*/ 1014041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14754 w 7536433"/>
              <a:gd name="connsiteY9" fmla="*/ 14801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31916 w 7536433"/>
              <a:gd name="connsiteY1" fmla="*/ 12950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401686 w 7536433"/>
              <a:gd name="connsiteY3" fmla="*/ 1028505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14754 w 7536433"/>
              <a:gd name="connsiteY9" fmla="*/ 148015 h 2522949"/>
              <a:gd name="connsiteX10" fmla="*/ 5326735 w 7536433"/>
              <a:gd name="connsiteY10" fmla="*/ 1470764 h 2522949"/>
              <a:gd name="connsiteX11" fmla="*/ 5802326 w 7536433"/>
              <a:gd name="connsiteY11"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7031916 w 7409629"/>
              <a:gd name="connsiteY1" fmla="*/ 129502 h 2522949"/>
              <a:gd name="connsiteX2" fmla="*/ 7409629 w 7409629"/>
              <a:gd name="connsiteY2" fmla="*/ 1049639 h 2522949"/>
              <a:gd name="connsiteX3" fmla="*/ 5815515 w 7409629"/>
              <a:gd name="connsiteY3" fmla="*/ 2493871 h 2522949"/>
              <a:gd name="connsiteX4" fmla="*/ 5334680 w 7409629"/>
              <a:gd name="connsiteY4"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5362408 w 7409629"/>
              <a:gd name="connsiteY3" fmla="*/ 1469413 h 2522949"/>
              <a:gd name="connsiteX4" fmla="*/ 29077 w 7409629"/>
              <a:gd name="connsiteY4"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7014754 w 7409629"/>
              <a:gd name="connsiteY9" fmla="*/ 148015 h 2522949"/>
              <a:gd name="connsiteX10" fmla="*/ 5326735 w 7409629"/>
              <a:gd name="connsiteY10" fmla="*/ 1470764 h 2522949"/>
              <a:gd name="connsiteX11" fmla="*/ 5802326 w 7409629"/>
              <a:gd name="connsiteY11"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7031916 w 7409629"/>
              <a:gd name="connsiteY1" fmla="*/ 129502 h 2522949"/>
              <a:gd name="connsiteX2" fmla="*/ 7409629 w 7409629"/>
              <a:gd name="connsiteY2" fmla="*/ 1049639 h 2522949"/>
              <a:gd name="connsiteX3" fmla="*/ 5815515 w 7409629"/>
              <a:gd name="connsiteY3" fmla="*/ 2493871 h 2522949"/>
              <a:gd name="connsiteX4" fmla="*/ 5334680 w 7409629"/>
              <a:gd name="connsiteY4"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5362408 w 7409629"/>
              <a:gd name="connsiteY3" fmla="*/ 1469413 h 2522949"/>
              <a:gd name="connsiteX4" fmla="*/ 29077 w 7409629"/>
              <a:gd name="connsiteY4"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7031916 w 7409629"/>
              <a:gd name="connsiteY1" fmla="*/ 129502 h 2522949"/>
              <a:gd name="connsiteX2" fmla="*/ 7409629 w 7409629"/>
              <a:gd name="connsiteY2" fmla="*/ 1049639 h 2522949"/>
              <a:gd name="connsiteX3" fmla="*/ 5815515 w 7409629"/>
              <a:gd name="connsiteY3" fmla="*/ 2493871 h 2522949"/>
              <a:gd name="connsiteX4" fmla="*/ 5334680 w 7409629"/>
              <a:gd name="connsiteY4"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7031916 w 7409629"/>
              <a:gd name="connsiteY1" fmla="*/ 129502 h 2522949"/>
              <a:gd name="connsiteX2" fmla="*/ 7409629 w 7409629"/>
              <a:gd name="connsiteY2" fmla="*/ 1049639 h 2522949"/>
              <a:gd name="connsiteX3" fmla="*/ 5815515 w 7409629"/>
              <a:gd name="connsiteY3" fmla="*/ 2493871 h 2522949"/>
              <a:gd name="connsiteX4" fmla="*/ 5334680 w 7409629"/>
              <a:gd name="connsiteY4"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96201 w 7409629"/>
              <a:gd name="connsiteY9" fmla="*/ 201692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96201 w 7409629"/>
              <a:gd name="connsiteY9" fmla="*/ 201692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96201 w 7409629"/>
              <a:gd name="connsiteY9" fmla="*/ 201692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96201 w 7409629"/>
              <a:gd name="connsiteY9" fmla="*/ 201692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69411 w 7409629"/>
              <a:gd name="connsiteY9" fmla="*/ 24933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65440 w 7409629"/>
              <a:gd name="connsiteY9" fmla="*/ 238774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2035 w 7409629"/>
              <a:gd name="connsiteY9" fmla="*/ 224241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9978 w 7409629"/>
              <a:gd name="connsiteY9" fmla="*/ 245366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9978 w 7409629"/>
              <a:gd name="connsiteY9" fmla="*/ 245366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9978 w 7409629"/>
              <a:gd name="connsiteY9" fmla="*/ 245366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9978 w 7409629"/>
              <a:gd name="connsiteY9" fmla="*/ 245366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9978 w 7409629"/>
              <a:gd name="connsiteY9" fmla="*/ 245366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14450 w 7409629"/>
              <a:gd name="connsiteY9" fmla="*/ 40117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14450 w 7409629"/>
              <a:gd name="connsiteY9" fmla="*/ 40117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62819 w 7409629"/>
              <a:gd name="connsiteY9" fmla="*/ 263867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7 w 7409629"/>
              <a:gd name="connsiteY9" fmla="*/ 1487925 h 2522949"/>
              <a:gd name="connsiteX10" fmla="*/ 6462819 w 7409629"/>
              <a:gd name="connsiteY10" fmla="*/ 263867 h 2522949"/>
              <a:gd name="connsiteX11" fmla="*/ 7014754 w 7409629"/>
              <a:gd name="connsiteY11" fmla="*/ 148015 h 2522949"/>
              <a:gd name="connsiteX12" fmla="*/ 5326735 w 7409629"/>
              <a:gd name="connsiteY12" fmla="*/ 1470764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7 w 7409629"/>
              <a:gd name="connsiteY9" fmla="*/ 1487925 h 2522949"/>
              <a:gd name="connsiteX10" fmla="*/ 6462819 w 7409629"/>
              <a:gd name="connsiteY10" fmla="*/ 263867 h 2522949"/>
              <a:gd name="connsiteX11" fmla="*/ 7014754 w 7409629"/>
              <a:gd name="connsiteY11" fmla="*/ 148015 h 2522949"/>
              <a:gd name="connsiteX12" fmla="*/ 5326735 w 7409629"/>
              <a:gd name="connsiteY12" fmla="*/ 1470764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7 w 7409629"/>
              <a:gd name="connsiteY9" fmla="*/ 1487925 h 2522949"/>
              <a:gd name="connsiteX10" fmla="*/ 6462819 w 7409629"/>
              <a:gd name="connsiteY10" fmla="*/ 263867 h 2522949"/>
              <a:gd name="connsiteX11" fmla="*/ 7014754 w 7409629"/>
              <a:gd name="connsiteY11" fmla="*/ 148015 h 2522949"/>
              <a:gd name="connsiteX12" fmla="*/ 5326735 w 7409629"/>
              <a:gd name="connsiteY12" fmla="*/ 1470764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7 w 7409629"/>
              <a:gd name="connsiteY9" fmla="*/ 148792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8 w 7409629"/>
              <a:gd name="connsiteY9" fmla="*/ 148792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8 w 7409629"/>
              <a:gd name="connsiteY9" fmla="*/ 148792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258025 w 7409629"/>
              <a:gd name="connsiteY9" fmla="*/ 144837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258025 w 7409629"/>
              <a:gd name="connsiteY9" fmla="*/ 144837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255400 w 7409629"/>
              <a:gd name="connsiteY5" fmla="*/ 1473460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258025 w 7409629"/>
              <a:gd name="connsiteY9" fmla="*/ 144837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255400 w 7409629"/>
              <a:gd name="connsiteY5" fmla="*/ 1473460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258025 w 7409629"/>
              <a:gd name="connsiteY9" fmla="*/ 144837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255400 w 7409629"/>
              <a:gd name="connsiteY5" fmla="*/ 1473460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7873 w 7409629"/>
              <a:gd name="connsiteY9" fmla="*/ 1462831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45248 w 7409629"/>
              <a:gd name="connsiteY5" fmla="*/ 1487917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7873 w 7409629"/>
              <a:gd name="connsiteY9" fmla="*/ 1462831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45248 w 7409629"/>
              <a:gd name="connsiteY5" fmla="*/ 1487917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7873 w 7409629"/>
              <a:gd name="connsiteY9" fmla="*/ 1462831 h 2522949"/>
              <a:gd name="connsiteX10" fmla="*/ 6462819 w 7409629"/>
              <a:gd name="connsiteY10" fmla="*/ 263867 h 2522949"/>
              <a:gd name="connsiteX11" fmla="*/ 7014754 w 7409629"/>
              <a:gd name="connsiteY11" fmla="*/ 148015 h 2522949"/>
              <a:gd name="connsiteX12" fmla="*/ 5326735 w 7409629"/>
              <a:gd name="connsiteY12" fmla="*/ 1470764 h 2522949"/>
              <a:gd name="connsiteX13" fmla="*/ 5802326 w 7409629"/>
              <a:gd name="connsiteY13" fmla="*/ 2522949 h 252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9629" h="2522949" stroke="0" extrusionOk="0">
                <a:moveTo>
                  <a:pt x="0" y="789973"/>
                </a:moveTo>
                <a:lnTo>
                  <a:pt x="5341272" y="1477357"/>
                </a:lnTo>
                <a:lnTo>
                  <a:pt x="5819488" y="2504440"/>
                </a:lnTo>
                <a:lnTo>
                  <a:pt x="710689" y="1729668"/>
                </a:lnTo>
                <a:lnTo>
                  <a:pt x="0" y="789973"/>
                </a:lnTo>
                <a:close/>
              </a:path>
              <a:path w="7409629" h="2522949" fill="darkenLess" stroke="0" extrusionOk="0">
                <a:moveTo>
                  <a:pt x="5334680" y="1491897"/>
                </a:moveTo>
                <a:cubicBezTo>
                  <a:pt x="5567953" y="959433"/>
                  <a:pt x="5900276" y="401722"/>
                  <a:pt x="6490543" y="241395"/>
                </a:cubicBezTo>
                <a:lnTo>
                  <a:pt x="7031916" y="129502"/>
                </a:lnTo>
                <a:lnTo>
                  <a:pt x="7409629" y="1049639"/>
                </a:lnTo>
                <a:lnTo>
                  <a:pt x="5815515" y="2493871"/>
                </a:lnTo>
                <a:lnTo>
                  <a:pt x="5334680" y="1491897"/>
                </a:lnTo>
                <a:close/>
              </a:path>
              <a:path w="7409629" h="2522949" fill="lightenLess" stroke="0" extrusionOk="0">
                <a:moveTo>
                  <a:pt x="29077" y="803162"/>
                </a:moveTo>
                <a:cubicBezTo>
                  <a:pt x="255736" y="657368"/>
                  <a:pt x="401688" y="361084"/>
                  <a:pt x="628347" y="215290"/>
                </a:cubicBezTo>
                <a:lnTo>
                  <a:pt x="1297341" y="0"/>
                </a:lnTo>
                <a:lnTo>
                  <a:pt x="7027942" y="118936"/>
                </a:lnTo>
                <a:cubicBezTo>
                  <a:pt x="6898622" y="217412"/>
                  <a:pt x="6623835" y="153491"/>
                  <a:pt x="6494515" y="251967"/>
                </a:cubicBezTo>
                <a:cubicBezTo>
                  <a:pt x="5992698" y="326823"/>
                  <a:pt x="5512473" y="972211"/>
                  <a:pt x="5345248" y="1487917"/>
                </a:cubicBezTo>
                <a:lnTo>
                  <a:pt x="29077" y="803162"/>
                </a:lnTo>
                <a:close/>
              </a:path>
              <a:path w="7409629" h="2522949" fill="none" extrusionOk="0">
                <a:moveTo>
                  <a:pt x="7944" y="811109"/>
                </a:moveTo>
                <a:cubicBezTo>
                  <a:pt x="238125" y="663990"/>
                  <a:pt x="377034" y="370349"/>
                  <a:pt x="607215" y="223230"/>
                </a:cubicBezTo>
                <a:lnTo>
                  <a:pt x="1297341" y="1"/>
                </a:lnTo>
                <a:lnTo>
                  <a:pt x="7027944" y="118938"/>
                </a:lnTo>
                <a:lnTo>
                  <a:pt x="7401686" y="1028505"/>
                </a:lnTo>
                <a:lnTo>
                  <a:pt x="5823460" y="2515006"/>
                </a:lnTo>
                <a:lnTo>
                  <a:pt x="685581" y="1727045"/>
                </a:lnTo>
                <a:lnTo>
                  <a:pt x="7944" y="811109"/>
                </a:lnTo>
                <a:close/>
                <a:moveTo>
                  <a:pt x="10566" y="786000"/>
                </a:moveTo>
                <a:lnTo>
                  <a:pt x="5347873" y="1462831"/>
                </a:lnTo>
                <a:cubicBezTo>
                  <a:pt x="5566610" y="923775"/>
                  <a:pt x="5901626" y="437374"/>
                  <a:pt x="6462819" y="263867"/>
                </a:cubicBezTo>
                <a:lnTo>
                  <a:pt x="7014754" y="148015"/>
                </a:lnTo>
                <a:moveTo>
                  <a:pt x="5326735" y="1470764"/>
                </a:moveTo>
                <a:lnTo>
                  <a:pt x="5802326" y="2522949"/>
                </a:lnTo>
              </a:path>
            </a:pathLst>
          </a:custGeom>
          <a:solidFill>
            <a:srgbClr val="75A740"/>
          </a:solidFill>
          <a:ln>
            <a:solidFill>
              <a:srgbClr val="5E8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cxnSp>
        <p:nvCxnSpPr>
          <p:cNvPr id="50" name="Conector reto 49">
            <a:extLst>
              <a:ext uri="{FF2B5EF4-FFF2-40B4-BE49-F238E27FC236}">
                <a16:creationId xmlns="" xmlns:a16="http://schemas.microsoft.com/office/drawing/2014/main" id="{45413A0E-9B93-42BF-BE8F-F56601AEF1DF}"/>
              </a:ext>
            </a:extLst>
          </p:cNvPr>
          <p:cNvCxnSpPr/>
          <p:nvPr/>
        </p:nvCxnSpPr>
        <p:spPr>
          <a:xfrm flipH="1" flipV="1">
            <a:off x="4298293" y="4714927"/>
            <a:ext cx="176212"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1" name="Triângulo isósceles 50">
            <a:extLst>
              <a:ext uri="{FF2B5EF4-FFF2-40B4-BE49-F238E27FC236}">
                <a16:creationId xmlns="" xmlns:a16="http://schemas.microsoft.com/office/drawing/2014/main" id="{4A216308-1C40-44F6-A947-8DA33EB4EA56}"/>
              </a:ext>
            </a:extLst>
          </p:cNvPr>
          <p:cNvSpPr/>
          <p:nvPr/>
        </p:nvSpPr>
        <p:spPr>
          <a:xfrm rot="1360554">
            <a:off x="4306230" y="4589514"/>
            <a:ext cx="187325" cy="146050"/>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52" name="Conector reto 51">
            <a:extLst>
              <a:ext uri="{FF2B5EF4-FFF2-40B4-BE49-F238E27FC236}">
                <a16:creationId xmlns="" xmlns:a16="http://schemas.microsoft.com/office/drawing/2014/main" id="{59D0DB8F-000E-42EE-B315-2E3481D7D5B0}"/>
              </a:ext>
            </a:extLst>
          </p:cNvPr>
          <p:cNvCxnSpPr/>
          <p:nvPr/>
        </p:nvCxnSpPr>
        <p:spPr>
          <a:xfrm flipH="1" flipV="1">
            <a:off x="3004480" y="4343452"/>
            <a:ext cx="176213"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Conector reto 52">
            <a:extLst>
              <a:ext uri="{FF2B5EF4-FFF2-40B4-BE49-F238E27FC236}">
                <a16:creationId xmlns="" xmlns:a16="http://schemas.microsoft.com/office/drawing/2014/main" id="{5981CAC6-EE86-4E71-B18D-AA0BCB29A3C0}"/>
              </a:ext>
            </a:extLst>
          </p:cNvPr>
          <p:cNvCxnSpPr>
            <a:endCxn id="62" idx="3"/>
          </p:cNvCxnSpPr>
          <p:nvPr/>
        </p:nvCxnSpPr>
        <p:spPr>
          <a:xfrm flipV="1">
            <a:off x="3153705" y="3655645"/>
            <a:ext cx="1410595" cy="74019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Conector reto 53">
            <a:extLst>
              <a:ext uri="{FF2B5EF4-FFF2-40B4-BE49-F238E27FC236}">
                <a16:creationId xmlns="" xmlns:a16="http://schemas.microsoft.com/office/drawing/2014/main" id="{BF17AF38-3CD8-4985-86D3-8F43A18B9000}"/>
              </a:ext>
            </a:extLst>
          </p:cNvPr>
          <p:cNvCxnSpPr/>
          <p:nvPr/>
        </p:nvCxnSpPr>
        <p:spPr>
          <a:xfrm flipV="1">
            <a:off x="3001305" y="4340277"/>
            <a:ext cx="19050" cy="117316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Conector reto 54">
            <a:extLst>
              <a:ext uri="{FF2B5EF4-FFF2-40B4-BE49-F238E27FC236}">
                <a16:creationId xmlns="" xmlns:a16="http://schemas.microsoft.com/office/drawing/2014/main" id="{EC5A2819-1A69-43A7-9B6E-A420263E6846}"/>
              </a:ext>
            </a:extLst>
          </p:cNvPr>
          <p:cNvCxnSpPr/>
          <p:nvPr/>
        </p:nvCxnSpPr>
        <p:spPr>
          <a:xfrm flipV="1">
            <a:off x="3153705" y="4395839"/>
            <a:ext cx="19050" cy="117157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Conector reto 55">
            <a:extLst>
              <a:ext uri="{FF2B5EF4-FFF2-40B4-BE49-F238E27FC236}">
                <a16:creationId xmlns="" xmlns:a16="http://schemas.microsoft.com/office/drawing/2014/main" id="{AD6AD4E4-5AB8-478C-8E78-AEF4CE70398A}"/>
              </a:ext>
            </a:extLst>
          </p:cNvPr>
          <p:cNvCxnSpPr/>
          <p:nvPr/>
        </p:nvCxnSpPr>
        <p:spPr>
          <a:xfrm flipV="1">
            <a:off x="3001305" y="2224139"/>
            <a:ext cx="3997325" cy="211613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7" name="CaixaDeTexto 184">
            <a:extLst>
              <a:ext uri="{FF2B5EF4-FFF2-40B4-BE49-F238E27FC236}">
                <a16:creationId xmlns="" xmlns:a16="http://schemas.microsoft.com/office/drawing/2014/main" id="{208F8623-7406-4FA0-B255-D5248DE79528}"/>
              </a:ext>
            </a:extLst>
          </p:cNvPr>
          <p:cNvSpPr txBox="1">
            <a:spLocks noChangeArrowheads="1"/>
          </p:cNvSpPr>
          <p:nvPr/>
        </p:nvSpPr>
        <p:spPr bwMode="auto">
          <a:xfrm>
            <a:off x="1647918" y="3911360"/>
            <a:ext cx="2514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sz="1400" dirty="0">
                <a:latin typeface="Verdana" panose="020B0604030504040204" pitchFamily="34" charset="0"/>
                <a:ea typeface="Verdana" panose="020B0604030504040204" pitchFamily="34" charset="0"/>
              </a:rPr>
              <a:t>Forragem ensilada</a:t>
            </a:r>
          </a:p>
        </p:txBody>
      </p:sp>
      <p:sp>
        <p:nvSpPr>
          <p:cNvPr id="58" name="Retângulo 3">
            <a:extLst>
              <a:ext uri="{FF2B5EF4-FFF2-40B4-BE49-F238E27FC236}">
                <a16:creationId xmlns="" xmlns:a16="http://schemas.microsoft.com/office/drawing/2014/main" id="{50834E4E-365F-4DA4-9C77-E9A815D54357}"/>
              </a:ext>
            </a:extLst>
          </p:cNvPr>
          <p:cNvSpPr/>
          <p:nvPr/>
        </p:nvSpPr>
        <p:spPr>
          <a:xfrm rot="19637249">
            <a:off x="2023245" y="1189452"/>
            <a:ext cx="6499127" cy="2104300"/>
          </a:xfrm>
          <a:custGeom>
            <a:avLst/>
            <a:gdLst>
              <a:gd name="connsiteX0" fmla="*/ 0 w 3465250"/>
              <a:gd name="connsiteY0" fmla="*/ 0 h 986128"/>
              <a:gd name="connsiteX1" fmla="*/ 3465250 w 3465250"/>
              <a:gd name="connsiteY1" fmla="*/ 0 h 986128"/>
              <a:gd name="connsiteX2" fmla="*/ 3465250 w 3465250"/>
              <a:gd name="connsiteY2" fmla="*/ 986128 h 986128"/>
              <a:gd name="connsiteX3" fmla="*/ 0 w 3465250"/>
              <a:gd name="connsiteY3" fmla="*/ 986128 h 986128"/>
              <a:gd name="connsiteX4" fmla="*/ 0 w 3465250"/>
              <a:gd name="connsiteY4" fmla="*/ 0 h 986128"/>
              <a:gd name="connsiteX0" fmla="*/ 0 w 3770717"/>
              <a:gd name="connsiteY0" fmla="*/ 0 h 1051384"/>
              <a:gd name="connsiteX1" fmla="*/ 3770717 w 3770717"/>
              <a:gd name="connsiteY1" fmla="*/ 65256 h 1051384"/>
              <a:gd name="connsiteX2" fmla="*/ 3770717 w 3770717"/>
              <a:gd name="connsiteY2" fmla="*/ 1051384 h 1051384"/>
              <a:gd name="connsiteX3" fmla="*/ 305467 w 3770717"/>
              <a:gd name="connsiteY3" fmla="*/ 1051384 h 1051384"/>
              <a:gd name="connsiteX4" fmla="*/ 0 w 3770717"/>
              <a:gd name="connsiteY4" fmla="*/ 0 h 1051384"/>
              <a:gd name="connsiteX0" fmla="*/ 0 w 3921985"/>
              <a:gd name="connsiteY0" fmla="*/ 0 h 1022092"/>
              <a:gd name="connsiteX1" fmla="*/ 3921985 w 3921985"/>
              <a:gd name="connsiteY1" fmla="*/ 35964 h 1022092"/>
              <a:gd name="connsiteX2" fmla="*/ 3921985 w 3921985"/>
              <a:gd name="connsiteY2" fmla="*/ 1022092 h 1022092"/>
              <a:gd name="connsiteX3" fmla="*/ 456735 w 3921985"/>
              <a:gd name="connsiteY3" fmla="*/ 1022092 h 1022092"/>
              <a:gd name="connsiteX4" fmla="*/ 0 w 3921985"/>
              <a:gd name="connsiteY4" fmla="*/ 0 h 1022092"/>
              <a:gd name="connsiteX0" fmla="*/ 0 w 4460209"/>
              <a:gd name="connsiteY0" fmla="*/ 0 h 1291085"/>
              <a:gd name="connsiteX1" fmla="*/ 4460209 w 4460209"/>
              <a:gd name="connsiteY1" fmla="*/ 304957 h 1291085"/>
              <a:gd name="connsiteX2" fmla="*/ 4460209 w 4460209"/>
              <a:gd name="connsiteY2" fmla="*/ 1291085 h 1291085"/>
              <a:gd name="connsiteX3" fmla="*/ 994959 w 4460209"/>
              <a:gd name="connsiteY3" fmla="*/ 1291085 h 1291085"/>
              <a:gd name="connsiteX4" fmla="*/ 0 w 4460209"/>
              <a:gd name="connsiteY4" fmla="*/ 0 h 1291085"/>
              <a:gd name="connsiteX0" fmla="*/ 0 w 4460209"/>
              <a:gd name="connsiteY0" fmla="*/ 0 h 1291085"/>
              <a:gd name="connsiteX1" fmla="*/ 4460209 w 4460209"/>
              <a:gd name="connsiteY1" fmla="*/ 304957 h 1291085"/>
              <a:gd name="connsiteX2" fmla="*/ 4460209 w 4460209"/>
              <a:gd name="connsiteY2" fmla="*/ 1291085 h 1291085"/>
              <a:gd name="connsiteX3" fmla="*/ 994959 w 4460209"/>
              <a:gd name="connsiteY3" fmla="*/ 1291085 h 1291085"/>
              <a:gd name="connsiteX4" fmla="*/ 0 w 4460209"/>
              <a:gd name="connsiteY4" fmla="*/ 0 h 1291085"/>
              <a:gd name="connsiteX0" fmla="*/ 0 w 4460209"/>
              <a:gd name="connsiteY0" fmla="*/ 0 h 1409331"/>
              <a:gd name="connsiteX1" fmla="*/ 4460209 w 4460209"/>
              <a:gd name="connsiteY1" fmla="*/ 304957 h 1409331"/>
              <a:gd name="connsiteX2" fmla="*/ 4460209 w 4460209"/>
              <a:gd name="connsiteY2" fmla="*/ 1291085 h 1409331"/>
              <a:gd name="connsiteX3" fmla="*/ 987232 w 4460209"/>
              <a:gd name="connsiteY3" fmla="*/ 1409331 h 1409331"/>
              <a:gd name="connsiteX4" fmla="*/ 0 w 4460209"/>
              <a:gd name="connsiteY4" fmla="*/ 0 h 1409331"/>
              <a:gd name="connsiteX0" fmla="*/ 0 w 4460209"/>
              <a:gd name="connsiteY0" fmla="*/ 0 h 1411723"/>
              <a:gd name="connsiteX1" fmla="*/ 4460209 w 4460209"/>
              <a:gd name="connsiteY1" fmla="*/ 304957 h 1411723"/>
              <a:gd name="connsiteX2" fmla="*/ 4301746 w 4460209"/>
              <a:gd name="connsiteY2" fmla="*/ 1411723 h 1411723"/>
              <a:gd name="connsiteX3" fmla="*/ 987232 w 4460209"/>
              <a:gd name="connsiteY3" fmla="*/ 1409331 h 1411723"/>
              <a:gd name="connsiteX4" fmla="*/ 0 w 4460209"/>
              <a:gd name="connsiteY4" fmla="*/ 0 h 1411723"/>
              <a:gd name="connsiteX0" fmla="*/ 0 w 4301746"/>
              <a:gd name="connsiteY0" fmla="*/ 0 h 1411723"/>
              <a:gd name="connsiteX1" fmla="*/ 3076684 w 4301746"/>
              <a:gd name="connsiteY1" fmla="*/ 325965 h 1411723"/>
              <a:gd name="connsiteX2" fmla="*/ 4301746 w 4301746"/>
              <a:gd name="connsiteY2" fmla="*/ 1411723 h 1411723"/>
              <a:gd name="connsiteX3" fmla="*/ 987232 w 4301746"/>
              <a:gd name="connsiteY3" fmla="*/ 1409331 h 1411723"/>
              <a:gd name="connsiteX4" fmla="*/ 0 w 4301746"/>
              <a:gd name="connsiteY4" fmla="*/ 0 h 1411723"/>
              <a:gd name="connsiteX0" fmla="*/ 0 w 4301746"/>
              <a:gd name="connsiteY0" fmla="*/ 0 h 1411723"/>
              <a:gd name="connsiteX1" fmla="*/ 3076684 w 4301746"/>
              <a:gd name="connsiteY1" fmla="*/ 325965 h 1411723"/>
              <a:gd name="connsiteX2" fmla="*/ 4301746 w 4301746"/>
              <a:gd name="connsiteY2" fmla="*/ 1411723 h 1411723"/>
              <a:gd name="connsiteX3" fmla="*/ 987232 w 4301746"/>
              <a:gd name="connsiteY3" fmla="*/ 1409331 h 1411723"/>
              <a:gd name="connsiteX4" fmla="*/ 0 w 4301746"/>
              <a:gd name="connsiteY4" fmla="*/ 0 h 1411723"/>
              <a:gd name="connsiteX0" fmla="*/ 0 w 4301746"/>
              <a:gd name="connsiteY0" fmla="*/ 0 h 1411723"/>
              <a:gd name="connsiteX1" fmla="*/ 3076684 w 4301746"/>
              <a:gd name="connsiteY1" fmla="*/ 325965 h 1411723"/>
              <a:gd name="connsiteX2" fmla="*/ 4301746 w 4301746"/>
              <a:gd name="connsiteY2" fmla="*/ 1411723 h 1411723"/>
              <a:gd name="connsiteX3" fmla="*/ 987232 w 4301746"/>
              <a:gd name="connsiteY3" fmla="*/ 1409331 h 1411723"/>
              <a:gd name="connsiteX4" fmla="*/ 0 w 4301746"/>
              <a:gd name="connsiteY4" fmla="*/ 0 h 1411723"/>
              <a:gd name="connsiteX0" fmla="*/ 74929 w 4376675"/>
              <a:gd name="connsiteY0" fmla="*/ 0 h 1411723"/>
              <a:gd name="connsiteX1" fmla="*/ 3151613 w 4376675"/>
              <a:gd name="connsiteY1" fmla="*/ 325965 h 1411723"/>
              <a:gd name="connsiteX2" fmla="*/ 4376675 w 4376675"/>
              <a:gd name="connsiteY2" fmla="*/ 1411723 h 1411723"/>
              <a:gd name="connsiteX3" fmla="*/ 1062161 w 4376675"/>
              <a:gd name="connsiteY3" fmla="*/ 1409331 h 1411723"/>
              <a:gd name="connsiteX4" fmla="*/ 1069659 w 4376675"/>
              <a:gd name="connsiteY4" fmla="*/ 899874 h 1411723"/>
              <a:gd name="connsiteX5" fmla="*/ 74929 w 4376675"/>
              <a:gd name="connsiteY5" fmla="*/ 0 h 1411723"/>
              <a:gd name="connsiteX0" fmla="*/ 209192 w 4510938"/>
              <a:gd name="connsiteY0" fmla="*/ 12853 h 1424576"/>
              <a:gd name="connsiteX1" fmla="*/ 3285876 w 4510938"/>
              <a:gd name="connsiteY1" fmla="*/ 338818 h 1424576"/>
              <a:gd name="connsiteX2" fmla="*/ 4510938 w 4510938"/>
              <a:gd name="connsiteY2" fmla="*/ 1424576 h 1424576"/>
              <a:gd name="connsiteX3" fmla="*/ 1196424 w 4510938"/>
              <a:gd name="connsiteY3" fmla="*/ 1422184 h 1424576"/>
              <a:gd name="connsiteX4" fmla="*/ 1203922 w 4510938"/>
              <a:gd name="connsiteY4" fmla="*/ 912727 h 1424576"/>
              <a:gd name="connsiteX5" fmla="*/ 452101 w 4510938"/>
              <a:gd name="connsiteY5" fmla="*/ 152227 h 1424576"/>
              <a:gd name="connsiteX6" fmla="*/ 209192 w 4510938"/>
              <a:gd name="connsiteY6" fmla="*/ 12853 h 1424576"/>
              <a:gd name="connsiteX0" fmla="*/ 209192 w 4510938"/>
              <a:gd name="connsiteY0" fmla="*/ 12853 h 1424576"/>
              <a:gd name="connsiteX1" fmla="*/ 3285876 w 4510938"/>
              <a:gd name="connsiteY1" fmla="*/ 338818 h 1424576"/>
              <a:gd name="connsiteX2" fmla="*/ 4510938 w 4510938"/>
              <a:gd name="connsiteY2" fmla="*/ 1424576 h 1424576"/>
              <a:gd name="connsiteX3" fmla="*/ 1196424 w 4510938"/>
              <a:gd name="connsiteY3" fmla="*/ 1422184 h 1424576"/>
              <a:gd name="connsiteX4" fmla="*/ 1218463 w 4510938"/>
              <a:gd name="connsiteY4" fmla="*/ 1253859 h 1424576"/>
              <a:gd name="connsiteX5" fmla="*/ 1203922 w 4510938"/>
              <a:gd name="connsiteY5" fmla="*/ 912727 h 1424576"/>
              <a:gd name="connsiteX6" fmla="*/ 452101 w 4510938"/>
              <a:gd name="connsiteY6" fmla="*/ 152227 h 1424576"/>
              <a:gd name="connsiteX7" fmla="*/ 209192 w 4510938"/>
              <a:gd name="connsiteY7" fmla="*/ 12853 h 1424576"/>
              <a:gd name="connsiteX0" fmla="*/ 209192 w 4510938"/>
              <a:gd name="connsiteY0" fmla="*/ 12853 h 1424576"/>
              <a:gd name="connsiteX1" fmla="*/ 3285876 w 4510938"/>
              <a:gd name="connsiteY1" fmla="*/ 338818 h 1424576"/>
              <a:gd name="connsiteX2" fmla="*/ 4510938 w 4510938"/>
              <a:gd name="connsiteY2" fmla="*/ 1424576 h 1424576"/>
              <a:gd name="connsiteX3" fmla="*/ 1196424 w 4510938"/>
              <a:gd name="connsiteY3" fmla="*/ 1422184 h 1424576"/>
              <a:gd name="connsiteX4" fmla="*/ 1327252 w 4510938"/>
              <a:gd name="connsiteY4" fmla="*/ 1354008 h 1424576"/>
              <a:gd name="connsiteX5" fmla="*/ 1218463 w 4510938"/>
              <a:gd name="connsiteY5" fmla="*/ 1253859 h 1424576"/>
              <a:gd name="connsiteX6" fmla="*/ 1203922 w 4510938"/>
              <a:gd name="connsiteY6" fmla="*/ 912727 h 1424576"/>
              <a:gd name="connsiteX7" fmla="*/ 452101 w 4510938"/>
              <a:gd name="connsiteY7" fmla="*/ 152227 h 1424576"/>
              <a:gd name="connsiteX8" fmla="*/ 209192 w 4510938"/>
              <a:gd name="connsiteY8" fmla="*/ 12853 h 1424576"/>
              <a:gd name="connsiteX0" fmla="*/ 209192 w 4510938"/>
              <a:gd name="connsiteY0" fmla="*/ 12853 h 1424576"/>
              <a:gd name="connsiteX1" fmla="*/ 3285876 w 4510938"/>
              <a:gd name="connsiteY1" fmla="*/ 338818 h 1424576"/>
              <a:gd name="connsiteX2" fmla="*/ 4510938 w 4510938"/>
              <a:gd name="connsiteY2" fmla="*/ 1424576 h 1424576"/>
              <a:gd name="connsiteX3" fmla="*/ 1196424 w 4510938"/>
              <a:gd name="connsiteY3" fmla="*/ 1422184 h 1424576"/>
              <a:gd name="connsiteX4" fmla="*/ 1292674 w 4510938"/>
              <a:gd name="connsiteY4" fmla="*/ 1378886 h 1424576"/>
              <a:gd name="connsiteX5" fmla="*/ 1327252 w 4510938"/>
              <a:gd name="connsiteY5" fmla="*/ 1354008 h 1424576"/>
              <a:gd name="connsiteX6" fmla="*/ 1218463 w 4510938"/>
              <a:gd name="connsiteY6" fmla="*/ 1253859 h 1424576"/>
              <a:gd name="connsiteX7" fmla="*/ 1203922 w 4510938"/>
              <a:gd name="connsiteY7" fmla="*/ 912727 h 1424576"/>
              <a:gd name="connsiteX8" fmla="*/ 452101 w 4510938"/>
              <a:gd name="connsiteY8" fmla="*/ 152227 h 1424576"/>
              <a:gd name="connsiteX9" fmla="*/ 209192 w 4510938"/>
              <a:gd name="connsiteY9" fmla="*/ 12853 h 1424576"/>
              <a:gd name="connsiteX0" fmla="*/ 209192 w 4510938"/>
              <a:gd name="connsiteY0" fmla="*/ 12853 h 1424576"/>
              <a:gd name="connsiteX1" fmla="*/ 3285876 w 4510938"/>
              <a:gd name="connsiteY1" fmla="*/ 338818 h 1424576"/>
              <a:gd name="connsiteX2" fmla="*/ 4510938 w 4510938"/>
              <a:gd name="connsiteY2" fmla="*/ 1424576 h 1424576"/>
              <a:gd name="connsiteX3" fmla="*/ 1909259 w 4510938"/>
              <a:gd name="connsiteY3" fmla="*/ 1355365 h 1424576"/>
              <a:gd name="connsiteX4" fmla="*/ 1292674 w 4510938"/>
              <a:gd name="connsiteY4" fmla="*/ 1378886 h 1424576"/>
              <a:gd name="connsiteX5" fmla="*/ 1327252 w 4510938"/>
              <a:gd name="connsiteY5" fmla="*/ 1354008 h 1424576"/>
              <a:gd name="connsiteX6" fmla="*/ 1218463 w 4510938"/>
              <a:gd name="connsiteY6" fmla="*/ 1253859 h 1424576"/>
              <a:gd name="connsiteX7" fmla="*/ 1203922 w 4510938"/>
              <a:gd name="connsiteY7" fmla="*/ 912727 h 1424576"/>
              <a:gd name="connsiteX8" fmla="*/ 452101 w 4510938"/>
              <a:gd name="connsiteY8" fmla="*/ 152227 h 1424576"/>
              <a:gd name="connsiteX9" fmla="*/ 209192 w 4510938"/>
              <a:gd name="connsiteY9" fmla="*/ 12853 h 1424576"/>
              <a:gd name="connsiteX0" fmla="*/ 82791 w 6183941"/>
              <a:gd name="connsiteY0" fmla="*/ 2944 h 1672693"/>
              <a:gd name="connsiteX1" fmla="*/ 4958879 w 6183941"/>
              <a:gd name="connsiteY1" fmla="*/ 586935 h 1672693"/>
              <a:gd name="connsiteX2" fmla="*/ 6183941 w 6183941"/>
              <a:gd name="connsiteY2" fmla="*/ 1672693 h 1672693"/>
              <a:gd name="connsiteX3" fmla="*/ 3582262 w 6183941"/>
              <a:gd name="connsiteY3" fmla="*/ 1603482 h 1672693"/>
              <a:gd name="connsiteX4" fmla="*/ 2965677 w 6183941"/>
              <a:gd name="connsiteY4" fmla="*/ 1627003 h 1672693"/>
              <a:gd name="connsiteX5" fmla="*/ 3000255 w 6183941"/>
              <a:gd name="connsiteY5" fmla="*/ 1602125 h 1672693"/>
              <a:gd name="connsiteX6" fmla="*/ 2891466 w 6183941"/>
              <a:gd name="connsiteY6" fmla="*/ 1501976 h 1672693"/>
              <a:gd name="connsiteX7" fmla="*/ 2876925 w 6183941"/>
              <a:gd name="connsiteY7" fmla="*/ 1160844 h 1672693"/>
              <a:gd name="connsiteX8" fmla="*/ 2125104 w 6183941"/>
              <a:gd name="connsiteY8" fmla="*/ 400344 h 1672693"/>
              <a:gd name="connsiteX9" fmla="*/ 82791 w 6183941"/>
              <a:gd name="connsiteY9" fmla="*/ 2944 h 1672693"/>
              <a:gd name="connsiteX0" fmla="*/ 100618 w 6201768"/>
              <a:gd name="connsiteY0" fmla="*/ 776 h 1670525"/>
              <a:gd name="connsiteX1" fmla="*/ 4976706 w 6201768"/>
              <a:gd name="connsiteY1" fmla="*/ 584767 h 1670525"/>
              <a:gd name="connsiteX2" fmla="*/ 6201768 w 6201768"/>
              <a:gd name="connsiteY2" fmla="*/ 1670525 h 1670525"/>
              <a:gd name="connsiteX3" fmla="*/ 3600089 w 6201768"/>
              <a:gd name="connsiteY3" fmla="*/ 1601314 h 1670525"/>
              <a:gd name="connsiteX4" fmla="*/ 2983504 w 6201768"/>
              <a:gd name="connsiteY4" fmla="*/ 1624835 h 1670525"/>
              <a:gd name="connsiteX5" fmla="*/ 3018082 w 6201768"/>
              <a:gd name="connsiteY5" fmla="*/ 1599957 h 1670525"/>
              <a:gd name="connsiteX6" fmla="*/ 2909293 w 6201768"/>
              <a:gd name="connsiteY6" fmla="*/ 1499808 h 1670525"/>
              <a:gd name="connsiteX7" fmla="*/ 2894752 w 6201768"/>
              <a:gd name="connsiteY7" fmla="*/ 1158676 h 1670525"/>
              <a:gd name="connsiteX8" fmla="*/ 1700333 w 6201768"/>
              <a:gd name="connsiteY8" fmla="*/ 1134900 h 1670525"/>
              <a:gd name="connsiteX9" fmla="*/ 100618 w 6201768"/>
              <a:gd name="connsiteY9" fmla="*/ 776 h 1670525"/>
              <a:gd name="connsiteX0" fmla="*/ 110675 w 6211825"/>
              <a:gd name="connsiteY0" fmla="*/ 644 h 1670393"/>
              <a:gd name="connsiteX1" fmla="*/ 4986763 w 6211825"/>
              <a:gd name="connsiteY1" fmla="*/ 584635 h 1670393"/>
              <a:gd name="connsiteX2" fmla="*/ 6211825 w 6211825"/>
              <a:gd name="connsiteY2" fmla="*/ 1670393 h 1670393"/>
              <a:gd name="connsiteX3" fmla="*/ 3610146 w 6211825"/>
              <a:gd name="connsiteY3" fmla="*/ 1601182 h 1670393"/>
              <a:gd name="connsiteX4" fmla="*/ 2993561 w 6211825"/>
              <a:gd name="connsiteY4" fmla="*/ 1624703 h 1670393"/>
              <a:gd name="connsiteX5" fmla="*/ 3028139 w 6211825"/>
              <a:gd name="connsiteY5" fmla="*/ 1599825 h 1670393"/>
              <a:gd name="connsiteX6" fmla="*/ 2919350 w 6211825"/>
              <a:gd name="connsiteY6" fmla="*/ 1499676 h 1670393"/>
              <a:gd name="connsiteX7" fmla="*/ 2904809 w 6211825"/>
              <a:gd name="connsiteY7" fmla="*/ 1158544 h 1670393"/>
              <a:gd name="connsiteX8" fmla="*/ 1522733 w 6211825"/>
              <a:gd name="connsiteY8" fmla="*/ 1338316 h 1670393"/>
              <a:gd name="connsiteX9" fmla="*/ 110675 w 6211825"/>
              <a:gd name="connsiteY9" fmla="*/ 644 h 1670393"/>
              <a:gd name="connsiteX0" fmla="*/ 99981 w 6201131"/>
              <a:gd name="connsiteY0" fmla="*/ 926 h 1670675"/>
              <a:gd name="connsiteX1" fmla="*/ 4976069 w 6201131"/>
              <a:gd name="connsiteY1" fmla="*/ 584917 h 1670675"/>
              <a:gd name="connsiteX2" fmla="*/ 6201131 w 6201131"/>
              <a:gd name="connsiteY2" fmla="*/ 1670675 h 1670675"/>
              <a:gd name="connsiteX3" fmla="*/ 3599452 w 6201131"/>
              <a:gd name="connsiteY3" fmla="*/ 1601464 h 1670675"/>
              <a:gd name="connsiteX4" fmla="*/ 2982867 w 6201131"/>
              <a:gd name="connsiteY4" fmla="*/ 1624985 h 1670675"/>
              <a:gd name="connsiteX5" fmla="*/ 3017445 w 6201131"/>
              <a:gd name="connsiteY5" fmla="*/ 1600107 h 1670675"/>
              <a:gd name="connsiteX6" fmla="*/ 2908656 w 6201131"/>
              <a:gd name="connsiteY6" fmla="*/ 1499958 h 1670675"/>
              <a:gd name="connsiteX7" fmla="*/ 2894115 w 6201131"/>
              <a:gd name="connsiteY7" fmla="*/ 1158826 h 1670675"/>
              <a:gd name="connsiteX8" fmla="*/ 1712854 w 6201131"/>
              <a:gd name="connsiteY8" fmla="*/ 972596 h 1670675"/>
              <a:gd name="connsiteX9" fmla="*/ 99981 w 6201131"/>
              <a:gd name="connsiteY9" fmla="*/ 926 h 1670675"/>
              <a:gd name="connsiteX0" fmla="*/ 99981 w 6201131"/>
              <a:gd name="connsiteY0" fmla="*/ 926 h 1670675"/>
              <a:gd name="connsiteX1" fmla="*/ 4976069 w 6201131"/>
              <a:gd name="connsiteY1" fmla="*/ 584917 h 1670675"/>
              <a:gd name="connsiteX2" fmla="*/ 6201131 w 6201131"/>
              <a:gd name="connsiteY2" fmla="*/ 1670675 h 1670675"/>
              <a:gd name="connsiteX3" fmla="*/ 3599452 w 6201131"/>
              <a:gd name="connsiteY3" fmla="*/ 1601464 h 1670675"/>
              <a:gd name="connsiteX4" fmla="*/ 2982867 w 6201131"/>
              <a:gd name="connsiteY4" fmla="*/ 1624985 h 1670675"/>
              <a:gd name="connsiteX5" fmla="*/ 1352329 w 6201131"/>
              <a:gd name="connsiteY5" fmla="*/ 1547026 h 1670675"/>
              <a:gd name="connsiteX6" fmla="*/ 2908656 w 6201131"/>
              <a:gd name="connsiteY6" fmla="*/ 1499958 h 1670675"/>
              <a:gd name="connsiteX7" fmla="*/ 2894115 w 6201131"/>
              <a:gd name="connsiteY7" fmla="*/ 1158826 h 1670675"/>
              <a:gd name="connsiteX8" fmla="*/ 1712854 w 6201131"/>
              <a:gd name="connsiteY8" fmla="*/ 972596 h 1670675"/>
              <a:gd name="connsiteX9" fmla="*/ 99981 w 6201131"/>
              <a:gd name="connsiteY9" fmla="*/ 926 h 1670675"/>
              <a:gd name="connsiteX0" fmla="*/ 99981 w 6201131"/>
              <a:gd name="connsiteY0" fmla="*/ 926 h 1670675"/>
              <a:gd name="connsiteX1" fmla="*/ 4976069 w 6201131"/>
              <a:gd name="connsiteY1" fmla="*/ 584917 h 1670675"/>
              <a:gd name="connsiteX2" fmla="*/ 6201131 w 6201131"/>
              <a:gd name="connsiteY2" fmla="*/ 1670675 h 1670675"/>
              <a:gd name="connsiteX3" fmla="*/ 3599452 w 6201131"/>
              <a:gd name="connsiteY3" fmla="*/ 1601464 h 1670675"/>
              <a:gd name="connsiteX4" fmla="*/ 2982867 w 6201131"/>
              <a:gd name="connsiteY4" fmla="*/ 1624985 h 1670675"/>
              <a:gd name="connsiteX5" fmla="*/ 1352329 w 6201131"/>
              <a:gd name="connsiteY5" fmla="*/ 1547026 h 1670675"/>
              <a:gd name="connsiteX6" fmla="*/ 1568524 w 6201131"/>
              <a:gd name="connsiteY6" fmla="*/ 1279988 h 1670675"/>
              <a:gd name="connsiteX7" fmla="*/ 2894115 w 6201131"/>
              <a:gd name="connsiteY7" fmla="*/ 1158826 h 1670675"/>
              <a:gd name="connsiteX8" fmla="*/ 1712854 w 6201131"/>
              <a:gd name="connsiteY8" fmla="*/ 972596 h 1670675"/>
              <a:gd name="connsiteX9" fmla="*/ 99981 w 6201131"/>
              <a:gd name="connsiteY9" fmla="*/ 926 h 1670675"/>
              <a:gd name="connsiteX0" fmla="*/ 99981 w 6201131"/>
              <a:gd name="connsiteY0" fmla="*/ 926 h 1670675"/>
              <a:gd name="connsiteX1" fmla="*/ 4976069 w 6201131"/>
              <a:gd name="connsiteY1" fmla="*/ 584917 h 1670675"/>
              <a:gd name="connsiteX2" fmla="*/ 6201131 w 6201131"/>
              <a:gd name="connsiteY2" fmla="*/ 1670675 h 1670675"/>
              <a:gd name="connsiteX3" fmla="*/ 3599452 w 6201131"/>
              <a:gd name="connsiteY3" fmla="*/ 1601464 h 1670675"/>
              <a:gd name="connsiteX4" fmla="*/ 2982867 w 6201131"/>
              <a:gd name="connsiteY4" fmla="*/ 1624985 h 1670675"/>
              <a:gd name="connsiteX5" fmla="*/ 1352329 w 6201131"/>
              <a:gd name="connsiteY5" fmla="*/ 1547026 h 1670675"/>
              <a:gd name="connsiteX6" fmla="*/ 1568524 w 6201131"/>
              <a:gd name="connsiteY6" fmla="*/ 1279988 h 1670675"/>
              <a:gd name="connsiteX7" fmla="*/ 2894115 w 6201131"/>
              <a:gd name="connsiteY7" fmla="*/ 1158826 h 1670675"/>
              <a:gd name="connsiteX8" fmla="*/ 1712854 w 6201131"/>
              <a:gd name="connsiteY8" fmla="*/ 972596 h 1670675"/>
              <a:gd name="connsiteX9" fmla="*/ 99981 w 6201131"/>
              <a:gd name="connsiteY9" fmla="*/ 926 h 1670675"/>
              <a:gd name="connsiteX0" fmla="*/ 87855 w 6189005"/>
              <a:gd name="connsiteY0" fmla="*/ 934 h 1670683"/>
              <a:gd name="connsiteX1" fmla="*/ 4963943 w 6189005"/>
              <a:gd name="connsiteY1" fmla="*/ 584925 h 1670683"/>
              <a:gd name="connsiteX2" fmla="*/ 6189005 w 6189005"/>
              <a:gd name="connsiteY2" fmla="*/ 1670683 h 1670683"/>
              <a:gd name="connsiteX3" fmla="*/ 3587326 w 6189005"/>
              <a:gd name="connsiteY3" fmla="*/ 1601472 h 1670683"/>
              <a:gd name="connsiteX4" fmla="*/ 2970741 w 6189005"/>
              <a:gd name="connsiteY4" fmla="*/ 1624993 h 1670683"/>
              <a:gd name="connsiteX5" fmla="*/ 1340203 w 6189005"/>
              <a:gd name="connsiteY5" fmla="*/ 1547034 h 1670683"/>
              <a:gd name="connsiteX6" fmla="*/ 1556398 w 6189005"/>
              <a:gd name="connsiteY6" fmla="*/ 1279996 h 1670683"/>
              <a:gd name="connsiteX7" fmla="*/ 1092443 w 6189005"/>
              <a:gd name="connsiteY7" fmla="*/ 1204054 h 1670683"/>
              <a:gd name="connsiteX8" fmla="*/ 1700728 w 6189005"/>
              <a:gd name="connsiteY8" fmla="*/ 972604 h 1670683"/>
              <a:gd name="connsiteX9" fmla="*/ 87855 w 6189005"/>
              <a:gd name="connsiteY9" fmla="*/ 934 h 1670683"/>
              <a:gd name="connsiteX0" fmla="*/ 87855 w 6189005"/>
              <a:gd name="connsiteY0" fmla="*/ 934 h 1670683"/>
              <a:gd name="connsiteX1" fmla="*/ 4963943 w 6189005"/>
              <a:gd name="connsiteY1" fmla="*/ 584925 h 1670683"/>
              <a:gd name="connsiteX2" fmla="*/ 6189005 w 6189005"/>
              <a:gd name="connsiteY2" fmla="*/ 1670683 h 1670683"/>
              <a:gd name="connsiteX3" fmla="*/ 3587326 w 6189005"/>
              <a:gd name="connsiteY3" fmla="*/ 1601472 h 1670683"/>
              <a:gd name="connsiteX4" fmla="*/ 2970741 w 6189005"/>
              <a:gd name="connsiteY4" fmla="*/ 1624993 h 1670683"/>
              <a:gd name="connsiteX5" fmla="*/ 1340203 w 6189005"/>
              <a:gd name="connsiteY5" fmla="*/ 1547034 h 1670683"/>
              <a:gd name="connsiteX6" fmla="*/ 1156302 w 6189005"/>
              <a:gd name="connsiteY6" fmla="*/ 1361075 h 1670683"/>
              <a:gd name="connsiteX7" fmla="*/ 1092443 w 6189005"/>
              <a:gd name="connsiteY7" fmla="*/ 1204054 h 1670683"/>
              <a:gd name="connsiteX8" fmla="*/ 1700728 w 6189005"/>
              <a:gd name="connsiteY8" fmla="*/ 972604 h 1670683"/>
              <a:gd name="connsiteX9" fmla="*/ 87855 w 6189005"/>
              <a:gd name="connsiteY9" fmla="*/ 934 h 1670683"/>
              <a:gd name="connsiteX0" fmla="*/ 87855 w 6189005"/>
              <a:gd name="connsiteY0" fmla="*/ 934 h 1670683"/>
              <a:gd name="connsiteX1" fmla="*/ 4963943 w 6189005"/>
              <a:gd name="connsiteY1" fmla="*/ 584925 h 1670683"/>
              <a:gd name="connsiteX2" fmla="*/ 6189005 w 6189005"/>
              <a:gd name="connsiteY2" fmla="*/ 1670683 h 1670683"/>
              <a:gd name="connsiteX3" fmla="*/ 3587326 w 6189005"/>
              <a:gd name="connsiteY3" fmla="*/ 1601472 h 1670683"/>
              <a:gd name="connsiteX4" fmla="*/ 2970741 w 6189005"/>
              <a:gd name="connsiteY4" fmla="*/ 1624993 h 1670683"/>
              <a:gd name="connsiteX5" fmla="*/ 1441362 w 6189005"/>
              <a:gd name="connsiteY5" fmla="*/ 1605354 h 1670683"/>
              <a:gd name="connsiteX6" fmla="*/ 1156302 w 6189005"/>
              <a:gd name="connsiteY6" fmla="*/ 1361075 h 1670683"/>
              <a:gd name="connsiteX7" fmla="*/ 1092443 w 6189005"/>
              <a:gd name="connsiteY7" fmla="*/ 1204054 h 1670683"/>
              <a:gd name="connsiteX8" fmla="*/ 1700728 w 6189005"/>
              <a:gd name="connsiteY8" fmla="*/ 972604 h 1670683"/>
              <a:gd name="connsiteX9" fmla="*/ 87855 w 6189005"/>
              <a:gd name="connsiteY9" fmla="*/ 934 h 1670683"/>
              <a:gd name="connsiteX0" fmla="*/ 129335 w 6230485"/>
              <a:gd name="connsiteY0" fmla="*/ 898 h 1670647"/>
              <a:gd name="connsiteX1" fmla="*/ 5005423 w 6230485"/>
              <a:gd name="connsiteY1" fmla="*/ 584889 h 1670647"/>
              <a:gd name="connsiteX2" fmla="*/ 6230485 w 6230485"/>
              <a:gd name="connsiteY2" fmla="*/ 1670647 h 1670647"/>
              <a:gd name="connsiteX3" fmla="*/ 3628806 w 6230485"/>
              <a:gd name="connsiteY3" fmla="*/ 1601436 h 1670647"/>
              <a:gd name="connsiteX4" fmla="*/ 3012221 w 6230485"/>
              <a:gd name="connsiteY4" fmla="*/ 1624957 h 1670647"/>
              <a:gd name="connsiteX5" fmla="*/ 1482842 w 6230485"/>
              <a:gd name="connsiteY5" fmla="*/ 1605318 h 1670647"/>
              <a:gd name="connsiteX6" fmla="*/ 1197782 w 6230485"/>
              <a:gd name="connsiteY6" fmla="*/ 1361039 h 1670647"/>
              <a:gd name="connsiteX7" fmla="*/ 1133923 w 6230485"/>
              <a:gd name="connsiteY7" fmla="*/ 1204018 h 1670647"/>
              <a:gd name="connsiteX8" fmla="*/ 990325 w 6230485"/>
              <a:gd name="connsiteY8" fmla="*/ 1006707 h 1670647"/>
              <a:gd name="connsiteX9" fmla="*/ 129335 w 6230485"/>
              <a:gd name="connsiteY9" fmla="*/ 898 h 1670647"/>
              <a:gd name="connsiteX0" fmla="*/ 135981 w 6144568"/>
              <a:gd name="connsiteY0" fmla="*/ 870 h 1702274"/>
              <a:gd name="connsiteX1" fmla="*/ 4919506 w 6144568"/>
              <a:gd name="connsiteY1" fmla="*/ 616516 h 1702274"/>
              <a:gd name="connsiteX2" fmla="*/ 6144568 w 6144568"/>
              <a:gd name="connsiteY2" fmla="*/ 1702274 h 1702274"/>
              <a:gd name="connsiteX3" fmla="*/ 3542889 w 6144568"/>
              <a:gd name="connsiteY3" fmla="*/ 1633063 h 1702274"/>
              <a:gd name="connsiteX4" fmla="*/ 2926304 w 6144568"/>
              <a:gd name="connsiteY4" fmla="*/ 1656584 h 1702274"/>
              <a:gd name="connsiteX5" fmla="*/ 1396925 w 6144568"/>
              <a:gd name="connsiteY5" fmla="*/ 1636945 h 1702274"/>
              <a:gd name="connsiteX6" fmla="*/ 1111865 w 6144568"/>
              <a:gd name="connsiteY6" fmla="*/ 1392666 h 1702274"/>
              <a:gd name="connsiteX7" fmla="*/ 1048006 w 6144568"/>
              <a:gd name="connsiteY7" fmla="*/ 1235645 h 1702274"/>
              <a:gd name="connsiteX8" fmla="*/ 904408 w 6144568"/>
              <a:gd name="connsiteY8" fmla="*/ 1038334 h 1702274"/>
              <a:gd name="connsiteX9" fmla="*/ 135981 w 6144568"/>
              <a:gd name="connsiteY9" fmla="*/ 870 h 1702274"/>
              <a:gd name="connsiteX0" fmla="*/ 144877 w 6153464"/>
              <a:gd name="connsiteY0" fmla="*/ 793 h 1702197"/>
              <a:gd name="connsiteX1" fmla="*/ 4928402 w 6153464"/>
              <a:gd name="connsiteY1" fmla="*/ 616439 h 1702197"/>
              <a:gd name="connsiteX2" fmla="*/ 6153464 w 6153464"/>
              <a:gd name="connsiteY2" fmla="*/ 1702197 h 1702197"/>
              <a:gd name="connsiteX3" fmla="*/ 3551785 w 6153464"/>
              <a:gd name="connsiteY3" fmla="*/ 1632986 h 1702197"/>
              <a:gd name="connsiteX4" fmla="*/ 2935200 w 6153464"/>
              <a:gd name="connsiteY4" fmla="*/ 1656507 h 1702197"/>
              <a:gd name="connsiteX5" fmla="*/ 1405821 w 6153464"/>
              <a:gd name="connsiteY5" fmla="*/ 1636868 h 1702197"/>
              <a:gd name="connsiteX6" fmla="*/ 1120761 w 6153464"/>
              <a:gd name="connsiteY6" fmla="*/ 1392589 h 1702197"/>
              <a:gd name="connsiteX7" fmla="*/ 1056902 w 6153464"/>
              <a:gd name="connsiteY7" fmla="*/ 1235568 h 1702197"/>
              <a:gd name="connsiteX8" fmla="*/ 819728 w 6153464"/>
              <a:gd name="connsiteY8" fmla="*/ 1126007 h 1702197"/>
              <a:gd name="connsiteX9" fmla="*/ 144877 w 6153464"/>
              <a:gd name="connsiteY9" fmla="*/ 793 h 1702197"/>
              <a:gd name="connsiteX0" fmla="*/ 143123 w 6151710"/>
              <a:gd name="connsiteY0" fmla="*/ 802 h 1702206"/>
              <a:gd name="connsiteX1" fmla="*/ 4926648 w 6151710"/>
              <a:gd name="connsiteY1" fmla="*/ 616448 h 1702206"/>
              <a:gd name="connsiteX2" fmla="*/ 6151710 w 6151710"/>
              <a:gd name="connsiteY2" fmla="*/ 1702206 h 1702206"/>
              <a:gd name="connsiteX3" fmla="*/ 3550031 w 6151710"/>
              <a:gd name="connsiteY3" fmla="*/ 1632995 h 1702206"/>
              <a:gd name="connsiteX4" fmla="*/ 2933446 w 6151710"/>
              <a:gd name="connsiteY4" fmla="*/ 1656516 h 1702206"/>
              <a:gd name="connsiteX5" fmla="*/ 1404067 w 6151710"/>
              <a:gd name="connsiteY5" fmla="*/ 1636877 h 1702206"/>
              <a:gd name="connsiteX6" fmla="*/ 1119007 w 6151710"/>
              <a:gd name="connsiteY6" fmla="*/ 1392598 h 1702206"/>
              <a:gd name="connsiteX7" fmla="*/ 941340 w 6151710"/>
              <a:gd name="connsiteY7" fmla="*/ 1311663 h 1702206"/>
              <a:gd name="connsiteX8" fmla="*/ 817974 w 6151710"/>
              <a:gd name="connsiteY8" fmla="*/ 1126016 h 1702206"/>
              <a:gd name="connsiteX9" fmla="*/ 143123 w 6151710"/>
              <a:gd name="connsiteY9" fmla="*/ 802 h 1702206"/>
              <a:gd name="connsiteX0" fmla="*/ 143123 w 6151710"/>
              <a:gd name="connsiteY0" fmla="*/ 802 h 1702206"/>
              <a:gd name="connsiteX1" fmla="*/ 4926648 w 6151710"/>
              <a:gd name="connsiteY1" fmla="*/ 616448 h 1702206"/>
              <a:gd name="connsiteX2" fmla="*/ 6151710 w 6151710"/>
              <a:gd name="connsiteY2" fmla="*/ 1702206 h 1702206"/>
              <a:gd name="connsiteX3" fmla="*/ 3550031 w 6151710"/>
              <a:gd name="connsiteY3" fmla="*/ 1632995 h 1702206"/>
              <a:gd name="connsiteX4" fmla="*/ 2933446 w 6151710"/>
              <a:gd name="connsiteY4" fmla="*/ 1656516 h 1702206"/>
              <a:gd name="connsiteX5" fmla="*/ 1404067 w 6151710"/>
              <a:gd name="connsiteY5" fmla="*/ 1636877 h 1702206"/>
              <a:gd name="connsiteX6" fmla="*/ 1014809 w 6151710"/>
              <a:gd name="connsiteY6" fmla="*/ 1502563 h 1702206"/>
              <a:gd name="connsiteX7" fmla="*/ 941340 w 6151710"/>
              <a:gd name="connsiteY7" fmla="*/ 1311663 h 1702206"/>
              <a:gd name="connsiteX8" fmla="*/ 817974 w 6151710"/>
              <a:gd name="connsiteY8" fmla="*/ 1126016 h 1702206"/>
              <a:gd name="connsiteX9" fmla="*/ 143123 w 6151710"/>
              <a:gd name="connsiteY9" fmla="*/ 802 h 1702206"/>
              <a:gd name="connsiteX0" fmla="*/ 143123 w 6151710"/>
              <a:gd name="connsiteY0" fmla="*/ 802 h 1702206"/>
              <a:gd name="connsiteX1" fmla="*/ 4926648 w 6151710"/>
              <a:gd name="connsiteY1" fmla="*/ 616448 h 1702206"/>
              <a:gd name="connsiteX2" fmla="*/ 6151710 w 6151710"/>
              <a:gd name="connsiteY2" fmla="*/ 1702206 h 1702206"/>
              <a:gd name="connsiteX3" fmla="*/ 3550031 w 6151710"/>
              <a:gd name="connsiteY3" fmla="*/ 1632995 h 1702206"/>
              <a:gd name="connsiteX4" fmla="*/ 2933446 w 6151710"/>
              <a:gd name="connsiteY4" fmla="*/ 1656516 h 1702206"/>
              <a:gd name="connsiteX5" fmla="*/ 1055564 w 6151710"/>
              <a:gd name="connsiteY5" fmla="*/ 1691020 h 1702206"/>
              <a:gd name="connsiteX6" fmla="*/ 1014809 w 6151710"/>
              <a:gd name="connsiteY6" fmla="*/ 1502563 h 1702206"/>
              <a:gd name="connsiteX7" fmla="*/ 941340 w 6151710"/>
              <a:gd name="connsiteY7" fmla="*/ 1311663 h 1702206"/>
              <a:gd name="connsiteX8" fmla="*/ 817974 w 6151710"/>
              <a:gd name="connsiteY8" fmla="*/ 1126016 h 1702206"/>
              <a:gd name="connsiteX9" fmla="*/ 143123 w 6151710"/>
              <a:gd name="connsiteY9" fmla="*/ 802 h 1702206"/>
              <a:gd name="connsiteX0" fmla="*/ 143123 w 6151710"/>
              <a:gd name="connsiteY0" fmla="*/ 802 h 1702206"/>
              <a:gd name="connsiteX1" fmla="*/ 4926648 w 6151710"/>
              <a:gd name="connsiteY1" fmla="*/ 616448 h 1702206"/>
              <a:gd name="connsiteX2" fmla="*/ 6151710 w 6151710"/>
              <a:gd name="connsiteY2" fmla="*/ 1702206 h 1702206"/>
              <a:gd name="connsiteX3" fmla="*/ 3550031 w 6151710"/>
              <a:gd name="connsiteY3" fmla="*/ 1632995 h 1702206"/>
              <a:gd name="connsiteX4" fmla="*/ 2933446 w 6151710"/>
              <a:gd name="connsiteY4" fmla="*/ 1656516 h 1702206"/>
              <a:gd name="connsiteX5" fmla="*/ 1055564 w 6151710"/>
              <a:gd name="connsiteY5" fmla="*/ 1691020 h 1702206"/>
              <a:gd name="connsiteX6" fmla="*/ 891898 w 6151710"/>
              <a:gd name="connsiteY6" fmla="*/ 1516723 h 1702206"/>
              <a:gd name="connsiteX7" fmla="*/ 941340 w 6151710"/>
              <a:gd name="connsiteY7" fmla="*/ 1311663 h 1702206"/>
              <a:gd name="connsiteX8" fmla="*/ 817974 w 6151710"/>
              <a:gd name="connsiteY8" fmla="*/ 1126016 h 1702206"/>
              <a:gd name="connsiteX9" fmla="*/ 143123 w 6151710"/>
              <a:gd name="connsiteY9" fmla="*/ 802 h 1702206"/>
              <a:gd name="connsiteX0" fmla="*/ 141731 w 6150318"/>
              <a:gd name="connsiteY0" fmla="*/ 803 h 1702207"/>
              <a:gd name="connsiteX1" fmla="*/ 4925256 w 6150318"/>
              <a:gd name="connsiteY1" fmla="*/ 616449 h 1702207"/>
              <a:gd name="connsiteX2" fmla="*/ 6150318 w 6150318"/>
              <a:gd name="connsiteY2" fmla="*/ 1702207 h 1702207"/>
              <a:gd name="connsiteX3" fmla="*/ 3548639 w 6150318"/>
              <a:gd name="connsiteY3" fmla="*/ 1632996 h 1702207"/>
              <a:gd name="connsiteX4" fmla="*/ 2932054 w 6150318"/>
              <a:gd name="connsiteY4" fmla="*/ 1656517 h 1702207"/>
              <a:gd name="connsiteX5" fmla="*/ 1054172 w 6150318"/>
              <a:gd name="connsiteY5" fmla="*/ 1691021 h 1702207"/>
              <a:gd name="connsiteX6" fmla="*/ 890506 w 6150318"/>
              <a:gd name="connsiteY6" fmla="*/ 1516724 h 1702207"/>
              <a:gd name="connsiteX7" fmla="*/ 847890 w 6150318"/>
              <a:gd name="connsiteY7" fmla="*/ 1315271 h 1702207"/>
              <a:gd name="connsiteX8" fmla="*/ 816582 w 6150318"/>
              <a:gd name="connsiteY8" fmla="*/ 1126017 h 1702207"/>
              <a:gd name="connsiteX9" fmla="*/ 141731 w 6150318"/>
              <a:gd name="connsiteY9" fmla="*/ 803 h 1702207"/>
              <a:gd name="connsiteX0" fmla="*/ 149577 w 6158164"/>
              <a:gd name="connsiteY0" fmla="*/ 804 h 1702208"/>
              <a:gd name="connsiteX1" fmla="*/ 4933102 w 6158164"/>
              <a:gd name="connsiteY1" fmla="*/ 616450 h 1702208"/>
              <a:gd name="connsiteX2" fmla="*/ 6158164 w 6158164"/>
              <a:gd name="connsiteY2" fmla="*/ 1702208 h 1702208"/>
              <a:gd name="connsiteX3" fmla="*/ 3556485 w 6158164"/>
              <a:gd name="connsiteY3" fmla="*/ 1632997 h 1702208"/>
              <a:gd name="connsiteX4" fmla="*/ 2939900 w 6158164"/>
              <a:gd name="connsiteY4" fmla="*/ 1656518 h 1702208"/>
              <a:gd name="connsiteX5" fmla="*/ 1062018 w 6158164"/>
              <a:gd name="connsiteY5" fmla="*/ 1691022 h 1702208"/>
              <a:gd name="connsiteX6" fmla="*/ 898352 w 6158164"/>
              <a:gd name="connsiteY6" fmla="*/ 1516725 h 1702208"/>
              <a:gd name="connsiteX7" fmla="*/ 855736 w 6158164"/>
              <a:gd name="connsiteY7" fmla="*/ 1315272 h 1702208"/>
              <a:gd name="connsiteX8" fmla="*/ 747799 w 6158164"/>
              <a:gd name="connsiteY8" fmla="*/ 1124351 h 1702208"/>
              <a:gd name="connsiteX9" fmla="*/ 149577 w 6158164"/>
              <a:gd name="connsiteY9" fmla="*/ 804 h 1702208"/>
              <a:gd name="connsiteX0" fmla="*/ 150002 w 6158589"/>
              <a:gd name="connsiteY0" fmla="*/ 804 h 1702208"/>
              <a:gd name="connsiteX1" fmla="*/ 4933527 w 6158589"/>
              <a:gd name="connsiteY1" fmla="*/ 616450 h 1702208"/>
              <a:gd name="connsiteX2" fmla="*/ 6158589 w 6158589"/>
              <a:gd name="connsiteY2" fmla="*/ 1702208 h 1702208"/>
              <a:gd name="connsiteX3" fmla="*/ 3556910 w 6158589"/>
              <a:gd name="connsiteY3" fmla="*/ 1632997 h 1702208"/>
              <a:gd name="connsiteX4" fmla="*/ 2940325 w 6158589"/>
              <a:gd name="connsiteY4" fmla="*/ 1656518 h 1702208"/>
              <a:gd name="connsiteX5" fmla="*/ 1062443 w 6158589"/>
              <a:gd name="connsiteY5" fmla="*/ 1691022 h 1702208"/>
              <a:gd name="connsiteX6" fmla="*/ 898777 w 6158589"/>
              <a:gd name="connsiteY6" fmla="*/ 1516725 h 1702208"/>
              <a:gd name="connsiteX7" fmla="*/ 881705 w 6158589"/>
              <a:gd name="connsiteY7" fmla="*/ 1315829 h 1702208"/>
              <a:gd name="connsiteX8" fmla="*/ 748224 w 6158589"/>
              <a:gd name="connsiteY8" fmla="*/ 1124351 h 1702208"/>
              <a:gd name="connsiteX9" fmla="*/ 150002 w 6158589"/>
              <a:gd name="connsiteY9" fmla="*/ 804 h 1702208"/>
              <a:gd name="connsiteX0" fmla="*/ 150002 w 6158589"/>
              <a:gd name="connsiteY0" fmla="*/ 804 h 1702208"/>
              <a:gd name="connsiteX1" fmla="*/ 4933527 w 6158589"/>
              <a:gd name="connsiteY1" fmla="*/ 616450 h 1702208"/>
              <a:gd name="connsiteX2" fmla="*/ 6158589 w 6158589"/>
              <a:gd name="connsiteY2" fmla="*/ 1702208 h 1702208"/>
              <a:gd name="connsiteX3" fmla="*/ 3556910 w 6158589"/>
              <a:gd name="connsiteY3" fmla="*/ 1632997 h 1702208"/>
              <a:gd name="connsiteX4" fmla="*/ 2940325 w 6158589"/>
              <a:gd name="connsiteY4" fmla="*/ 1656518 h 1702208"/>
              <a:gd name="connsiteX5" fmla="*/ 1062443 w 6158589"/>
              <a:gd name="connsiteY5" fmla="*/ 1691022 h 1702208"/>
              <a:gd name="connsiteX6" fmla="*/ 986029 w 6158589"/>
              <a:gd name="connsiteY6" fmla="*/ 1496176 h 1702208"/>
              <a:gd name="connsiteX7" fmla="*/ 881705 w 6158589"/>
              <a:gd name="connsiteY7" fmla="*/ 1315829 h 1702208"/>
              <a:gd name="connsiteX8" fmla="*/ 748224 w 6158589"/>
              <a:gd name="connsiteY8" fmla="*/ 1124351 h 1702208"/>
              <a:gd name="connsiteX9" fmla="*/ 150002 w 6158589"/>
              <a:gd name="connsiteY9" fmla="*/ 804 h 1702208"/>
              <a:gd name="connsiteX0" fmla="*/ 150002 w 6158589"/>
              <a:gd name="connsiteY0" fmla="*/ 804 h 1702208"/>
              <a:gd name="connsiteX1" fmla="*/ 4933527 w 6158589"/>
              <a:gd name="connsiteY1" fmla="*/ 616450 h 1702208"/>
              <a:gd name="connsiteX2" fmla="*/ 6158589 w 6158589"/>
              <a:gd name="connsiteY2" fmla="*/ 1702208 h 1702208"/>
              <a:gd name="connsiteX3" fmla="*/ 3556910 w 6158589"/>
              <a:gd name="connsiteY3" fmla="*/ 1632997 h 1702208"/>
              <a:gd name="connsiteX4" fmla="*/ 2940325 w 6158589"/>
              <a:gd name="connsiteY4" fmla="*/ 1656518 h 1702208"/>
              <a:gd name="connsiteX5" fmla="*/ 1261985 w 6158589"/>
              <a:gd name="connsiteY5" fmla="*/ 1678531 h 1702208"/>
              <a:gd name="connsiteX6" fmla="*/ 986029 w 6158589"/>
              <a:gd name="connsiteY6" fmla="*/ 1496176 h 1702208"/>
              <a:gd name="connsiteX7" fmla="*/ 881705 w 6158589"/>
              <a:gd name="connsiteY7" fmla="*/ 1315829 h 1702208"/>
              <a:gd name="connsiteX8" fmla="*/ 748224 w 6158589"/>
              <a:gd name="connsiteY8" fmla="*/ 1124351 h 1702208"/>
              <a:gd name="connsiteX9" fmla="*/ 150002 w 6158589"/>
              <a:gd name="connsiteY9" fmla="*/ 804 h 1702208"/>
              <a:gd name="connsiteX0" fmla="*/ 149490 w 6158077"/>
              <a:gd name="connsiteY0" fmla="*/ 806 h 1702210"/>
              <a:gd name="connsiteX1" fmla="*/ 4933015 w 6158077"/>
              <a:gd name="connsiteY1" fmla="*/ 616452 h 1702210"/>
              <a:gd name="connsiteX2" fmla="*/ 6158077 w 6158077"/>
              <a:gd name="connsiteY2" fmla="*/ 1702210 h 1702210"/>
              <a:gd name="connsiteX3" fmla="*/ 3556398 w 6158077"/>
              <a:gd name="connsiteY3" fmla="*/ 1632999 h 1702210"/>
              <a:gd name="connsiteX4" fmla="*/ 2939813 w 6158077"/>
              <a:gd name="connsiteY4" fmla="*/ 1656520 h 1702210"/>
              <a:gd name="connsiteX5" fmla="*/ 1261473 w 6158077"/>
              <a:gd name="connsiteY5" fmla="*/ 1678533 h 1702210"/>
              <a:gd name="connsiteX6" fmla="*/ 985517 w 6158077"/>
              <a:gd name="connsiteY6" fmla="*/ 1496178 h 1702210"/>
              <a:gd name="connsiteX7" fmla="*/ 850338 w 6158077"/>
              <a:gd name="connsiteY7" fmla="*/ 1326384 h 1702210"/>
              <a:gd name="connsiteX8" fmla="*/ 747712 w 6158077"/>
              <a:gd name="connsiteY8" fmla="*/ 1124353 h 1702210"/>
              <a:gd name="connsiteX9" fmla="*/ 149490 w 6158077"/>
              <a:gd name="connsiteY9" fmla="*/ 806 h 1702210"/>
              <a:gd name="connsiteX0" fmla="*/ 149490 w 6158077"/>
              <a:gd name="connsiteY0" fmla="*/ 806 h 1702210"/>
              <a:gd name="connsiteX1" fmla="*/ 4933015 w 6158077"/>
              <a:gd name="connsiteY1" fmla="*/ 616452 h 1702210"/>
              <a:gd name="connsiteX2" fmla="*/ 6158077 w 6158077"/>
              <a:gd name="connsiteY2" fmla="*/ 1702210 h 1702210"/>
              <a:gd name="connsiteX3" fmla="*/ 3556398 w 6158077"/>
              <a:gd name="connsiteY3" fmla="*/ 1632999 h 1702210"/>
              <a:gd name="connsiteX4" fmla="*/ 2939813 w 6158077"/>
              <a:gd name="connsiteY4" fmla="*/ 1656520 h 1702210"/>
              <a:gd name="connsiteX5" fmla="*/ 1261473 w 6158077"/>
              <a:gd name="connsiteY5" fmla="*/ 1678533 h 1702210"/>
              <a:gd name="connsiteX6" fmla="*/ 891940 w 6158077"/>
              <a:gd name="connsiteY6" fmla="*/ 1583929 h 1702210"/>
              <a:gd name="connsiteX7" fmla="*/ 850338 w 6158077"/>
              <a:gd name="connsiteY7" fmla="*/ 1326384 h 1702210"/>
              <a:gd name="connsiteX8" fmla="*/ 747712 w 6158077"/>
              <a:gd name="connsiteY8" fmla="*/ 1124353 h 1702210"/>
              <a:gd name="connsiteX9" fmla="*/ 149490 w 6158077"/>
              <a:gd name="connsiteY9" fmla="*/ 806 h 1702210"/>
              <a:gd name="connsiteX0" fmla="*/ 148648 w 6157235"/>
              <a:gd name="connsiteY0" fmla="*/ 806 h 1702210"/>
              <a:gd name="connsiteX1" fmla="*/ 4932173 w 6157235"/>
              <a:gd name="connsiteY1" fmla="*/ 616452 h 1702210"/>
              <a:gd name="connsiteX2" fmla="*/ 6157235 w 6157235"/>
              <a:gd name="connsiteY2" fmla="*/ 1702210 h 1702210"/>
              <a:gd name="connsiteX3" fmla="*/ 3555556 w 6157235"/>
              <a:gd name="connsiteY3" fmla="*/ 1632999 h 1702210"/>
              <a:gd name="connsiteX4" fmla="*/ 2938971 w 6157235"/>
              <a:gd name="connsiteY4" fmla="*/ 1656520 h 1702210"/>
              <a:gd name="connsiteX5" fmla="*/ 1260631 w 6157235"/>
              <a:gd name="connsiteY5" fmla="*/ 1678533 h 1702210"/>
              <a:gd name="connsiteX6" fmla="*/ 891098 w 6157235"/>
              <a:gd name="connsiteY6" fmla="*/ 1583929 h 1702210"/>
              <a:gd name="connsiteX7" fmla="*/ 798409 w 6157235"/>
              <a:gd name="connsiteY7" fmla="*/ 1325273 h 1702210"/>
              <a:gd name="connsiteX8" fmla="*/ 746870 w 6157235"/>
              <a:gd name="connsiteY8" fmla="*/ 1124353 h 1702210"/>
              <a:gd name="connsiteX9" fmla="*/ 148648 w 6157235"/>
              <a:gd name="connsiteY9" fmla="*/ 806 h 1702210"/>
              <a:gd name="connsiteX0" fmla="*/ 156156 w 6164743"/>
              <a:gd name="connsiteY0" fmla="*/ 782 h 1702186"/>
              <a:gd name="connsiteX1" fmla="*/ 4939681 w 6164743"/>
              <a:gd name="connsiteY1" fmla="*/ 616428 h 1702186"/>
              <a:gd name="connsiteX2" fmla="*/ 6164743 w 6164743"/>
              <a:gd name="connsiteY2" fmla="*/ 1702186 h 1702186"/>
              <a:gd name="connsiteX3" fmla="*/ 3563064 w 6164743"/>
              <a:gd name="connsiteY3" fmla="*/ 1632975 h 1702186"/>
              <a:gd name="connsiteX4" fmla="*/ 2946479 w 6164743"/>
              <a:gd name="connsiteY4" fmla="*/ 1656496 h 1702186"/>
              <a:gd name="connsiteX5" fmla="*/ 1268139 w 6164743"/>
              <a:gd name="connsiteY5" fmla="*/ 1678509 h 1702186"/>
              <a:gd name="connsiteX6" fmla="*/ 898606 w 6164743"/>
              <a:gd name="connsiteY6" fmla="*/ 1583905 h 1702186"/>
              <a:gd name="connsiteX7" fmla="*/ 805917 w 6164743"/>
              <a:gd name="connsiteY7" fmla="*/ 1325249 h 1702186"/>
              <a:gd name="connsiteX8" fmla="*/ 687359 w 6164743"/>
              <a:gd name="connsiteY8" fmla="*/ 1156541 h 1702186"/>
              <a:gd name="connsiteX9" fmla="*/ 156156 w 6164743"/>
              <a:gd name="connsiteY9" fmla="*/ 782 h 1702186"/>
              <a:gd name="connsiteX0" fmla="*/ 156156 w 6164743"/>
              <a:gd name="connsiteY0" fmla="*/ 781 h 1702185"/>
              <a:gd name="connsiteX1" fmla="*/ 4939681 w 6164743"/>
              <a:gd name="connsiteY1" fmla="*/ 616427 h 1702185"/>
              <a:gd name="connsiteX2" fmla="*/ 6164743 w 6164743"/>
              <a:gd name="connsiteY2" fmla="*/ 1702185 h 1702185"/>
              <a:gd name="connsiteX3" fmla="*/ 3563064 w 6164743"/>
              <a:gd name="connsiteY3" fmla="*/ 1632974 h 1702185"/>
              <a:gd name="connsiteX4" fmla="*/ 2946479 w 6164743"/>
              <a:gd name="connsiteY4" fmla="*/ 1656495 h 1702185"/>
              <a:gd name="connsiteX5" fmla="*/ 1238845 w 6164743"/>
              <a:gd name="connsiteY5" fmla="*/ 1631874 h 1702185"/>
              <a:gd name="connsiteX6" fmla="*/ 898606 w 6164743"/>
              <a:gd name="connsiteY6" fmla="*/ 1583904 h 1702185"/>
              <a:gd name="connsiteX7" fmla="*/ 805917 w 6164743"/>
              <a:gd name="connsiteY7" fmla="*/ 1325248 h 1702185"/>
              <a:gd name="connsiteX8" fmla="*/ 687359 w 6164743"/>
              <a:gd name="connsiteY8" fmla="*/ 1156540 h 1702185"/>
              <a:gd name="connsiteX9" fmla="*/ 156156 w 6164743"/>
              <a:gd name="connsiteY9" fmla="*/ 781 h 1702185"/>
              <a:gd name="connsiteX0" fmla="*/ 156156 w 6164743"/>
              <a:gd name="connsiteY0" fmla="*/ 781 h 1702185"/>
              <a:gd name="connsiteX1" fmla="*/ 4939681 w 6164743"/>
              <a:gd name="connsiteY1" fmla="*/ 616427 h 1702185"/>
              <a:gd name="connsiteX2" fmla="*/ 6164743 w 6164743"/>
              <a:gd name="connsiteY2" fmla="*/ 1702185 h 1702185"/>
              <a:gd name="connsiteX3" fmla="*/ 3563064 w 6164743"/>
              <a:gd name="connsiteY3" fmla="*/ 1632974 h 1702185"/>
              <a:gd name="connsiteX4" fmla="*/ 2840131 w 6164743"/>
              <a:gd name="connsiteY4" fmla="*/ 1635801 h 1702185"/>
              <a:gd name="connsiteX5" fmla="*/ 1238845 w 6164743"/>
              <a:gd name="connsiteY5" fmla="*/ 1631874 h 1702185"/>
              <a:gd name="connsiteX6" fmla="*/ 898606 w 6164743"/>
              <a:gd name="connsiteY6" fmla="*/ 1583904 h 1702185"/>
              <a:gd name="connsiteX7" fmla="*/ 805917 w 6164743"/>
              <a:gd name="connsiteY7" fmla="*/ 1325248 h 1702185"/>
              <a:gd name="connsiteX8" fmla="*/ 687359 w 6164743"/>
              <a:gd name="connsiteY8" fmla="*/ 1156540 h 1702185"/>
              <a:gd name="connsiteX9" fmla="*/ 156156 w 6164743"/>
              <a:gd name="connsiteY9" fmla="*/ 781 h 1702185"/>
              <a:gd name="connsiteX0" fmla="*/ 156156 w 6164743"/>
              <a:gd name="connsiteY0" fmla="*/ 781 h 1702185"/>
              <a:gd name="connsiteX1" fmla="*/ 4939681 w 6164743"/>
              <a:gd name="connsiteY1" fmla="*/ 616427 h 1702185"/>
              <a:gd name="connsiteX2" fmla="*/ 6164743 w 6164743"/>
              <a:gd name="connsiteY2" fmla="*/ 1702185 h 1702185"/>
              <a:gd name="connsiteX3" fmla="*/ 3563064 w 6164743"/>
              <a:gd name="connsiteY3" fmla="*/ 1632974 h 1702185"/>
              <a:gd name="connsiteX4" fmla="*/ 2840131 w 6164743"/>
              <a:gd name="connsiteY4" fmla="*/ 1635801 h 1702185"/>
              <a:gd name="connsiteX5" fmla="*/ 1239608 w 6164743"/>
              <a:gd name="connsiteY5" fmla="*/ 1603370 h 1702185"/>
              <a:gd name="connsiteX6" fmla="*/ 898606 w 6164743"/>
              <a:gd name="connsiteY6" fmla="*/ 1583904 h 1702185"/>
              <a:gd name="connsiteX7" fmla="*/ 805917 w 6164743"/>
              <a:gd name="connsiteY7" fmla="*/ 1325248 h 1702185"/>
              <a:gd name="connsiteX8" fmla="*/ 687359 w 6164743"/>
              <a:gd name="connsiteY8" fmla="*/ 1156540 h 1702185"/>
              <a:gd name="connsiteX9" fmla="*/ 156156 w 6164743"/>
              <a:gd name="connsiteY9" fmla="*/ 781 h 1702185"/>
              <a:gd name="connsiteX0" fmla="*/ 156963 w 6165550"/>
              <a:gd name="connsiteY0" fmla="*/ 786 h 1702190"/>
              <a:gd name="connsiteX1" fmla="*/ 4940488 w 6165550"/>
              <a:gd name="connsiteY1" fmla="*/ 616432 h 1702190"/>
              <a:gd name="connsiteX2" fmla="*/ 6165550 w 6165550"/>
              <a:gd name="connsiteY2" fmla="*/ 1702190 h 1702190"/>
              <a:gd name="connsiteX3" fmla="*/ 3563871 w 6165550"/>
              <a:gd name="connsiteY3" fmla="*/ 1632979 h 1702190"/>
              <a:gd name="connsiteX4" fmla="*/ 2840938 w 6165550"/>
              <a:gd name="connsiteY4" fmla="*/ 1635806 h 1702190"/>
              <a:gd name="connsiteX5" fmla="*/ 1240415 w 6165550"/>
              <a:gd name="connsiteY5" fmla="*/ 1603375 h 1702190"/>
              <a:gd name="connsiteX6" fmla="*/ 899413 w 6165550"/>
              <a:gd name="connsiteY6" fmla="*/ 1583909 h 1702190"/>
              <a:gd name="connsiteX7" fmla="*/ 851429 w 6165550"/>
              <a:gd name="connsiteY7" fmla="*/ 1366698 h 1702190"/>
              <a:gd name="connsiteX8" fmla="*/ 688166 w 6165550"/>
              <a:gd name="connsiteY8" fmla="*/ 1156545 h 1702190"/>
              <a:gd name="connsiteX9" fmla="*/ 156963 w 6165550"/>
              <a:gd name="connsiteY9" fmla="*/ 786 h 1702190"/>
              <a:gd name="connsiteX0" fmla="*/ 156867 w 6165454"/>
              <a:gd name="connsiteY0" fmla="*/ 786 h 1702190"/>
              <a:gd name="connsiteX1" fmla="*/ 4940392 w 6165454"/>
              <a:gd name="connsiteY1" fmla="*/ 616432 h 1702190"/>
              <a:gd name="connsiteX2" fmla="*/ 6165454 w 6165454"/>
              <a:gd name="connsiteY2" fmla="*/ 1702190 h 1702190"/>
              <a:gd name="connsiteX3" fmla="*/ 3563775 w 6165454"/>
              <a:gd name="connsiteY3" fmla="*/ 1632979 h 1702190"/>
              <a:gd name="connsiteX4" fmla="*/ 2840842 w 6165454"/>
              <a:gd name="connsiteY4" fmla="*/ 1635806 h 1702190"/>
              <a:gd name="connsiteX5" fmla="*/ 1240319 w 6165454"/>
              <a:gd name="connsiteY5" fmla="*/ 1603375 h 1702190"/>
              <a:gd name="connsiteX6" fmla="*/ 899317 w 6165454"/>
              <a:gd name="connsiteY6" fmla="*/ 1583909 h 1702190"/>
              <a:gd name="connsiteX7" fmla="*/ 845942 w 6165454"/>
              <a:gd name="connsiteY7" fmla="*/ 1377929 h 1702190"/>
              <a:gd name="connsiteX8" fmla="*/ 688070 w 6165454"/>
              <a:gd name="connsiteY8" fmla="*/ 1156545 h 1702190"/>
              <a:gd name="connsiteX9" fmla="*/ 156867 w 6165454"/>
              <a:gd name="connsiteY9" fmla="*/ 786 h 1702190"/>
              <a:gd name="connsiteX0" fmla="*/ 156867 w 6165454"/>
              <a:gd name="connsiteY0" fmla="*/ 786 h 1702190"/>
              <a:gd name="connsiteX1" fmla="*/ 4940392 w 6165454"/>
              <a:gd name="connsiteY1" fmla="*/ 616432 h 1702190"/>
              <a:gd name="connsiteX2" fmla="*/ 6165454 w 6165454"/>
              <a:gd name="connsiteY2" fmla="*/ 1702190 h 1702190"/>
              <a:gd name="connsiteX3" fmla="*/ 3563775 w 6165454"/>
              <a:gd name="connsiteY3" fmla="*/ 1632979 h 1702190"/>
              <a:gd name="connsiteX4" fmla="*/ 2840842 w 6165454"/>
              <a:gd name="connsiteY4" fmla="*/ 1635806 h 1702190"/>
              <a:gd name="connsiteX5" fmla="*/ 1240319 w 6165454"/>
              <a:gd name="connsiteY5" fmla="*/ 1603375 h 1702190"/>
              <a:gd name="connsiteX6" fmla="*/ 899317 w 6165454"/>
              <a:gd name="connsiteY6" fmla="*/ 1583909 h 1702190"/>
              <a:gd name="connsiteX7" fmla="*/ 845942 w 6165454"/>
              <a:gd name="connsiteY7" fmla="*/ 1377929 h 1702190"/>
              <a:gd name="connsiteX8" fmla="*/ 688070 w 6165454"/>
              <a:gd name="connsiteY8" fmla="*/ 1156544 h 1702190"/>
              <a:gd name="connsiteX9" fmla="*/ 156867 w 6165454"/>
              <a:gd name="connsiteY9" fmla="*/ 786 h 1702190"/>
              <a:gd name="connsiteX0" fmla="*/ 155687 w 6164274"/>
              <a:gd name="connsiteY0" fmla="*/ 783 h 1702187"/>
              <a:gd name="connsiteX1" fmla="*/ 4939212 w 6164274"/>
              <a:gd name="connsiteY1" fmla="*/ 616429 h 1702187"/>
              <a:gd name="connsiteX2" fmla="*/ 6164274 w 6164274"/>
              <a:gd name="connsiteY2" fmla="*/ 1702187 h 1702187"/>
              <a:gd name="connsiteX3" fmla="*/ 3562595 w 6164274"/>
              <a:gd name="connsiteY3" fmla="*/ 1632976 h 1702187"/>
              <a:gd name="connsiteX4" fmla="*/ 2839662 w 6164274"/>
              <a:gd name="connsiteY4" fmla="*/ 1635803 h 1702187"/>
              <a:gd name="connsiteX5" fmla="*/ 1239139 w 6164274"/>
              <a:gd name="connsiteY5" fmla="*/ 1603372 h 1702187"/>
              <a:gd name="connsiteX6" fmla="*/ 898137 w 6164274"/>
              <a:gd name="connsiteY6" fmla="*/ 1583906 h 1702187"/>
              <a:gd name="connsiteX7" fmla="*/ 844762 w 6164274"/>
              <a:gd name="connsiteY7" fmla="*/ 1377926 h 1702187"/>
              <a:gd name="connsiteX8" fmla="*/ 696910 w 6164274"/>
              <a:gd name="connsiteY8" fmla="*/ 1162583 h 1702187"/>
              <a:gd name="connsiteX9" fmla="*/ 155687 w 6164274"/>
              <a:gd name="connsiteY9" fmla="*/ 783 h 1702187"/>
              <a:gd name="connsiteX0" fmla="*/ 155687 w 6164274"/>
              <a:gd name="connsiteY0" fmla="*/ 783 h 1702187"/>
              <a:gd name="connsiteX1" fmla="*/ 4939212 w 6164274"/>
              <a:gd name="connsiteY1" fmla="*/ 616429 h 1702187"/>
              <a:gd name="connsiteX2" fmla="*/ 6164274 w 6164274"/>
              <a:gd name="connsiteY2" fmla="*/ 1702187 h 1702187"/>
              <a:gd name="connsiteX3" fmla="*/ 3562595 w 6164274"/>
              <a:gd name="connsiteY3" fmla="*/ 1632976 h 1702187"/>
              <a:gd name="connsiteX4" fmla="*/ 2839662 w 6164274"/>
              <a:gd name="connsiteY4" fmla="*/ 1635803 h 1702187"/>
              <a:gd name="connsiteX5" fmla="*/ 1239139 w 6164274"/>
              <a:gd name="connsiteY5" fmla="*/ 1603372 h 1702187"/>
              <a:gd name="connsiteX6" fmla="*/ 851905 w 6164274"/>
              <a:gd name="connsiteY6" fmla="*/ 1599468 h 1702187"/>
              <a:gd name="connsiteX7" fmla="*/ 844762 w 6164274"/>
              <a:gd name="connsiteY7" fmla="*/ 1377926 h 1702187"/>
              <a:gd name="connsiteX8" fmla="*/ 696910 w 6164274"/>
              <a:gd name="connsiteY8" fmla="*/ 1162583 h 1702187"/>
              <a:gd name="connsiteX9" fmla="*/ 155687 w 6164274"/>
              <a:gd name="connsiteY9" fmla="*/ 783 h 1702187"/>
              <a:gd name="connsiteX0" fmla="*/ 155138 w 6163725"/>
              <a:gd name="connsiteY0" fmla="*/ 783 h 1702187"/>
              <a:gd name="connsiteX1" fmla="*/ 4938663 w 6163725"/>
              <a:gd name="connsiteY1" fmla="*/ 616429 h 1702187"/>
              <a:gd name="connsiteX2" fmla="*/ 6163725 w 6163725"/>
              <a:gd name="connsiteY2" fmla="*/ 1702187 h 1702187"/>
              <a:gd name="connsiteX3" fmla="*/ 3562046 w 6163725"/>
              <a:gd name="connsiteY3" fmla="*/ 1632976 h 1702187"/>
              <a:gd name="connsiteX4" fmla="*/ 2839113 w 6163725"/>
              <a:gd name="connsiteY4" fmla="*/ 1635803 h 1702187"/>
              <a:gd name="connsiteX5" fmla="*/ 1238590 w 6163725"/>
              <a:gd name="connsiteY5" fmla="*/ 1603372 h 1702187"/>
              <a:gd name="connsiteX6" fmla="*/ 851356 w 6163725"/>
              <a:gd name="connsiteY6" fmla="*/ 1599468 h 1702187"/>
              <a:gd name="connsiteX7" fmla="*/ 813393 w 6163725"/>
              <a:gd name="connsiteY7" fmla="*/ 1388301 h 1702187"/>
              <a:gd name="connsiteX8" fmla="*/ 696361 w 6163725"/>
              <a:gd name="connsiteY8" fmla="*/ 1162583 h 1702187"/>
              <a:gd name="connsiteX9" fmla="*/ 155138 w 6163725"/>
              <a:gd name="connsiteY9" fmla="*/ 783 h 1702187"/>
              <a:gd name="connsiteX0" fmla="*/ 155138 w 6163725"/>
              <a:gd name="connsiteY0" fmla="*/ 783 h 1702187"/>
              <a:gd name="connsiteX1" fmla="*/ 4938663 w 6163725"/>
              <a:gd name="connsiteY1" fmla="*/ 616429 h 1702187"/>
              <a:gd name="connsiteX2" fmla="*/ 6163725 w 6163725"/>
              <a:gd name="connsiteY2" fmla="*/ 1702187 h 1702187"/>
              <a:gd name="connsiteX3" fmla="*/ 3562046 w 6163725"/>
              <a:gd name="connsiteY3" fmla="*/ 1632976 h 1702187"/>
              <a:gd name="connsiteX4" fmla="*/ 2839113 w 6163725"/>
              <a:gd name="connsiteY4" fmla="*/ 1635803 h 1702187"/>
              <a:gd name="connsiteX5" fmla="*/ 1238590 w 6163725"/>
              <a:gd name="connsiteY5" fmla="*/ 1603372 h 1702187"/>
              <a:gd name="connsiteX6" fmla="*/ 820535 w 6163725"/>
              <a:gd name="connsiteY6" fmla="*/ 1609842 h 1702187"/>
              <a:gd name="connsiteX7" fmla="*/ 813393 w 6163725"/>
              <a:gd name="connsiteY7" fmla="*/ 1388301 h 1702187"/>
              <a:gd name="connsiteX8" fmla="*/ 696361 w 6163725"/>
              <a:gd name="connsiteY8" fmla="*/ 1162583 h 1702187"/>
              <a:gd name="connsiteX9" fmla="*/ 155138 w 6163725"/>
              <a:gd name="connsiteY9" fmla="*/ 783 h 1702187"/>
              <a:gd name="connsiteX0" fmla="*/ 168925 w 6048789"/>
              <a:gd name="connsiteY0" fmla="*/ 885 h 1566726"/>
              <a:gd name="connsiteX1" fmla="*/ 4823727 w 6048789"/>
              <a:gd name="connsiteY1" fmla="*/ 480968 h 1566726"/>
              <a:gd name="connsiteX2" fmla="*/ 6048789 w 6048789"/>
              <a:gd name="connsiteY2" fmla="*/ 1566726 h 1566726"/>
              <a:gd name="connsiteX3" fmla="*/ 3447110 w 6048789"/>
              <a:gd name="connsiteY3" fmla="*/ 1497515 h 1566726"/>
              <a:gd name="connsiteX4" fmla="*/ 2724177 w 6048789"/>
              <a:gd name="connsiteY4" fmla="*/ 1500342 h 1566726"/>
              <a:gd name="connsiteX5" fmla="*/ 1123654 w 6048789"/>
              <a:gd name="connsiteY5" fmla="*/ 1467911 h 1566726"/>
              <a:gd name="connsiteX6" fmla="*/ 705599 w 6048789"/>
              <a:gd name="connsiteY6" fmla="*/ 1474381 h 1566726"/>
              <a:gd name="connsiteX7" fmla="*/ 698457 w 6048789"/>
              <a:gd name="connsiteY7" fmla="*/ 1252840 h 1566726"/>
              <a:gd name="connsiteX8" fmla="*/ 581425 w 6048789"/>
              <a:gd name="connsiteY8" fmla="*/ 1027122 h 1566726"/>
              <a:gd name="connsiteX9" fmla="*/ 168925 w 6048789"/>
              <a:gd name="connsiteY9" fmla="*/ 885 h 1566726"/>
              <a:gd name="connsiteX0" fmla="*/ 414213 w 6294077"/>
              <a:gd name="connsiteY0" fmla="*/ 12953 h 1578794"/>
              <a:gd name="connsiteX1" fmla="*/ 5069015 w 6294077"/>
              <a:gd name="connsiteY1" fmla="*/ 493036 h 1578794"/>
              <a:gd name="connsiteX2" fmla="*/ 6294077 w 6294077"/>
              <a:gd name="connsiteY2" fmla="*/ 1578794 h 1578794"/>
              <a:gd name="connsiteX3" fmla="*/ 3692398 w 6294077"/>
              <a:gd name="connsiteY3" fmla="*/ 1509583 h 1578794"/>
              <a:gd name="connsiteX4" fmla="*/ 2969465 w 6294077"/>
              <a:gd name="connsiteY4" fmla="*/ 1512410 h 1578794"/>
              <a:gd name="connsiteX5" fmla="*/ 1368942 w 6294077"/>
              <a:gd name="connsiteY5" fmla="*/ 1479979 h 1578794"/>
              <a:gd name="connsiteX6" fmla="*/ 950887 w 6294077"/>
              <a:gd name="connsiteY6" fmla="*/ 1486449 h 1578794"/>
              <a:gd name="connsiteX7" fmla="*/ 943745 w 6294077"/>
              <a:gd name="connsiteY7" fmla="*/ 1264908 h 1578794"/>
              <a:gd name="connsiteX8" fmla="*/ 826713 w 6294077"/>
              <a:gd name="connsiteY8" fmla="*/ 1039190 h 1578794"/>
              <a:gd name="connsiteX9" fmla="*/ 268704 w 6294077"/>
              <a:gd name="connsiteY9" fmla="*/ 192560 h 1578794"/>
              <a:gd name="connsiteX10" fmla="*/ 414213 w 6294077"/>
              <a:gd name="connsiteY10" fmla="*/ 12953 h 1578794"/>
              <a:gd name="connsiteX0" fmla="*/ 372269 w 6385486"/>
              <a:gd name="connsiteY0" fmla="*/ 5013 h 1723691"/>
              <a:gd name="connsiteX1" fmla="*/ 5160424 w 6385486"/>
              <a:gd name="connsiteY1" fmla="*/ 637933 h 1723691"/>
              <a:gd name="connsiteX2" fmla="*/ 6385486 w 6385486"/>
              <a:gd name="connsiteY2" fmla="*/ 1723691 h 1723691"/>
              <a:gd name="connsiteX3" fmla="*/ 3783807 w 6385486"/>
              <a:gd name="connsiteY3" fmla="*/ 1654480 h 1723691"/>
              <a:gd name="connsiteX4" fmla="*/ 3060874 w 6385486"/>
              <a:gd name="connsiteY4" fmla="*/ 1657307 h 1723691"/>
              <a:gd name="connsiteX5" fmla="*/ 1460351 w 6385486"/>
              <a:gd name="connsiteY5" fmla="*/ 1624876 h 1723691"/>
              <a:gd name="connsiteX6" fmla="*/ 1042296 w 6385486"/>
              <a:gd name="connsiteY6" fmla="*/ 1631346 h 1723691"/>
              <a:gd name="connsiteX7" fmla="*/ 1035154 w 6385486"/>
              <a:gd name="connsiteY7" fmla="*/ 1409805 h 1723691"/>
              <a:gd name="connsiteX8" fmla="*/ 918122 w 6385486"/>
              <a:gd name="connsiteY8" fmla="*/ 1184087 h 1723691"/>
              <a:gd name="connsiteX9" fmla="*/ 360113 w 6385486"/>
              <a:gd name="connsiteY9" fmla="*/ 337457 h 1723691"/>
              <a:gd name="connsiteX10" fmla="*/ 372269 w 6385486"/>
              <a:gd name="connsiteY10" fmla="*/ 5013 h 1723691"/>
              <a:gd name="connsiteX0" fmla="*/ 541763 w 6554980"/>
              <a:gd name="connsiteY0" fmla="*/ 64036 h 1782714"/>
              <a:gd name="connsiteX1" fmla="*/ 5329918 w 6554980"/>
              <a:gd name="connsiteY1" fmla="*/ 696956 h 1782714"/>
              <a:gd name="connsiteX2" fmla="*/ 6554980 w 6554980"/>
              <a:gd name="connsiteY2" fmla="*/ 1782714 h 1782714"/>
              <a:gd name="connsiteX3" fmla="*/ 3953301 w 6554980"/>
              <a:gd name="connsiteY3" fmla="*/ 1713503 h 1782714"/>
              <a:gd name="connsiteX4" fmla="*/ 3230368 w 6554980"/>
              <a:gd name="connsiteY4" fmla="*/ 1716330 h 1782714"/>
              <a:gd name="connsiteX5" fmla="*/ 1629845 w 6554980"/>
              <a:gd name="connsiteY5" fmla="*/ 1683899 h 1782714"/>
              <a:gd name="connsiteX6" fmla="*/ 1211790 w 6554980"/>
              <a:gd name="connsiteY6" fmla="*/ 1690369 h 1782714"/>
              <a:gd name="connsiteX7" fmla="*/ 1204648 w 6554980"/>
              <a:gd name="connsiteY7" fmla="*/ 1468828 h 1782714"/>
              <a:gd name="connsiteX8" fmla="*/ 1087616 w 6554980"/>
              <a:gd name="connsiteY8" fmla="*/ 1243110 h 1782714"/>
              <a:gd name="connsiteX9" fmla="*/ 529607 w 6554980"/>
              <a:gd name="connsiteY9" fmla="*/ 396480 h 1782714"/>
              <a:gd name="connsiteX10" fmla="*/ 101069 w 6554980"/>
              <a:gd name="connsiteY10" fmla="*/ 51127 h 1782714"/>
              <a:gd name="connsiteX11" fmla="*/ 541763 w 6554980"/>
              <a:gd name="connsiteY11" fmla="*/ 64036 h 1782714"/>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04648 w 6554980"/>
              <a:gd name="connsiteY7" fmla="*/ 1468829 h 1782715"/>
              <a:gd name="connsiteX8" fmla="*/ 1087616 w 6554980"/>
              <a:gd name="connsiteY8" fmla="*/ 1243111 h 1782715"/>
              <a:gd name="connsiteX9" fmla="*/ 581230 w 6554980"/>
              <a:gd name="connsiteY9" fmla="*/ 369689 h 1782715"/>
              <a:gd name="connsiteX10" fmla="*/ 101069 w 6554980"/>
              <a:gd name="connsiteY10" fmla="*/ 51128 h 1782715"/>
              <a:gd name="connsiteX11" fmla="*/ 541763 w 6554980"/>
              <a:gd name="connsiteY11"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04648 w 6554980"/>
              <a:gd name="connsiteY7" fmla="*/ 1468829 h 1782715"/>
              <a:gd name="connsiteX8" fmla="*/ 1129219 w 6554980"/>
              <a:gd name="connsiteY8" fmla="*/ 1210276 h 1782715"/>
              <a:gd name="connsiteX9" fmla="*/ 581230 w 6554980"/>
              <a:gd name="connsiteY9" fmla="*/ 369689 h 1782715"/>
              <a:gd name="connsiteX10" fmla="*/ 101069 w 6554980"/>
              <a:gd name="connsiteY10" fmla="*/ 51128 h 1782715"/>
              <a:gd name="connsiteX11" fmla="*/ 541763 w 6554980"/>
              <a:gd name="connsiteY11"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87092 w 6554980"/>
              <a:gd name="connsiteY7" fmla="*/ 1431661 h 1782715"/>
              <a:gd name="connsiteX8" fmla="*/ 1129219 w 6554980"/>
              <a:gd name="connsiteY8" fmla="*/ 1210276 h 1782715"/>
              <a:gd name="connsiteX9" fmla="*/ 581230 w 6554980"/>
              <a:gd name="connsiteY9" fmla="*/ 369689 h 1782715"/>
              <a:gd name="connsiteX10" fmla="*/ 101069 w 6554980"/>
              <a:gd name="connsiteY10" fmla="*/ 51128 h 1782715"/>
              <a:gd name="connsiteX11" fmla="*/ 541763 w 6554980"/>
              <a:gd name="connsiteY11"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87092 w 6554980"/>
              <a:gd name="connsiteY7" fmla="*/ 1431661 h 1782715"/>
              <a:gd name="connsiteX8" fmla="*/ 1129219 w 6554980"/>
              <a:gd name="connsiteY8" fmla="*/ 1210276 h 1782715"/>
              <a:gd name="connsiteX9" fmla="*/ 581230 w 6554980"/>
              <a:gd name="connsiteY9" fmla="*/ 369689 h 1782715"/>
              <a:gd name="connsiteX10" fmla="*/ 101069 w 6554980"/>
              <a:gd name="connsiteY10" fmla="*/ 51128 h 1782715"/>
              <a:gd name="connsiteX11" fmla="*/ 541763 w 6554980"/>
              <a:gd name="connsiteY11"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87092 w 6554980"/>
              <a:gd name="connsiteY7" fmla="*/ 1431661 h 1782715"/>
              <a:gd name="connsiteX8" fmla="*/ 1155412 w 6554980"/>
              <a:gd name="connsiteY8" fmla="*/ 1182627 h 1782715"/>
              <a:gd name="connsiteX9" fmla="*/ 581230 w 6554980"/>
              <a:gd name="connsiteY9" fmla="*/ 369689 h 1782715"/>
              <a:gd name="connsiteX10" fmla="*/ 101069 w 6554980"/>
              <a:gd name="connsiteY10" fmla="*/ 51128 h 1782715"/>
              <a:gd name="connsiteX11" fmla="*/ 541763 w 6554980"/>
              <a:gd name="connsiteY11"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56271 w 6554980"/>
              <a:gd name="connsiteY7" fmla="*/ 1442036 h 1782715"/>
              <a:gd name="connsiteX8" fmla="*/ 1155412 w 6554980"/>
              <a:gd name="connsiteY8" fmla="*/ 1182627 h 1782715"/>
              <a:gd name="connsiteX9" fmla="*/ 581230 w 6554980"/>
              <a:gd name="connsiteY9" fmla="*/ 369689 h 1782715"/>
              <a:gd name="connsiteX10" fmla="*/ 101069 w 6554980"/>
              <a:gd name="connsiteY10" fmla="*/ 51128 h 1782715"/>
              <a:gd name="connsiteX11" fmla="*/ 541763 w 6554980"/>
              <a:gd name="connsiteY11"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56271 w 6554980"/>
              <a:gd name="connsiteY7" fmla="*/ 1442036 h 1782715"/>
              <a:gd name="connsiteX8" fmla="*/ 1212588 w 6554980"/>
              <a:gd name="connsiteY8" fmla="*/ 1315269 h 1782715"/>
              <a:gd name="connsiteX9" fmla="*/ 1155412 w 6554980"/>
              <a:gd name="connsiteY9" fmla="*/ 1182627 h 1782715"/>
              <a:gd name="connsiteX10" fmla="*/ 581230 w 6554980"/>
              <a:gd name="connsiteY10" fmla="*/ 369689 h 1782715"/>
              <a:gd name="connsiteX11" fmla="*/ 101069 w 6554980"/>
              <a:gd name="connsiteY11" fmla="*/ 51128 h 1782715"/>
              <a:gd name="connsiteX12" fmla="*/ 541763 w 6554980"/>
              <a:gd name="connsiteY12"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56271 w 6554980"/>
              <a:gd name="connsiteY7" fmla="*/ 1442036 h 1782715"/>
              <a:gd name="connsiteX8" fmla="*/ 1217218 w 6554980"/>
              <a:gd name="connsiteY8" fmla="*/ 1332784 h 1782715"/>
              <a:gd name="connsiteX9" fmla="*/ 1155412 w 6554980"/>
              <a:gd name="connsiteY9" fmla="*/ 1182627 h 1782715"/>
              <a:gd name="connsiteX10" fmla="*/ 581230 w 6554980"/>
              <a:gd name="connsiteY10" fmla="*/ 369689 h 1782715"/>
              <a:gd name="connsiteX11" fmla="*/ 101069 w 6554980"/>
              <a:gd name="connsiteY11" fmla="*/ 51128 h 1782715"/>
              <a:gd name="connsiteX12" fmla="*/ 541763 w 6554980"/>
              <a:gd name="connsiteY12"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30070 w 6554980"/>
              <a:gd name="connsiteY7" fmla="*/ 1470071 h 1782715"/>
              <a:gd name="connsiteX8" fmla="*/ 1217218 w 6554980"/>
              <a:gd name="connsiteY8" fmla="*/ 1332784 h 1782715"/>
              <a:gd name="connsiteX9" fmla="*/ 1155412 w 6554980"/>
              <a:gd name="connsiteY9" fmla="*/ 1182627 h 1782715"/>
              <a:gd name="connsiteX10" fmla="*/ 581230 w 6554980"/>
              <a:gd name="connsiteY10" fmla="*/ 369689 h 1782715"/>
              <a:gd name="connsiteX11" fmla="*/ 101069 w 6554980"/>
              <a:gd name="connsiteY11" fmla="*/ 51128 h 1782715"/>
              <a:gd name="connsiteX12" fmla="*/ 541763 w 6554980"/>
              <a:gd name="connsiteY12"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37992 w 6554980"/>
              <a:gd name="connsiteY6" fmla="*/ 1662336 h 1782715"/>
              <a:gd name="connsiteX7" fmla="*/ 1230070 w 6554980"/>
              <a:gd name="connsiteY7" fmla="*/ 1470071 h 1782715"/>
              <a:gd name="connsiteX8" fmla="*/ 1217218 w 6554980"/>
              <a:gd name="connsiteY8" fmla="*/ 1332784 h 1782715"/>
              <a:gd name="connsiteX9" fmla="*/ 1155412 w 6554980"/>
              <a:gd name="connsiteY9" fmla="*/ 1182627 h 1782715"/>
              <a:gd name="connsiteX10" fmla="*/ 581230 w 6554980"/>
              <a:gd name="connsiteY10" fmla="*/ 369689 h 1782715"/>
              <a:gd name="connsiteX11" fmla="*/ 101069 w 6554980"/>
              <a:gd name="connsiteY11" fmla="*/ 51128 h 1782715"/>
              <a:gd name="connsiteX12" fmla="*/ 541763 w 6554980"/>
              <a:gd name="connsiteY12"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37992 w 6554980"/>
              <a:gd name="connsiteY6" fmla="*/ 1662336 h 1782715"/>
              <a:gd name="connsiteX7" fmla="*/ 1230070 w 6554980"/>
              <a:gd name="connsiteY7" fmla="*/ 1470071 h 1782715"/>
              <a:gd name="connsiteX8" fmla="*/ 1217218 w 6554980"/>
              <a:gd name="connsiteY8" fmla="*/ 1332784 h 1782715"/>
              <a:gd name="connsiteX9" fmla="*/ 1155412 w 6554980"/>
              <a:gd name="connsiteY9" fmla="*/ 1182627 h 1782715"/>
              <a:gd name="connsiteX10" fmla="*/ 581230 w 6554980"/>
              <a:gd name="connsiteY10" fmla="*/ 369689 h 1782715"/>
              <a:gd name="connsiteX11" fmla="*/ 101069 w 6554980"/>
              <a:gd name="connsiteY11" fmla="*/ 51128 h 1782715"/>
              <a:gd name="connsiteX12" fmla="*/ 541763 w 6554980"/>
              <a:gd name="connsiteY12" fmla="*/ 64037 h 1782715"/>
              <a:gd name="connsiteX0" fmla="*/ 541763 w 6464023"/>
              <a:gd name="connsiteY0" fmla="*/ 64037 h 1756462"/>
              <a:gd name="connsiteX1" fmla="*/ 5329918 w 6464023"/>
              <a:gd name="connsiteY1" fmla="*/ 696957 h 1756462"/>
              <a:gd name="connsiteX2" fmla="*/ 6464023 w 6464023"/>
              <a:gd name="connsiteY2" fmla="*/ 1756461 h 1756462"/>
              <a:gd name="connsiteX3" fmla="*/ 3953301 w 6464023"/>
              <a:gd name="connsiteY3" fmla="*/ 1713504 h 1756462"/>
              <a:gd name="connsiteX4" fmla="*/ 3230368 w 6464023"/>
              <a:gd name="connsiteY4" fmla="*/ 1716331 h 1756462"/>
              <a:gd name="connsiteX5" fmla="*/ 1629845 w 6464023"/>
              <a:gd name="connsiteY5" fmla="*/ 1683900 h 1756462"/>
              <a:gd name="connsiteX6" fmla="*/ 1237992 w 6464023"/>
              <a:gd name="connsiteY6" fmla="*/ 1662336 h 1756462"/>
              <a:gd name="connsiteX7" fmla="*/ 1230070 w 6464023"/>
              <a:gd name="connsiteY7" fmla="*/ 1470071 h 1756462"/>
              <a:gd name="connsiteX8" fmla="*/ 1217218 w 6464023"/>
              <a:gd name="connsiteY8" fmla="*/ 1332784 h 1756462"/>
              <a:gd name="connsiteX9" fmla="*/ 1155412 w 6464023"/>
              <a:gd name="connsiteY9" fmla="*/ 1182627 h 1756462"/>
              <a:gd name="connsiteX10" fmla="*/ 581230 w 6464023"/>
              <a:gd name="connsiteY10" fmla="*/ 369689 h 1756462"/>
              <a:gd name="connsiteX11" fmla="*/ 101069 w 6464023"/>
              <a:gd name="connsiteY11" fmla="*/ 51128 h 1756462"/>
              <a:gd name="connsiteX12" fmla="*/ 541763 w 6464023"/>
              <a:gd name="connsiteY12" fmla="*/ 64037 h 1756462"/>
              <a:gd name="connsiteX0" fmla="*/ 541763 w 6464023"/>
              <a:gd name="connsiteY0" fmla="*/ 64037 h 1756461"/>
              <a:gd name="connsiteX1" fmla="*/ 5329918 w 6464023"/>
              <a:gd name="connsiteY1" fmla="*/ 696957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230070 w 6464023"/>
              <a:gd name="connsiteY7" fmla="*/ 1470071 h 1756461"/>
              <a:gd name="connsiteX8" fmla="*/ 1217218 w 6464023"/>
              <a:gd name="connsiteY8" fmla="*/ 1332784 h 1756461"/>
              <a:gd name="connsiteX9" fmla="*/ 1155412 w 6464023"/>
              <a:gd name="connsiteY9" fmla="*/ 1182627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41763 w 6464023"/>
              <a:gd name="connsiteY0" fmla="*/ 64037 h 1756461"/>
              <a:gd name="connsiteX1" fmla="*/ 5117176 w 6464023"/>
              <a:gd name="connsiteY1" fmla="*/ 654973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230070 w 6464023"/>
              <a:gd name="connsiteY7" fmla="*/ 1470071 h 1756461"/>
              <a:gd name="connsiteX8" fmla="*/ 1217218 w 6464023"/>
              <a:gd name="connsiteY8" fmla="*/ 1332784 h 1756461"/>
              <a:gd name="connsiteX9" fmla="*/ 1155412 w 6464023"/>
              <a:gd name="connsiteY9" fmla="*/ 1182627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41763 w 6464023"/>
              <a:gd name="connsiteY0" fmla="*/ 64037 h 1756461"/>
              <a:gd name="connsiteX1" fmla="*/ 5117176 w 6464023"/>
              <a:gd name="connsiteY1" fmla="*/ 654973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230070 w 6464023"/>
              <a:gd name="connsiteY7" fmla="*/ 1470071 h 1756461"/>
              <a:gd name="connsiteX8" fmla="*/ 1217218 w 6464023"/>
              <a:gd name="connsiteY8" fmla="*/ 1332784 h 1756461"/>
              <a:gd name="connsiteX9" fmla="*/ 998885 w 6464023"/>
              <a:gd name="connsiteY9" fmla="*/ 939991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41763 w 6464023"/>
              <a:gd name="connsiteY0" fmla="*/ 64037 h 1756461"/>
              <a:gd name="connsiteX1" fmla="*/ 5117176 w 6464023"/>
              <a:gd name="connsiteY1" fmla="*/ 654973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230070 w 6464023"/>
              <a:gd name="connsiteY7" fmla="*/ 1470071 h 1756461"/>
              <a:gd name="connsiteX8" fmla="*/ 1164008 w 6464023"/>
              <a:gd name="connsiteY8" fmla="*/ 1226791 h 1756461"/>
              <a:gd name="connsiteX9" fmla="*/ 998885 w 6464023"/>
              <a:gd name="connsiteY9" fmla="*/ 939991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41763 w 6464023"/>
              <a:gd name="connsiteY0" fmla="*/ 64037 h 1756461"/>
              <a:gd name="connsiteX1" fmla="*/ 5117176 w 6464023"/>
              <a:gd name="connsiteY1" fmla="*/ 654973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230070 w 6464023"/>
              <a:gd name="connsiteY7" fmla="*/ 1470071 h 1756461"/>
              <a:gd name="connsiteX8" fmla="*/ 1164008 w 6464023"/>
              <a:gd name="connsiteY8" fmla="*/ 1226791 h 1756461"/>
              <a:gd name="connsiteX9" fmla="*/ 846225 w 6464023"/>
              <a:gd name="connsiteY9" fmla="*/ 743790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41763 w 6464023"/>
              <a:gd name="connsiteY0" fmla="*/ 64037 h 1756461"/>
              <a:gd name="connsiteX1" fmla="*/ 5117176 w 6464023"/>
              <a:gd name="connsiteY1" fmla="*/ 654973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230070 w 6464023"/>
              <a:gd name="connsiteY7" fmla="*/ 1470071 h 1756461"/>
              <a:gd name="connsiteX8" fmla="*/ 1085363 w 6464023"/>
              <a:gd name="connsiteY8" fmla="*/ 1119929 h 1756461"/>
              <a:gd name="connsiteX9" fmla="*/ 846225 w 6464023"/>
              <a:gd name="connsiteY9" fmla="*/ 743790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41763 w 6464023"/>
              <a:gd name="connsiteY0" fmla="*/ 64037 h 1756461"/>
              <a:gd name="connsiteX1" fmla="*/ 5117176 w 6464023"/>
              <a:gd name="connsiteY1" fmla="*/ 654973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189221 w 6464023"/>
              <a:gd name="connsiteY7" fmla="*/ 1474466 h 1756461"/>
              <a:gd name="connsiteX8" fmla="*/ 1085363 w 6464023"/>
              <a:gd name="connsiteY8" fmla="*/ 1119929 h 1756461"/>
              <a:gd name="connsiteX9" fmla="*/ 846225 w 6464023"/>
              <a:gd name="connsiteY9" fmla="*/ 743790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12355 w 6434615"/>
              <a:gd name="connsiteY0" fmla="*/ 60559 h 1752983"/>
              <a:gd name="connsiteX1" fmla="*/ 5087768 w 6434615"/>
              <a:gd name="connsiteY1" fmla="*/ 651495 h 1752983"/>
              <a:gd name="connsiteX2" fmla="*/ 6434615 w 6434615"/>
              <a:gd name="connsiteY2" fmla="*/ 1752983 h 1752983"/>
              <a:gd name="connsiteX3" fmla="*/ 3923893 w 6434615"/>
              <a:gd name="connsiteY3" fmla="*/ 1710026 h 1752983"/>
              <a:gd name="connsiteX4" fmla="*/ 3200960 w 6434615"/>
              <a:gd name="connsiteY4" fmla="*/ 1712853 h 1752983"/>
              <a:gd name="connsiteX5" fmla="*/ 1600437 w 6434615"/>
              <a:gd name="connsiteY5" fmla="*/ 1680422 h 1752983"/>
              <a:gd name="connsiteX6" fmla="*/ 1208584 w 6434615"/>
              <a:gd name="connsiteY6" fmla="*/ 1658858 h 1752983"/>
              <a:gd name="connsiteX7" fmla="*/ 1159813 w 6434615"/>
              <a:gd name="connsiteY7" fmla="*/ 1470988 h 1752983"/>
              <a:gd name="connsiteX8" fmla="*/ 1055955 w 6434615"/>
              <a:gd name="connsiteY8" fmla="*/ 1116451 h 1752983"/>
              <a:gd name="connsiteX9" fmla="*/ 816817 w 6434615"/>
              <a:gd name="connsiteY9" fmla="*/ 740312 h 1752983"/>
              <a:gd name="connsiteX10" fmla="*/ 551822 w 6434615"/>
              <a:gd name="connsiteY10" fmla="*/ 366211 h 1752983"/>
              <a:gd name="connsiteX11" fmla="*/ 132553 w 6434615"/>
              <a:gd name="connsiteY11" fmla="*/ 55517 h 1752983"/>
              <a:gd name="connsiteX12" fmla="*/ 512355 w 6434615"/>
              <a:gd name="connsiteY12" fmla="*/ 60559 h 1752983"/>
              <a:gd name="connsiteX0" fmla="*/ 546514 w 6468774"/>
              <a:gd name="connsiteY0" fmla="*/ 83172 h 1775596"/>
              <a:gd name="connsiteX1" fmla="*/ 5121927 w 6468774"/>
              <a:gd name="connsiteY1" fmla="*/ 674108 h 1775596"/>
              <a:gd name="connsiteX2" fmla="*/ 6468774 w 6468774"/>
              <a:gd name="connsiteY2" fmla="*/ 1775596 h 1775596"/>
              <a:gd name="connsiteX3" fmla="*/ 3958052 w 6468774"/>
              <a:gd name="connsiteY3" fmla="*/ 1732639 h 1775596"/>
              <a:gd name="connsiteX4" fmla="*/ 3235119 w 6468774"/>
              <a:gd name="connsiteY4" fmla="*/ 1735466 h 1775596"/>
              <a:gd name="connsiteX5" fmla="*/ 1634596 w 6468774"/>
              <a:gd name="connsiteY5" fmla="*/ 1703035 h 1775596"/>
              <a:gd name="connsiteX6" fmla="*/ 1242743 w 6468774"/>
              <a:gd name="connsiteY6" fmla="*/ 1681471 h 1775596"/>
              <a:gd name="connsiteX7" fmla="*/ 1193972 w 6468774"/>
              <a:gd name="connsiteY7" fmla="*/ 1493601 h 1775596"/>
              <a:gd name="connsiteX8" fmla="*/ 1090114 w 6468774"/>
              <a:gd name="connsiteY8" fmla="*/ 1139064 h 1775596"/>
              <a:gd name="connsiteX9" fmla="*/ 850976 w 6468774"/>
              <a:gd name="connsiteY9" fmla="*/ 762925 h 1775596"/>
              <a:gd name="connsiteX10" fmla="*/ 585981 w 6468774"/>
              <a:gd name="connsiteY10" fmla="*/ 388824 h 1775596"/>
              <a:gd name="connsiteX11" fmla="*/ 96562 w 6468774"/>
              <a:gd name="connsiteY11" fmla="*/ 35224 h 1775596"/>
              <a:gd name="connsiteX12" fmla="*/ 546514 w 6468774"/>
              <a:gd name="connsiteY12" fmla="*/ 83172 h 1775596"/>
              <a:gd name="connsiteX0" fmla="*/ 574501 w 6496761"/>
              <a:gd name="connsiteY0" fmla="*/ 76841 h 1769265"/>
              <a:gd name="connsiteX1" fmla="*/ 5149914 w 6496761"/>
              <a:gd name="connsiteY1" fmla="*/ 667777 h 1769265"/>
              <a:gd name="connsiteX2" fmla="*/ 6496761 w 6496761"/>
              <a:gd name="connsiteY2" fmla="*/ 1769265 h 1769265"/>
              <a:gd name="connsiteX3" fmla="*/ 3986039 w 6496761"/>
              <a:gd name="connsiteY3" fmla="*/ 1726308 h 1769265"/>
              <a:gd name="connsiteX4" fmla="*/ 3263106 w 6496761"/>
              <a:gd name="connsiteY4" fmla="*/ 1729135 h 1769265"/>
              <a:gd name="connsiteX5" fmla="*/ 1662583 w 6496761"/>
              <a:gd name="connsiteY5" fmla="*/ 1696704 h 1769265"/>
              <a:gd name="connsiteX6" fmla="*/ 1270730 w 6496761"/>
              <a:gd name="connsiteY6" fmla="*/ 1675140 h 1769265"/>
              <a:gd name="connsiteX7" fmla="*/ 1221959 w 6496761"/>
              <a:gd name="connsiteY7" fmla="*/ 1487270 h 1769265"/>
              <a:gd name="connsiteX8" fmla="*/ 1118101 w 6496761"/>
              <a:gd name="connsiteY8" fmla="*/ 1132733 h 1769265"/>
              <a:gd name="connsiteX9" fmla="*/ 878963 w 6496761"/>
              <a:gd name="connsiteY9" fmla="*/ 756594 h 1769265"/>
              <a:gd name="connsiteX10" fmla="*/ 613968 w 6496761"/>
              <a:gd name="connsiteY10" fmla="*/ 382493 h 1769265"/>
              <a:gd name="connsiteX11" fmla="*/ 124549 w 6496761"/>
              <a:gd name="connsiteY11" fmla="*/ 28893 h 1769265"/>
              <a:gd name="connsiteX12" fmla="*/ 574501 w 6496761"/>
              <a:gd name="connsiteY12" fmla="*/ 76841 h 1769265"/>
              <a:gd name="connsiteX0" fmla="*/ 574501 w 6496761"/>
              <a:gd name="connsiteY0" fmla="*/ 76841 h 1769265"/>
              <a:gd name="connsiteX1" fmla="*/ 5149914 w 6496761"/>
              <a:gd name="connsiteY1" fmla="*/ 667777 h 1769265"/>
              <a:gd name="connsiteX2" fmla="*/ 6496761 w 6496761"/>
              <a:gd name="connsiteY2" fmla="*/ 1769265 h 1769265"/>
              <a:gd name="connsiteX3" fmla="*/ 3986039 w 6496761"/>
              <a:gd name="connsiteY3" fmla="*/ 1726308 h 1769265"/>
              <a:gd name="connsiteX4" fmla="*/ 3263106 w 6496761"/>
              <a:gd name="connsiteY4" fmla="*/ 1729135 h 1769265"/>
              <a:gd name="connsiteX5" fmla="*/ 1662583 w 6496761"/>
              <a:gd name="connsiteY5" fmla="*/ 1696704 h 1769265"/>
              <a:gd name="connsiteX6" fmla="*/ 1270730 w 6496761"/>
              <a:gd name="connsiteY6" fmla="*/ 1675140 h 1769265"/>
              <a:gd name="connsiteX7" fmla="*/ 1221959 w 6496761"/>
              <a:gd name="connsiteY7" fmla="*/ 1487270 h 1769265"/>
              <a:gd name="connsiteX8" fmla="*/ 1118101 w 6496761"/>
              <a:gd name="connsiteY8" fmla="*/ 1132733 h 1769265"/>
              <a:gd name="connsiteX9" fmla="*/ 878963 w 6496761"/>
              <a:gd name="connsiteY9" fmla="*/ 756594 h 1769265"/>
              <a:gd name="connsiteX10" fmla="*/ 613968 w 6496761"/>
              <a:gd name="connsiteY10" fmla="*/ 382493 h 1769265"/>
              <a:gd name="connsiteX11" fmla="*/ 124549 w 6496761"/>
              <a:gd name="connsiteY11" fmla="*/ 28893 h 1769265"/>
              <a:gd name="connsiteX12" fmla="*/ 574501 w 6496761"/>
              <a:gd name="connsiteY12" fmla="*/ 76841 h 1769265"/>
              <a:gd name="connsiteX0" fmla="*/ 574501 w 6496761"/>
              <a:gd name="connsiteY0" fmla="*/ 76841 h 1769265"/>
              <a:gd name="connsiteX1" fmla="*/ 5149914 w 6496761"/>
              <a:gd name="connsiteY1" fmla="*/ 667777 h 1769265"/>
              <a:gd name="connsiteX2" fmla="*/ 6496761 w 6496761"/>
              <a:gd name="connsiteY2" fmla="*/ 1769265 h 1769265"/>
              <a:gd name="connsiteX3" fmla="*/ 3986039 w 6496761"/>
              <a:gd name="connsiteY3" fmla="*/ 1726308 h 1769265"/>
              <a:gd name="connsiteX4" fmla="*/ 3263106 w 6496761"/>
              <a:gd name="connsiteY4" fmla="*/ 1729135 h 1769265"/>
              <a:gd name="connsiteX5" fmla="*/ 1662583 w 6496761"/>
              <a:gd name="connsiteY5" fmla="*/ 1696704 h 1769265"/>
              <a:gd name="connsiteX6" fmla="*/ 1270730 w 6496761"/>
              <a:gd name="connsiteY6" fmla="*/ 1675140 h 1769265"/>
              <a:gd name="connsiteX7" fmla="*/ 1221959 w 6496761"/>
              <a:gd name="connsiteY7" fmla="*/ 1487270 h 1769265"/>
              <a:gd name="connsiteX8" fmla="*/ 1118101 w 6496761"/>
              <a:gd name="connsiteY8" fmla="*/ 1132733 h 1769265"/>
              <a:gd name="connsiteX9" fmla="*/ 878963 w 6496761"/>
              <a:gd name="connsiteY9" fmla="*/ 756594 h 1769265"/>
              <a:gd name="connsiteX10" fmla="*/ 613968 w 6496761"/>
              <a:gd name="connsiteY10" fmla="*/ 382493 h 1769265"/>
              <a:gd name="connsiteX11" fmla="*/ 124549 w 6496761"/>
              <a:gd name="connsiteY11" fmla="*/ 28893 h 1769265"/>
              <a:gd name="connsiteX12" fmla="*/ 574501 w 6496761"/>
              <a:gd name="connsiteY12" fmla="*/ 76841 h 1769265"/>
              <a:gd name="connsiteX0" fmla="*/ 574501 w 6496761"/>
              <a:gd name="connsiteY0" fmla="*/ 76841 h 1769265"/>
              <a:gd name="connsiteX1" fmla="*/ 5404738 w 6496761"/>
              <a:gd name="connsiteY1" fmla="*/ 877055 h 1769265"/>
              <a:gd name="connsiteX2" fmla="*/ 6496761 w 6496761"/>
              <a:gd name="connsiteY2" fmla="*/ 1769265 h 1769265"/>
              <a:gd name="connsiteX3" fmla="*/ 3986039 w 6496761"/>
              <a:gd name="connsiteY3" fmla="*/ 1726308 h 1769265"/>
              <a:gd name="connsiteX4" fmla="*/ 3263106 w 6496761"/>
              <a:gd name="connsiteY4" fmla="*/ 1729135 h 1769265"/>
              <a:gd name="connsiteX5" fmla="*/ 1662583 w 6496761"/>
              <a:gd name="connsiteY5" fmla="*/ 1696704 h 1769265"/>
              <a:gd name="connsiteX6" fmla="*/ 1270730 w 6496761"/>
              <a:gd name="connsiteY6" fmla="*/ 1675140 h 1769265"/>
              <a:gd name="connsiteX7" fmla="*/ 1221959 w 6496761"/>
              <a:gd name="connsiteY7" fmla="*/ 1487270 h 1769265"/>
              <a:gd name="connsiteX8" fmla="*/ 1118101 w 6496761"/>
              <a:gd name="connsiteY8" fmla="*/ 1132733 h 1769265"/>
              <a:gd name="connsiteX9" fmla="*/ 878963 w 6496761"/>
              <a:gd name="connsiteY9" fmla="*/ 756594 h 1769265"/>
              <a:gd name="connsiteX10" fmla="*/ 613968 w 6496761"/>
              <a:gd name="connsiteY10" fmla="*/ 382493 h 1769265"/>
              <a:gd name="connsiteX11" fmla="*/ 124549 w 6496761"/>
              <a:gd name="connsiteY11" fmla="*/ 28893 h 1769265"/>
              <a:gd name="connsiteX12" fmla="*/ 574501 w 6496761"/>
              <a:gd name="connsiteY12" fmla="*/ 76841 h 1769265"/>
              <a:gd name="connsiteX0" fmla="*/ 574501 w 6023472"/>
              <a:gd name="connsiteY0" fmla="*/ 76841 h 1730910"/>
              <a:gd name="connsiteX1" fmla="*/ 5404738 w 6023472"/>
              <a:gd name="connsiteY1" fmla="*/ 877055 h 1730910"/>
              <a:gd name="connsiteX2" fmla="*/ 6023472 w 6023472"/>
              <a:gd name="connsiteY2" fmla="*/ 1696352 h 1730910"/>
              <a:gd name="connsiteX3" fmla="*/ 3986039 w 6023472"/>
              <a:gd name="connsiteY3" fmla="*/ 1726308 h 1730910"/>
              <a:gd name="connsiteX4" fmla="*/ 3263106 w 6023472"/>
              <a:gd name="connsiteY4" fmla="*/ 1729135 h 1730910"/>
              <a:gd name="connsiteX5" fmla="*/ 1662583 w 6023472"/>
              <a:gd name="connsiteY5" fmla="*/ 1696704 h 1730910"/>
              <a:gd name="connsiteX6" fmla="*/ 1270730 w 6023472"/>
              <a:gd name="connsiteY6" fmla="*/ 1675140 h 1730910"/>
              <a:gd name="connsiteX7" fmla="*/ 1221959 w 6023472"/>
              <a:gd name="connsiteY7" fmla="*/ 1487270 h 1730910"/>
              <a:gd name="connsiteX8" fmla="*/ 1118101 w 6023472"/>
              <a:gd name="connsiteY8" fmla="*/ 1132733 h 1730910"/>
              <a:gd name="connsiteX9" fmla="*/ 878963 w 6023472"/>
              <a:gd name="connsiteY9" fmla="*/ 756594 h 1730910"/>
              <a:gd name="connsiteX10" fmla="*/ 613968 w 6023472"/>
              <a:gd name="connsiteY10" fmla="*/ 382493 h 1730910"/>
              <a:gd name="connsiteX11" fmla="*/ 124549 w 6023472"/>
              <a:gd name="connsiteY11" fmla="*/ 28893 h 1730910"/>
              <a:gd name="connsiteX12" fmla="*/ 574501 w 6023472"/>
              <a:gd name="connsiteY12" fmla="*/ 76841 h 1730910"/>
              <a:gd name="connsiteX0" fmla="*/ 574501 w 6023472"/>
              <a:gd name="connsiteY0" fmla="*/ 76841 h 1730908"/>
              <a:gd name="connsiteX1" fmla="*/ 5404738 w 6023472"/>
              <a:gd name="connsiteY1" fmla="*/ 877055 h 1730908"/>
              <a:gd name="connsiteX2" fmla="*/ 6023472 w 6023472"/>
              <a:gd name="connsiteY2" fmla="*/ 1696352 h 1730908"/>
              <a:gd name="connsiteX3" fmla="*/ 3986039 w 6023472"/>
              <a:gd name="connsiteY3" fmla="*/ 1726308 h 1730908"/>
              <a:gd name="connsiteX4" fmla="*/ 3263106 w 6023472"/>
              <a:gd name="connsiteY4" fmla="*/ 1729135 h 1730908"/>
              <a:gd name="connsiteX5" fmla="*/ 1662583 w 6023472"/>
              <a:gd name="connsiteY5" fmla="*/ 1696704 h 1730908"/>
              <a:gd name="connsiteX6" fmla="*/ 1270730 w 6023472"/>
              <a:gd name="connsiteY6" fmla="*/ 1675140 h 1730908"/>
              <a:gd name="connsiteX7" fmla="*/ 1221959 w 6023472"/>
              <a:gd name="connsiteY7" fmla="*/ 1487270 h 1730908"/>
              <a:gd name="connsiteX8" fmla="*/ 1118101 w 6023472"/>
              <a:gd name="connsiteY8" fmla="*/ 1132733 h 1730908"/>
              <a:gd name="connsiteX9" fmla="*/ 878963 w 6023472"/>
              <a:gd name="connsiteY9" fmla="*/ 756594 h 1730908"/>
              <a:gd name="connsiteX10" fmla="*/ 613968 w 6023472"/>
              <a:gd name="connsiteY10" fmla="*/ 382493 h 1730908"/>
              <a:gd name="connsiteX11" fmla="*/ 124549 w 6023472"/>
              <a:gd name="connsiteY11" fmla="*/ 28893 h 1730908"/>
              <a:gd name="connsiteX12" fmla="*/ 574501 w 6023472"/>
              <a:gd name="connsiteY12" fmla="*/ 76841 h 1730908"/>
              <a:gd name="connsiteX0" fmla="*/ 574501 w 6023472"/>
              <a:gd name="connsiteY0" fmla="*/ 76841 h 1730910"/>
              <a:gd name="connsiteX1" fmla="*/ 5404738 w 6023472"/>
              <a:gd name="connsiteY1" fmla="*/ 877055 h 1730910"/>
              <a:gd name="connsiteX2" fmla="*/ 6023472 w 6023472"/>
              <a:gd name="connsiteY2" fmla="*/ 1696352 h 1730910"/>
              <a:gd name="connsiteX3" fmla="*/ 3986039 w 6023472"/>
              <a:gd name="connsiteY3" fmla="*/ 1726308 h 1730910"/>
              <a:gd name="connsiteX4" fmla="*/ 3263106 w 6023472"/>
              <a:gd name="connsiteY4" fmla="*/ 1729135 h 1730910"/>
              <a:gd name="connsiteX5" fmla="*/ 1662583 w 6023472"/>
              <a:gd name="connsiteY5" fmla="*/ 1696704 h 1730910"/>
              <a:gd name="connsiteX6" fmla="*/ 1270730 w 6023472"/>
              <a:gd name="connsiteY6" fmla="*/ 1675140 h 1730910"/>
              <a:gd name="connsiteX7" fmla="*/ 1221959 w 6023472"/>
              <a:gd name="connsiteY7" fmla="*/ 1487270 h 1730910"/>
              <a:gd name="connsiteX8" fmla="*/ 1118101 w 6023472"/>
              <a:gd name="connsiteY8" fmla="*/ 1132733 h 1730910"/>
              <a:gd name="connsiteX9" fmla="*/ 878963 w 6023472"/>
              <a:gd name="connsiteY9" fmla="*/ 756594 h 1730910"/>
              <a:gd name="connsiteX10" fmla="*/ 613968 w 6023472"/>
              <a:gd name="connsiteY10" fmla="*/ 382493 h 1730910"/>
              <a:gd name="connsiteX11" fmla="*/ 124549 w 6023472"/>
              <a:gd name="connsiteY11" fmla="*/ 28893 h 1730910"/>
              <a:gd name="connsiteX12" fmla="*/ 574501 w 6023472"/>
              <a:gd name="connsiteY12" fmla="*/ 76841 h 1730910"/>
              <a:gd name="connsiteX0" fmla="*/ 574501 w 6023472"/>
              <a:gd name="connsiteY0" fmla="*/ 76841 h 1730908"/>
              <a:gd name="connsiteX1" fmla="*/ 5404738 w 6023472"/>
              <a:gd name="connsiteY1" fmla="*/ 877055 h 1730908"/>
              <a:gd name="connsiteX2" fmla="*/ 6023472 w 6023472"/>
              <a:gd name="connsiteY2" fmla="*/ 1696352 h 1730908"/>
              <a:gd name="connsiteX3" fmla="*/ 3986039 w 6023472"/>
              <a:gd name="connsiteY3" fmla="*/ 1726308 h 1730908"/>
              <a:gd name="connsiteX4" fmla="*/ 3263106 w 6023472"/>
              <a:gd name="connsiteY4" fmla="*/ 1729135 h 1730908"/>
              <a:gd name="connsiteX5" fmla="*/ 1662583 w 6023472"/>
              <a:gd name="connsiteY5" fmla="*/ 1696704 h 1730908"/>
              <a:gd name="connsiteX6" fmla="*/ 1270730 w 6023472"/>
              <a:gd name="connsiteY6" fmla="*/ 1675140 h 1730908"/>
              <a:gd name="connsiteX7" fmla="*/ 1221959 w 6023472"/>
              <a:gd name="connsiteY7" fmla="*/ 1487270 h 1730908"/>
              <a:gd name="connsiteX8" fmla="*/ 1118101 w 6023472"/>
              <a:gd name="connsiteY8" fmla="*/ 1132733 h 1730908"/>
              <a:gd name="connsiteX9" fmla="*/ 878963 w 6023472"/>
              <a:gd name="connsiteY9" fmla="*/ 756594 h 1730908"/>
              <a:gd name="connsiteX10" fmla="*/ 613968 w 6023472"/>
              <a:gd name="connsiteY10" fmla="*/ 382493 h 1730908"/>
              <a:gd name="connsiteX11" fmla="*/ 124549 w 6023472"/>
              <a:gd name="connsiteY11" fmla="*/ 28893 h 1730908"/>
              <a:gd name="connsiteX12" fmla="*/ 574501 w 6023472"/>
              <a:gd name="connsiteY12" fmla="*/ 76841 h 1730908"/>
              <a:gd name="connsiteX0" fmla="*/ 574501 w 6023472"/>
              <a:gd name="connsiteY0" fmla="*/ 76841 h 1730910"/>
              <a:gd name="connsiteX1" fmla="*/ 5404738 w 6023472"/>
              <a:gd name="connsiteY1" fmla="*/ 877055 h 1730910"/>
              <a:gd name="connsiteX2" fmla="*/ 6023472 w 6023472"/>
              <a:gd name="connsiteY2" fmla="*/ 1696352 h 1730910"/>
              <a:gd name="connsiteX3" fmla="*/ 3986039 w 6023472"/>
              <a:gd name="connsiteY3" fmla="*/ 1726308 h 1730910"/>
              <a:gd name="connsiteX4" fmla="*/ 3263106 w 6023472"/>
              <a:gd name="connsiteY4" fmla="*/ 1729135 h 1730910"/>
              <a:gd name="connsiteX5" fmla="*/ 1662583 w 6023472"/>
              <a:gd name="connsiteY5" fmla="*/ 1696704 h 1730910"/>
              <a:gd name="connsiteX6" fmla="*/ 1270730 w 6023472"/>
              <a:gd name="connsiteY6" fmla="*/ 1675140 h 1730910"/>
              <a:gd name="connsiteX7" fmla="*/ 1221959 w 6023472"/>
              <a:gd name="connsiteY7" fmla="*/ 1487270 h 1730910"/>
              <a:gd name="connsiteX8" fmla="*/ 1118101 w 6023472"/>
              <a:gd name="connsiteY8" fmla="*/ 1132733 h 1730910"/>
              <a:gd name="connsiteX9" fmla="*/ 878963 w 6023472"/>
              <a:gd name="connsiteY9" fmla="*/ 756594 h 1730910"/>
              <a:gd name="connsiteX10" fmla="*/ 613968 w 6023472"/>
              <a:gd name="connsiteY10" fmla="*/ 382493 h 1730910"/>
              <a:gd name="connsiteX11" fmla="*/ 124549 w 6023472"/>
              <a:gd name="connsiteY11" fmla="*/ 28893 h 1730910"/>
              <a:gd name="connsiteX12" fmla="*/ 574501 w 6023472"/>
              <a:gd name="connsiteY12" fmla="*/ 76841 h 1730910"/>
              <a:gd name="connsiteX0" fmla="*/ 574501 w 6023472"/>
              <a:gd name="connsiteY0" fmla="*/ 76841 h 1729304"/>
              <a:gd name="connsiteX1" fmla="*/ 5404738 w 6023472"/>
              <a:gd name="connsiteY1" fmla="*/ 877055 h 1729304"/>
              <a:gd name="connsiteX2" fmla="*/ 6023472 w 6023472"/>
              <a:gd name="connsiteY2" fmla="*/ 1696352 h 1729304"/>
              <a:gd name="connsiteX3" fmla="*/ 3935209 w 6023472"/>
              <a:gd name="connsiteY3" fmla="*/ 1628837 h 1729304"/>
              <a:gd name="connsiteX4" fmla="*/ 3263106 w 6023472"/>
              <a:gd name="connsiteY4" fmla="*/ 1729135 h 1729304"/>
              <a:gd name="connsiteX5" fmla="*/ 1662583 w 6023472"/>
              <a:gd name="connsiteY5" fmla="*/ 1696704 h 1729304"/>
              <a:gd name="connsiteX6" fmla="*/ 1270730 w 6023472"/>
              <a:gd name="connsiteY6" fmla="*/ 1675140 h 1729304"/>
              <a:gd name="connsiteX7" fmla="*/ 1221959 w 6023472"/>
              <a:gd name="connsiteY7" fmla="*/ 1487270 h 1729304"/>
              <a:gd name="connsiteX8" fmla="*/ 1118101 w 6023472"/>
              <a:gd name="connsiteY8" fmla="*/ 1132733 h 1729304"/>
              <a:gd name="connsiteX9" fmla="*/ 878963 w 6023472"/>
              <a:gd name="connsiteY9" fmla="*/ 756594 h 1729304"/>
              <a:gd name="connsiteX10" fmla="*/ 613968 w 6023472"/>
              <a:gd name="connsiteY10" fmla="*/ 382493 h 1729304"/>
              <a:gd name="connsiteX11" fmla="*/ 124549 w 6023472"/>
              <a:gd name="connsiteY11" fmla="*/ 28893 h 1729304"/>
              <a:gd name="connsiteX12" fmla="*/ 574501 w 6023472"/>
              <a:gd name="connsiteY12" fmla="*/ 76841 h 1729304"/>
              <a:gd name="connsiteX0" fmla="*/ 574501 w 6023472"/>
              <a:gd name="connsiteY0" fmla="*/ 76841 h 1729267"/>
              <a:gd name="connsiteX1" fmla="*/ 5404738 w 6023472"/>
              <a:gd name="connsiteY1" fmla="*/ 877055 h 1729267"/>
              <a:gd name="connsiteX2" fmla="*/ 6023472 w 6023472"/>
              <a:gd name="connsiteY2" fmla="*/ 1696352 h 1729267"/>
              <a:gd name="connsiteX3" fmla="*/ 3921411 w 6023472"/>
              <a:gd name="connsiteY3" fmla="*/ 1598930 h 1729267"/>
              <a:gd name="connsiteX4" fmla="*/ 3263106 w 6023472"/>
              <a:gd name="connsiteY4" fmla="*/ 1729135 h 1729267"/>
              <a:gd name="connsiteX5" fmla="*/ 1662583 w 6023472"/>
              <a:gd name="connsiteY5" fmla="*/ 1696704 h 1729267"/>
              <a:gd name="connsiteX6" fmla="*/ 1270730 w 6023472"/>
              <a:gd name="connsiteY6" fmla="*/ 1675140 h 1729267"/>
              <a:gd name="connsiteX7" fmla="*/ 1221959 w 6023472"/>
              <a:gd name="connsiteY7" fmla="*/ 1487270 h 1729267"/>
              <a:gd name="connsiteX8" fmla="*/ 1118101 w 6023472"/>
              <a:gd name="connsiteY8" fmla="*/ 1132733 h 1729267"/>
              <a:gd name="connsiteX9" fmla="*/ 878963 w 6023472"/>
              <a:gd name="connsiteY9" fmla="*/ 756594 h 1729267"/>
              <a:gd name="connsiteX10" fmla="*/ 613968 w 6023472"/>
              <a:gd name="connsiteY10" fmla="*/ 382493 h 1729267"/>
              <a:gd name="connsiteX11" fmla="*/ 124549 w 6023472"/>
              <a:gd name="connsiteY11" fmla="*/ 28893 h 1729267"/>
              <a:gd name="connsiteX12" fmla="*/ 574501 w 6023472"/>
              <a:gd name="connsiteY12" fmla="*/ 76841 h 1729267"/>
              <a:gd name="connsiteX0" fmla="*/ 574501 w 6023472"/>
              <a:gd name="connsiteY0" fmla="*/ 76841 h 1703950"/>
              <a:gd name="connsiteX1" fmla="*/ 5404738 w 6023472"/>
              <a:gd name="connsiteY1" fmla="*/ 877055 h 1703950"/>
              <a:gd name="connsiteX2" fmla="*/ 6023472 w 6023472"/>
              <a:gd name="connsiteY2" fmla="*/ 1696352 h 1703950"/>
              <a:gd name="connsiteX3" fmla="*/ 3921411 w 6023472"/>
              <a:gd name="connsiteY3" fmla="*/ 1598930 h 1703950"/>
              <a:gd name="connsiteX4" fmla="*/ 3145492 w 6023472"/>
              <a:gd name="connsiteY4" fmla="*/ 1613968 h 1703950"/>
              <a:gd name="connsiteX5" fmla="*/ 1662583 w 6023472"/>
              <a:gd name="connsiteY5" fmla="*/ 1696704 h 1703950"/>
              <a:gd name="connsiteX6" fmla="*/ 1270730 w 6023472"/>
              <a:gd name="connsiteY6" fmla="*/ 1675140 h 1703950"/>
              <a:gd name="connsiteX7" fmla="*/ 1221959 w 6023472"/>
              <a:gd name="connsiteY7" fmla="*/ 1487270 h 1703950"/>
              <a:gd name="connsiteX8" fmla="*/ 1118101 w 6023472"/>
              <a:gd name="connsiteY8" fmla="*/ 1132733 h 1703950"/>
              <a:gd name="connsiteX9" fmla="*/ 878963 w 6023472"/>
              <a:gd name="connsiteY9" fmla="*/ 756594 h 1703950"/>
              <a:gd name="connsiteX10" fmla="*/ 613968 w 6023472"/>
              <a:gd name="connsiteY10" fmla="*/ 382493 h 1703950"/>
              <a:gd name="connsiteX11" fmla="*/ 124549 w 6023472"/>
              <a:gd name="connsiteY11" fmla="*/ 28893 h 1703950"/>
              <a:gd name="connsiteX12" fmla="*/ 574501 w 6023472"/>
              <a:gd name="connsiteY12" fmla="*/ 76841 h 1703950"/>
              <a:gd name="connsiteX0" fmla="*/ 574501 w 6023472"/>
              <a:gd name="connsiteY0" fmla="*/ 76841 h 1696352"/>
              <a:gd name="connsiteX1" fmla="*/ 5404738 w 6023472"/>
              <a:gd name="connsiteY1" fmla="*/ 877055 h 1696352"/>
              <a:gd name="connsiteX2" fmla="*/ 6023472 w 6023472"/>
              <a:gd name="connsiteY2" fmla="*/ 1696352 h 1696352"/>
              <a:gd name="connsiteX3" fmla="*/ 3921411 w 6023472"/>
              <a:gd name="connsiteY3" fmla="*/ 1598930 h 1696352"/>
              <a:gd name="connsiteX4" fmla="*/ 3145492 w 6023472"/>
              <a:gd name="connsiteY4" fmla="*/ 1613968 h 1696352"/>
              <a:gd name="connsiteX5" fmla="*/ 1650223 w 6023472"/>
              <a:gd name="connsiteY5" fmla="*/ 1593677 h 1696352"/>
              <a:gd name="connsiteX6" fmla="*/ 1270730 w 6023472"/>
              <a:gd name="connsiteY6" fmla="*/ 1675140 h 1696352"/>
              <a:gd name="connsiteX7" fmla="*/ 1221959 w 6023472"/>
              <a:gd name="connsiteY7" fmla="*/ 1487270 h 1696352"/>
              <a:gd name="connsiteX8" fmla="*/ 1118101 w 6023472"/>
              <a:gd name="connsiteY8" fmla="*/ 1132733 h 1696352"/>
              <a:gd name="connsiteX9" fmla="*/ 878963 w 6023472"/>
              <a:gd name="connsiteY9" fmla="*/ 756594 h 1696352"/>
              <a:gd name="connsiteX10" fmla="*/ 613968 w 6023472"/>
              <a:gd name="connsiteY10" fmla="*/ 382493 h 1696352"/>
              <a:gd name="connsiteX11" fmla="*/ 124549 w 6023472"/>
              <a:gd name="connsiteY11" fmla="*/ 28893 h 1696352"/>
              <a:gd name="connsiteX12" fmla="*/ 574501 w 6023472"/>
              <a:gd name="connsiteY12" fmla="*/ 76841 h 1696352"/>
              <a:gd name="connsiteX0" fmla="*/ 574501 w 6023472"/>
              <a:gd name="connsiteY0" fmla="*/ 76841 h 1696352"/>
              <a:gd name="connsiteX1" fmla="*/ 5404738 w 6023472"/>
              <a:gd name="connsiteY1" fmla="*/ 877055 h 1696352"/>
              <a:gd name="connsiteX2" fmla="*/ 6023472 w 6023472"/>
              <a:gd name="connsiteY2" fmla="*/ 1696352 h 1696352"/>
              <a:gd name="connsiteX3" fmla="*/ 3921411 w 6023472"/>
              <a:gd name="connsiteY3" fmla="*/ 1598930 h 1696352"/>
              <a:gd name="connsiteX4" fmla="*/ 3145492 w 6023472"/>
              <a:gd name="connsiteY4" fmla="*/ 1613968 h 1696352"/>
              <a:gd name="connsiteX5" fmla="*/ 1650223 w 6023472"/>
              <a:gd name="connsiteY5" fmla="*/ 1593677 h 1696352"/>
              <a:gd name="connsiteX6" fmla="*/ 1267809 w 6023472"/>
              <a:gd name="connsiteY6" fmla="*/ 1579863 h 1696352"/>
              <a:gd name="connsiteX7" fmla="*/ 1221959 w 6023472"/>
              <a:gd name="connsiteY7" fmla="*/ 1487270 h 1696352"/>
              <a:gd name="connsiteX8" fmla="*/ 1118101 w 6023472"/>
              <a:gd name="connsiteY8" fmla="*/ 1132733 h 1696352"/>
              <a:gd name="connsiteX9" fmla="*/ 878963 w 6023472"/>
              <a:gd name="connsiteY9" fmla="*/ 756594 h 1696352"/>
              <a:gd name="connsiteX10" fmla="*/ 613968 w 6023472"/>
              <a:gd name="connsiteY10" fmla="*/ 382493 h 1696352"/>
              <a:gd name="connsiteX11" fmla="*/ 124549 w 6023472"/>
              <a:gd name="connsiteY11" fmla="*/ 28893 h 1696352"/>
              <a:gd name="connsiteX12" fmla="*/ 574501 w 6023472"/>
              <a:gd name="connsiteY12" fmla="*/ 76841 h 1696352"/>
              <a:gd name="connsiteX0" fmla="*/ 485182 w 5934153"/>
              <a:gd name="connsiteY0" fmla="*/ 36003 h 1655514"/>
              <a:gd name="connsiteX1" fmla="*/ 5315419 w 5934153"/>
              <a:gd name="connsiteY1" fmla="*/ 836217 h 1655514"/>
              <a:gd name="connsiteX2" fmla="*/ 5934153 w 5934153"/>
              <a:gd name="connsiteY2" fmla="*/ 1655514 h 1655514"/>
              <a:gd name="connsiteX3" fmla="*/ 3832092 w 5934153"/>
              <a:gd name="connsiteY3" fmla="*/ 1558092 h 1655514"/>
              <a:gd name="connsiteX4" fmla="*/ 3056173 w 5934153"/>
              <a:gd name="connsiteY4" fmla="*/ 1573130 h 1655514"/>
              <a:gd name="connsiteX5" fmla="*/ 1560904 w 5934153"/>
              <a:gd name="connsiteY5" fmla="*/ 1552839 h 1655514"/>
              <a:gd name="connsiteX6" fmla="*/ 1178490 w 5934153"/>
              <a:gd name="connsiteY6" fmla="*/ 1539025 h 1655514"/>
              <a:gd name="connsiteX7" fmla="*/ 1132640 w 5934153"/>
              <a:gd name="connsiteY7" fmla="*/ 1446432 h 1655514"/>
              <a:gd name="connsiteX8" fmla="*/ 1028782 w 5934153"/>
              <a:gd name="connsiteY8" fmla="*/ 1091895 h 1655514"/>
              <a:gd name="connsiteX9" fmla="*/ 789644 w 5934153"/>
              <a:gd name="connsiteY9" fmla="*/ 715756 h 1655514"/>
              <a:gd name="connsiteX10" fmla="*/ 524649 w 5934153"/>
              <a:gd name="connsiteY10" fmla="*/ 341655 h 1655514"/>
              <a:gd name="connsiteX11" fmla="*/ 224708 w 5934153"/>
              <a:gd name="connsiteY11" fmla="*/ 106517 h 1655514"/>
              <a:gd name="connsiteX12" fmla="*/ 485182 w 5934153"/>
              <a:gd name="connsiteY12" fmla="*/ 36003 h 1655514"/>
              <a:gd name="connsiteX0" fmla="*/ 500389 w 5850622"/>
              <a:gd name="connsiteY0" fmla="*/ 64110 h 1583956"/>
              <a:gd name="connsiteX1" fmla="*/ 5231888 w 5850622"/>
              <a:gd name="connsiteY1" fmla="*/ 764659 h 1583956"/>
              <a:gd name="connsiteX2" fmla="*/ 5850622 w 5850622"/>
              <a:gd name="connsiteY2" fmla="*/ 1583956 h 1583956"/>
              <a:gd name="connsiteX3" fmla="*/ 3748561 w 5850622"/>
              <a:gd name="connsiteY3" fmla="*/ 1486534 h 1583956"/>
              <a:gd name="connsiteX4" fmla="*/ 2972642 w 5850622"/>
              <a:gd name="connsiteY4" fmla="*/ 1501572 h 1583956"/>
              <a:gd name="connsiteX5" fmla="*/ 1477373 w 5850622"/>
              <a:gd name="connsiteY5" fmla="*/ 1481281 h 1583956"/>
              <a:gd name="connsiteX6" fmla="*/ 1094959 w 5850622"/>
              <a:gd name="connsiteY6" fmla="*/ 1467467 h 1583956"/>
              <a:gd name="connsiteX7" fmla="*/ 1049109 w 5850622"/>
              <a:gd name="connsiteY7" fmla="*/ 1374874 h 1583956"/>
              <a:gd name="connsiteX8" fmla="*/ 945251 w 5850622"/>
              <a:gd name="connsiteY8" fmla="*/ 1020337 h 1583956"/>
              <a:gd name="connsiteX9" fmla="*/ 706113 w 5850622"/>
              <a:gd name="connsiteY9" fmla="*/ 644198 h 1583956"/>
              <a:gd name="connsiteX10" fmla="*/ 441118 w 5850622"/>
              <a:gd name="connsiteY10" fmla="*/ 270097 h 1583956"/>
              <a:gd name="connsiteX11" fmla="*/ 141177 w 5850622"/>
              <a:gd name="connsiteY11" fmla="*/ 34959 h 1583956"/>
              <a:gd name="connsiteX12" fmla="*/ 500389 w 5850622"/>
              <a:gd name="connsiteY12" fmla="*/ 64110 h 1583956"/>
              <a:gd name="connsiteX0" fmla="*/ 500389 w 5850622"/>
              <a:gd name="connsiteY0" fmla="*/ 64108 h 1583954"/>
              <a:gd name="connsiteX1" fmla="*/ 5231888 w 5850622"/>
              <a:gd name="connsiteY1" fmla="*/ 764657 h 1583954"/>
              <a:gd name="connsiteX2" fmla="*/ 5850622 w 5850622"/>
              <a:gd name="connsiteY2" fmla="*/ 1583954 h 1583954"/>
              <a:gd name="connsiteX3" fmla="*/ 3748561 w 5850622"/>
              <a:gd name="connsiteY3" fmla="*/ 1486532 h 1583954"/>
              <a:gd name="connsiteX4" fmla="*/ 2972642 w 5850622"/>
              <a:gd name="connsiteY4" fmla="*/ 1501570 h 1583954"/>
              <a:gd name="connsiteX5" fmla="*/ 1477373 w 5850622"/>
              <a:gd name="connsiteY5" fmla="*/ 1481279 h 1583954"/>
              <a:gd name="connsiteX6" fmla="*/ 1094959 w 5850622"/>
              <a:gd name="connsiteY6" fmla="*/ 1467465 h 1583954"/>
              <a:gd name="connsiteX7" fmla="*/ 992481 w 5850622"/>
              <a:gd name="connsiteY7" fmla="*/ 1328366 h 1583954"/>
              <a:gd name="connsiteX8" fmla="*/ 945251 w 5850622"/>
              <a:gd name="connsiteY8" fmla="*/ 1020335 h 1583954"/>
              <a:gd name="connsiteX9" fmla="*/ 706113 w 5850622"/>
              <a:gd name="connsiteY9" fmla="*/ 644196 h 1583954"/>
              <a:gd name="connsiteX10" fmla="*/ 441118 w 5850622"/>
              <a:gd name="connsiteY10" fmla="*/ 270095 h 1583954"/>
              <a:gd name="connsiteX11" fmla="*/ 141177 w 5850622"/>
              <a:gd name="connsiteY11" fmla="*/ 34957 h 1583954"/>
              <a:gd name="connsiteX12" fmla="*/ 500389 w 5850622"/>
              <a:gd name="connsiteY12" fmla="*/ 64108 h 1583954"/>
              <a:gd name="connsiteX0" fmla="*/ 500389 w 5850622"/>
              <a:gd name="connsiteY0" fmla="*/ 64108 h 1583954"/>
              <a:gd name="connsiteX1" fmla="*/ 5231888 w 5850622"/>
              <a:gd name="connsiteY1" fmla="*/ 764657 h 1583954"/>
              <a:gd name="connsiteX2" fmla="*/ 5850622 w 5850622"/>
              <a:gd name="connsiteY2" fmla="*/ 1583954 h 1583954"/>
              <a:gd name="connsiteX3" fmla="*/ 3748561 w 5850622"/>
              <a:gd name="connsiteY3" fmla="*/ 1486532 h 1583954"/>
              <a:gd name="connsiteX4" fmla="*/ 2972642 w 5850622"/>
              <a:gd name="connsiteY4" fmla="*/ 1501570 h 1583954"/>
              <a:gd name="connsiteX5" fmla="*/ 1477373 w 5850622"/>
              <a:gd name="connsiteY5" fmla="*/ 1481279 h 1583954"/>
              <a:gd name="connsiteX6" fmla="*/ 1094959 w 5850622"/>
              <a:gd name="connsiteY6" fmla="*/ 1467465 h 1583954"/>
              <a:gd name="connsiteX7" fmla="*/ 992481 w 5850622"/>
              <a:gd name="connsiteY7" fmla="*/ 1328366 h 1583954"/>
              <a:gd name="connsiteX8" fmla="*/ 892982 w 5850622"/>
              <a:gd name="connsiteY8" fmla="*/ 995986 h 1583954"/>
              <a:gd name="connsiteX9" fmla="*/ 706113 w 5850622"/>
              <a:gd name="connsiteY9" fmla="*/ 644196 h 1583954"/>
              <a:gd name="connsiteX10" fmla="*/ 441118 w 5850622"/>
              <a:gd name="connsiteY10" fmla="*/ 270095 h 1583954"/>
              <a:gd name="connsiteX11" fmla="*/ 141177 w 5850622"/>
              <a:gd name="connsiteY11" fmla="*/ 34957 h 1583954"/>
              <a:gd name="connsiteX12" fmla="*/ 500389 w 5850622"/>
              <a:gd name="connsiteY12" fmla="*/ 64108 h 1583954"/>
              <a:gd name="connsiteX0" fmla="*/ 500389 w 5850622"/>
              <a:gd name="connsiteY0" fmla="*/ 64108 h 1583954"/>
              <a:gd name="connsiteX1" fmla="*/ 5231888 w 5850622"/>
              <a:gd name="connsiteY1" fmla="*/ 764657 h 1583954"/>
              <a:gd name="connsiteX2" fmla="*/ 5850622 w 5850622"/>
              <a:gd name="connsiteY2" fmla="*/ 1583954 h 1583954"/>
              <a:gd name="connsiteX3" fmla="*/ 3748561 w 5850622"/>
              <a:gd name="connsiteY3" fmla="*/ 1486532 h 1583954"/>
              <a:gd name="connsiteX4" fmla="*/ 2972642 w 5850622"/>
              <a:gd name="connsiteY4" fmla="*/ 1501570 h 1583954"/>
              <a:gd name="connsiteX5" fmla="*/ 1477373 w 5850622"/>
              <a:gd name="connsiteY5" fmla="*/ 1481279 h 1583954"/>
              <a:gd name="connsiteX6" fmla="*/ 1027454 w 5850622"/>
              <a:gd name="connsiteY6" fmla="*/ 1486329 h 1583954"/>
              <a:gd name="connsiteX7" fmla="*/ 992481 w 5850622"/>
              <a:gd name="connsiteY7" fmla="*/ 1328366 h 1583954"/>
              <a:gd name="connsiteX8" fmla="*/ 892982 w 5850622"/>
              <a:gd name="connsiteY8" fmla="*/ 995986 h 1583954"/>
              <a:gd name="connsiteX9" fmla="*/ 706113 w 5850622"/>
              <a:gd name="connsiteY9" fmla="*/ 644196 h 1583954"/>
              <a:gd name="connsiteX10" fmla="*/ 441118 w 5850622"/>
              <a:gd name="connsiteY10" fmla="*/ 270095 h 1583954"/>
              <a:gd name="connsiteX11" fmla="*/ 141177 w 5850622"/>
              <a:gd name="connsiteY11" fmla="*/ 34957 h 1583954"/>
              <a:gd name="connsiteX12" fmla="*/ 500389 w 5850622"/>
              <a:gd name="connsiteY12" fmla="*/ 64108 h 1583954"/>
              <a:gd name="connsiteX0" fmla="*/ 500389 w 5850622"/>
              <a:gd name="connsiteY0" fmla="*/ 64108 h 1583954"/>
              <a:gd name="connsiteX1" fmla="*/ 5231888 w 5850622"/>
              <a:gd name="connsiteY1" fmla="*/ 764657 h 1583954"/>
              <a:gd name="connsiteX2" fmla="*/ 5850622 w 5850622"/>
              <a:gd name="connsiteY2" fmla="*/ 1583954 h 1583954"/>
              <a:gd name="connsiteX3" fmla="*/ 3748561 w 5850622"/>
              <a:gd name="connsiteY3" fmla="*/ 1486532 h 1583954"/>
              <a:gd name="connsiteX4" fmla="*/ 2972642 w 5850622"/>
              <a:gd name="connsiteY4" fmla="*/ 1501570 h 1583954"/>
              <a:gd name="connsiteX5" fmla="*/ 1477373 w 5850622"/>
              <a:gd name="connsiteY5" fmla="*/ 1481279 h 1583954"/>
              <a:gd name="connsiteX6" fmla="*/ 1055769 w 5850622"/>
              <a:gd name="connsiteY6" fmla="*/ 1509584 h 1583954"/>
              <a:gd name="connsiteX7" fmla="*/ 992481 w 5850622"/>
              <a:gd name="connsiteY7" fmla="*/ 1328366 h 1583954"/>
              <a:gd name="connsiteX8" fmla="*/ 892982 w 5850622"/>
              <a:gd name="connsiteY8" fmla="*/ 995986 h 1583954"/>
              <a:gd name="connsiteX9" fmla="*/ 706113 w 5850622"/>
              <a:gd name="connsiteY9" fmla="*/ 644196 h 1583954"/>
              <a:gd name="connsiteX10" fmla="*/ 441118 w 5850622"/>
              <a:gd name="connsiteY10" fmla="*/ 270095 h 1583954"/>
              <a:gd name="connsiteX11" fmla="*/ 141177 w 5850622"/>
              <a:gd name="connsiteY11" fmla="*/ 34957 h 1583954"/>
              <a:gd name="connsiteX12" fmla="*/ 500389 w 5850622"/>
              <a:gd name="connsiteY12" fmla="*/ 64108 h 1583954"/>
              <a:gd name="connsiteX0" fmla="*/ 413644 w 5763877"/>
              <a:gd name="connsiteY0" fmla="*/ 57233 h 1577079"/>
              <a:gd name="connsiteX1" fmla="*/ 5145143 w 5763877"/>
              <a:gd name="connsiteY1" fmla="*/ 757782 h 1577079"/>
              <a:gd name="connsiteX2" fmla="*/ 5763877 w 5763877"/>
              <a:gd name="connsiteY2" fmla="*/ 1577079 h 1577079"/>
              <a:gd name="connsiteX3" fmla="*/ 3661816 w 5763877"/>
              <a:gd name="connsiteY3" fmla="*/ 1479657 h 1577079"/>
              <a:gd name="connsiteX4" fmla="*/ 2885897 w 5763877"/>
              <a:gd name="connsiteY4" fmla="*/ 1494695 h 1577079"/>
              <a:gd name="connsiteX5" fmla="*/ 1390628 w 5763877"/>
              <a:gd name="connsiteY5" fmla="*/ 1474404 h 1577079"/>
              <a:gd name="connsiteX6" fmla="*/ 969024 w 5763877"/>
              <a:gd name="connsiteY6" fmla="*/ 1502709 h 1577079"/>
              <a:gd name="connsiteX7" fmla="*/ 905736 w 5763877"/>
              <a:gd name="connsiteY7" fmla="*/ 1321491 h 1577079"/>
              <a:gd name="connsiteX8" fmla="*/ 806237 w 5763877"/>
              <a:gd name="connsiteY8" fmla="*/ 989111 h 1577079"/>
              <a:gd name="connsiteX9" fmla="*/ 619368 w 5763877"/>
              <a:gd name="connsiteY9" fmla="*/ 637321 h 1577079"/>
              <a:gd name="connsiteX10" fmla="*/ 354373 w 5763877"/>
              <a:gd name="connsiteY10" fmla="*/ 263220 h 1577079"/>
              <a:gd name="connsiteX11" fmla="*/ 54432 w 5763877"/>
              <a:gd name="connsiteY11" fmla="*/ 28082 h 1577079"/>
              <a:gd name="connsiteX12" fmla="*/ 413644 w 5763877"/>
              <a:gd name="connsiteY12" fmla="*/ 57233 h 1577079"/>
              <a:gd name="connsiteX0" fmla="*/ 413644 w 5763877"/>
              <a:gd name="connsiteY0" fmla="*/ 57233 h 1577079"/>
              <a:gd name="connsiteX1" fmla="*/ 5207998 w 5763877"/>
              <a:gd name="connsiteY1" fmla="*/ 613455 h 1577079"/>
              <a:gd name="connsiteX2" fmla="*/ 5763877 w 5763877"/>
              <a:gd name="connsiteY2" fmla="*/ 1577079 h 1577079"/>
              <a:gd name="connsiteX3" fmla="*/ 3661816 w 5763877"/>
              <a:gd name="connsiteY3" fmla="*/ 1479657 h 1577079"/>
              <a:gd name="connsiteX4" fmla="*/ 2885897 w 5763877"/>
              <a:gd name="connsiteY4" fmla="*/ 1494695 h 1577079"/>
              <a:gd name="connsiteX5" fmla="*/ 1390628 w 5763877"/>
              <a:gd name="connsiteY5" fmla="*/ 1474404 h 1577079"/>
              <a:gd name="connsiteX6" fmla="*/ 969024 w 5763877"/>
              <a:gd name="connsiteY6" fmla="*/ 1502709 h 1577079"/>
              <a:gd name="connsiteX7" fmla="*/ 905736 w 5763877"/>
              <a:gd name="connsiteY7" fmla="*/ 1321491 h 1577079"/>
              <a:gd name="connsiteX8" fmla="*/ 806237 w 5763877"/>
              <a:gd name="connsiteY8" fmla="*/ 989111 h 1577079"/>
              <a:gd name="connsiteX9" fmla="*/ 619368 w 5763877"/>
              <a:gd name="connsiteY9" fmla="*/ 637321 h 1577079"/>
              <a:gd name="connsiteX10" fmla="*/ 354373 w 5763877"/>
              <a:gd name="connsiteY10" fmla="*/ 263220 h 1577079"/>
              <a:gd name="connsiteX11" fmla="*/ 54432 w 5763877"/>
              <a:gd name="connsiteY11" fmla="*/ 28082 h 1577079"/>
              <a:gd name="connsiteX12" fmla="*/ 413644 w 5763877"/>
              <a:gd name="connsiteY12" fmla="*/ 57233 h 1577079"/>
              <a:gd name="connsiteX0" fmla="*/ 413644 w 5863973"/>
              <a:gd name="connsiteY0" fmla="*/ 57233 h 1502709"/>
              <a:gd name="connsiteX1" fmla="*/ 5207998 w 5863973"/>
              <a:gd name="connsiteY1" fmla="*/ 613455 h 1502709"/>
              <a:gd name="connsiteX2" fmla="*/ 5863973 w 5863973"/>
              <a:gd name="connsiteY2" fmla="*/ 1486519 h 1502709"/>
              <a:gd name="connsiteX3" fmla="*/ 3661816 w 5863973"/>
              <a:gd name="connsiteY3" fmla="*/ 1479657 h 1502709"/>
              <a:gd name="connsiteX4" fmla="*/ 2885897 w 5863973"/>
              <a:gd name="connsiteY4" fmla="*/ 1494695 h 1502709"/>
              <a:gd name="connsiteX5" fmla="*/ 1390628 w 5863973"/>
              <a:gd name="connsiteY5" fmla="*/ 1474404 h 1502709"/>
              <a:gd name="connsiteX6" fmla="*/ 969024 w 5863973"/>
              <a:gd name="connsiteY6" fmla="*/ 1502709 h 1502709"/>
              <a:gd name="connsiteX7" fmla="*/ 905736 w 5863973"/>
              <a:gd name="connsiteY7" fmla="*/ 1321491 h 1502709"/>
              <a:gd name="connsiteX8" fmla="*/ 806237 w 5863973"/>
              <a:gd name="connsiteY8" fmla="*/ 989111 h 1502709"/>
              <a:gd name="connsiteX9" fmla="*/ 619368 w 5863973"/>
              <a:gd name="connsiteY9" fmla="*/ 637321 h 1502709"/>
              <a:gd name="connsiteX10" fmla="*/ 354373 w 5863973"/>
              <a:gd name="connsiteY10" fmla="*/ 263220 h 1502709"/>
              <a:gd name="connsiteX11" fmla="*/ 54432 w 5863973"/>
              <a:gd name="connsiteY11" fmla="*/ 28082 h 1502709"/>
              <a:gd name="connsiteX12" fmla="*/ 413644 w 5863973"/>
              <a:gd name="connsiteY12" fmla="*/ 57233 h 1502709"/>
              <a:gd name="connsiteX0" fmla="*/ 450606 w 5900935"/>
              <a:gd name="connsiteY0" fmla="*/ 218618 h 1664094"/>
              <a:gd name="connsiteX1" fmla="*/ 5244960 w 5900935"/>
              <a:gd name="connsiteY1" fmla="*/ 774840 h 1664094"/>
              <a:gd name="connsiteX2" fmla="*/ 5900935 w 5900935"/>
              <a:gd name="connsiteY2" fmla="*/ 1647904 h 1664094"/>
              <a:gd name="connsiteX3" fmla="*/ 3698778 w 5900935"/>
              <a:gd name="connsiteY3" fmla="*/ 1641042 h 1664094"/>
              <a:gd name="connsiteX4" fmla="*/ 2922859 w 5900935"/>
              <a:gd name="connsiteY4" fmla="*/ 1656080 h 1664094"/>
              <a:gd name="connsiteX5" fmla="*/ 1427590 w 5900935"/>
              <a:gd name="connsiteY5" fmla="*/ 1635789 h 1664094"/>
              <a:gd name="connsiteX6" fmla="*/ 1005986 w 5900935"/>
              <a:gd name="connsiteY6" fmla="*/ 1664094 h 1664094"/>
              <a:gd name="connsiteX7" fmla="*/ 942698 w 5900935"/>
              <a:gd name="connsiteY7" fmla="*/ 1482876 h 1664094"/>
              <a:gd name="connsiteX8" fmla="*/ 843199 w 5900935"/>
              <a:gd name="connsiteY8" fmla="*/ 1150496 h 1664094"/>
              <a:gd name="connsiteX9" fmla="*/ 656330 w 5900935"/>
              <a:gd name="connsiteY9" fmla="*/ 798706 h 1664094"/>
              <a:gd name="connsiteX10" fmla="*/ 391335 w 5900935"/>
              <a:gd name="connsiteY10" fmla="*/ 424605 h 1664094"/>
              <a:gd name="connsiteX11" fmla="*/ 29307 w 5900935"/>
              <a:gd name="connsiteY11" fmla="*/ 4532 h 1664094"/>
              <a:gd name="connsiteX12" fmla="*/ 450606 w 5900935"/>
              <a:gd name="connsiteY12" fmla="*/ 218618 h 1664094"/>
              <a:gd name="connsiteX0" fmla="*/ 414966 w 5933170"/>
              <a:gd name="connsiteY0" fmla="*/ 79804 h 1693161"/>
              <a:gd name="connsiteX1" fmla="*/ 5277195 w 5933170"/>
              <a:gd name="connsiteY1" fmla="*/ 803907 h 1693161"/>
              <a:gd name="connsiteX2" fmla="*/ 5933170 w 5933170"/>
              <a:gd name="connsiteY2" fmla="*/ 1676971 h 1693161"/>
              <a:gd name="connsiteX3" fmla="*/ 3731013 w 5933170"/>
              <a:gd name="connsiteY3" fmla="*/ 1670109 h 1693161"/>
              <a:gd name="connsiteX4" fmla="*/ 2955094 w 5933170"/>
              <a:gd name="connsiteY4" fmla="*/ 1685147 h 1693161"/>
              <a:gd name="connsiteX5" fmla="*/ 1459825 w 5933170"/>
              <a:gd name="connsiteY5" fmla="*/ 1664856 h 1693161"/>
              <a:gd name="connsiteX6" fmla="*/ 1038221 w 5933170"/>
              <a:gd name="connsiteY6" fmla="*/ 1693161 h 1693161"/>
              <a:gd name="connsiteX7" fmla="*/ 974933 w 5933170"/>
              <a:gd name="connsiteY7" fmla="*/ 1511943 h 1693161"/>
              <a:gd name="connsiteX8" fmla="*/ 875434 w 5933170"/>
              <a:gd name="connsiteY8" fmla="*/ 1179563 h 1693161"/>
              <a:gd name="connsiteX9" fmla="*/ 688565 w 5933170"/>
              <a:gd name="connsiteY9" fmla="*/ 827773 h 1693161"/>
              <a:gd name="connsiteX10" fmla="*/ 423570 w 5933170"/>
              <a:gd name="connsiteY10" fmla="*/ 453672 h 1693161"/>
              <a:gd name="connsiteX11" fmla="*/ 61542 w 5933170"/>
              <a:gd name="connsiteY11" fmla="*/ 33599 h 1693161"/>
              <a:gd name="connsiteX12" fmla="*/ 414966 w 5933170"/>
              <a:gd name="connsiteY12" fmla="*/ 79804 h 1693161"/>
              <a:gd name="connsiteX0" fmla="*/ 377558 w 5895762"/>
              <a:gd name="connsiteY0" fmla="*/ 33372 h 1646729"/>
              <a:gd name="connsiteX1" fmla="*/ 5239787 w 5895762"/>
              <a:gd name="connsiteY1" fmla="*/ 757475 h 1646729"/>
              <a:gd name="connsiteX2" fmla="*/ 5895762 w 5895762"/>
              <a:gd name="connsiteY2" fmla="*/ 1630539 h 1646729"/>
              <a:gd name="connsiteX3" fmla="*/ 3693605 w 5895762"/>
              <a:gd name="connsiteY3" fmla="*/ 1623677 h 1646729"/>
              <a:gd name="connsiteX4" fmla="*/ 2917686 w 5895762"/>
              <a:gd name="connsiteY4" fmla="*/ 1638715 h 1646729"/>
              <a:gd name="connsiteX5" fmla="*/ 1422417 w 5895762"/>
              <a:gd name="connsiteY5" fmla="*/ 1618424 h 1646729"/>
              <a:gd name="connsiteX6" fmla="*/ 1000813 w 5895762"/>
              <a:gd name="connsiteY6" fmla="*/ 1646729 h 1646729"/>
              <a:gd name="connsiteX7" fmla="*/ 937525 w 5895762"/>
              <a:gd name="connsiteY7" fmla="*/ 1465511 h 1646729"/>
              <a:gd name="connsiteX8" fmla="*/ 838026 w 5895762"/>
              <a:gd name="connsiteY8" fmla="*/ 1133131 h 1646729"/>
              <a:gd name="connsiteX9" fmla="*/ 651157 w 5895762"/>
              <a:gd name="connsiteY9" fmla="*/ 781341 h 1646729"/>
              <a:gd name="connsiteX10" fmla="*/ 386162 w 5895762"/>
              <a:gd name="connsiteY10" fmla="*/ 407240 h 1646729"/>
              <a:gd name="connsiteX11" fmla="*/ 98618 w 5895762"/>
              <a:gd name="connsiteY11" fmla="*/ 94700 h 1646729"/>
              <a:gd name="connsiteX12" fmla="*/ 377558 w 5895762"/>
              <a:gd name="connsiteY12" fmla="*/ 33372 h 1646729"/>
              <a:gd name="connsiteX0" fmla="*/ 378241 w 5896445"/>
              <a:gd name="connsiteY0" fmla="*/ 32314 h 1645671"/>
              <a:gd name="connsiteX1" fmla="*/ 5240470 w 5896445"/>
              <a:gd name="connsiteY1" fmla="*/ 756417 h 1645671"/>
              <a:gd name="connsiteX2" fmla="*/ 5896445 w 5896445"/>
              <a:gd name="connsiteY2" fmla="*/ 1629481 h 1645671"/>
              <a:gd name="connsiteX3" fmla="*/ 3694288 w 5896445"/>
              <a:gd name="connsiteY3" fmla="*/ 1622619 h 1645671"/>
              <a:gd name="connsiteX4" fmla="*/ 2918369 w 5896445"/>
              <a:gd name="connsiteY4" fmla="*/ 1637657 h 1645671"/>
              <a:gd name="connsiteX5" fmla="*/ 1423100 w 5896445"/>
              <a:gd name="connsiteY5" fmla="*/ 1617366 h 1645671"/>
              <a:gd name="connsiteX6" fmla="*/ 1001496 w 5896445"/>
              <a:gd name="connsiteY6" fmla="*/ 1645671 h 1645671"/>
              <a:gd name="connsiteX7" fmla="*/ 938208 w 5896445"/>
              <a:gd name="connsiteY7" fmla="*/ 1464453 h 1645671"/>
              <a:gd name="connsiteX8" fmla="*/ 838709 w 5896445"/>
              <a:gd name="connsiteY8" fmla="*/ 1132073 h 1645671"/>
              <a:gd name="connsiteX9" fmla="*/ 651840 w 5896445"/>
              <a:gd name="connsiteY9" fmla="*/ 780283 h 1645671"/>
              <a:gd name="connsiteX10" fmla="*/ 398423 w 5896445"/>
              <a:gd name="connsiteY10" fmla="*/ 372071 h 1645671"/>
              <a:gd name="connsiteX11" fmla="*/ 99301 w 5896445"/>
              <a:gd name="connsiteY11" fmla="*/ 93642 h 1645671"/>
              <a:gd name="connsiteX12" fmla="*/ 378241 w 5896445"/>
              <a:gd name="connsiteY12" fmla="*/ 32314 h 1645671"/>
              <a:gd name="connsiteX0" fmla="*/ 378241 w 5896445"/>
              <a:gd name="connsiteY0" fmla="*/ 32314 h 1645671"/>
              <a:gd name="connsiteX1" fmla="*/ 5240470 w 5896445"/>
              <a:gd name="connsiteY1" fmla="*/ 756417 h 1645671"/>
              <a:gd name="connsiteX2" fmla="*/ 5896445 w 5896445"/>
              <a:gd name="connsiteY2" fmla="*/ 1629481 h 1645671"/>
              <a:gd name="connsiteX3" fmla="*/ 3694288 w 5896445"/>
              <a:gd name="connsiteY3" fmla="*/ 1622619 h 1645671"/>
              <a:gd name="connsiteX4" fmla="*/ 2918369 w 5896445"/>
              <a:gd name="connsiteY4" fmla="*/ 1637657 h 1645671"/>
              <a:gd name="connsiteX5" fmla="*/ 1423100 w 5896445"/>
              <a:gd name="connsiteY5" fmla="*/ 1617366 h 1645671"/>
              <a:gd name="connsiteX6" fmla="*/ 1001496 w 5896445"/>
              <a:gd name="connsiteY6" fmla="*/ 1645671 h 1645671"/>
              <a:gd name="connsiteX7" fmla="*/ 938208 w 5896445"/>
              <a:gd name="connsiteY7" fmla="*/ 1464453 h 1645671"/>
              <a:gd name="connsiteX8" fmla="*/ 838709 w 5896445"/>
              <a:gd name="connsiteY8" fmla="*/ 1132073 h 1645671"/>
              <a:gd name="connsiteX9" fmla="*/ 651840 w 5896445"/>
              <a:gd name="connsiteY9" fmla="*/ 780283 h 1645671"/>
              <a:gd name="connsiteX10" fmla="*/ 398423 w 5896445"/>
              <a:gd name="connsiteY10" fmla="*/ 372071 h 1645671"/>
              <a:gd name="connsiteX11" fmla="*/ 99301 w 5896445"/>
              <a:gd name="connsiteY11" fmla="*/ 93642 h 1645671"/>
              <a:gd name="connsiteX12" fmla="*/ 378241 w 5896445"/>
              <a:gd name="connsiteY12" fmla="*/ 32314 h 1645671"/>
              <a:gd name="connsiteX0" fmla="*/ 378241 w 5896445"/>
              <a:gd name="connsiteY0" fmla="*/ 32314 h 1645671"/>
              <a:gd name="connsiteX1" fmla="*/ 5291569 w 5896445"/>
              <a:gd name="connsiteY1" fmla="*/ 800012 h 1645671"/>
              <a:gd name="connsiteX2" fmla="*/ 5896445 w 5896445"/>
              <a:gd name="connsiteY2" fmla="*/ 1629481 h 1645671"/>
              <a:gd name="connsiteX3" fmla="*/ 3694288 w 5896445"/>
              <a:gd name="connsiteY3" fmla="*/ 1622619 h 1645671"/>
              <a:gd name="connsiteX4" fmla="*/ 2918369 w 5896445"/>
              <a:gd name="connsiteY4" fmla="*/ 1637657 h 1645671"/>
              <a:gd name="connsiteX5" fmla="*/ 1423100 w 5896445"/>
              <a:gd name="connsiteY5" fmla="*/ 1617366 h 1645671"/>
              <a:gd name="connsiteX6" fmla="*/ 1001496 w 5896445"/>
              <a:gd name="connsiteY6" fmla="*/ 1645671 h 1645671"/>
              <a:gd name="connsiteX7" fmla="*/ 938208 w 5896445"/>
              <a:gd name="connsiteY7" fmla="*/ 1464453 h 1645671"/>
              <a:gd name="connsiteX8" fmla="*/ 838709 w 5896445"/>
              <a:gd name="connsiteY8" fmla="*/ 1132073 h 1645671"/>
              <a:gd name="connsiteX9" fmla="*/ 651840 w 5896445"/>
              <a:gd name="connsiteY9" fmla="*/ 780283 h 1645671"/>
              <a:gd name="connsiteX10" fmla="*/ 398423 w 5896445"/>
              <a:gd name="connsiteY10" fmla="*/ 372071 h 1645671"/>
              <a:gd name="connsiteX11" fmla="*/ 99301 w 5896445"/>
              <a:gd name="connsiteY11" fmla="*/ 93642 h 1645671"/>
              <a:gd name="connsiteX12" fmla="*/ 378241 w 5896445"/>
              <a:gd name="connsiteY12" fmla="*/ 32314 h 1645671"/>
              <a:gd name="connsiteX0" fmla="*/ 378241 w 5896445"/>
              <a:gd name="connsiteY0" fmla="*/ 32314 h 1645671"/>
              <a:gd name="connsiteX1" fmla="*/ 5291569 w 5896445"/>
              <a:gd name="connsiteY1" fmla="*/ 800012 h 1645671"/>
              <a:gd name="connsiteX2" fmla="*/ 5896445 w 5896445"/>
              <a:gd name="connsiteY2" fmla="*/ 1629481 h 1645671"/>
              <a:gd name="connsiteX3" fmla="*/ 3694288 w 5896445"/>
              <a:gd name="connsiteY3" fmla="*/ 1622619 h 1645671"/>
              <a:gd name="connsiteX4" fmla="*/ 2918369 w 5896445"/>
              <a:gd name="connsiteY4" fmla="*/ 1637657 h 1645671"/>
              <a:gd name="connsiteX5" fmla="*/ 1423100 w 5896445"/>
              <a:gd name="connsiteY5" fmla="*/ 1617366 h 1645671"/>
              <a:gd name="connsiteX6" fmla="*/ 1001496 w 5896445"/>
              <a:gd name="connsiteY6" fmla="*/ 1645671 h 1645671"/>
              <a:gd name="connsiteX7" fmla="*/ 938208 w 5896445"/>
              <a:gd name="connsiteY7" fmla="*/ 1464453 h 1645671"/>
              <a:gd name="connsiteX8" fmla="*/ 838709 w 5896445"/>
              <a:gd name="connsiteY8" fmla="*/ 1132073 h 1645671"/>
              <a:gd name="connsiteX9" fmla="*/ 651840 w 5896445"/>
              <a:gd name="connsiteY9" fmla="*/ 780283 h 1645671"/>
              <a:gd name="connsiteX10" fmla="*/ 398423 w 5896445"/>
              <a:gd name="connsiteY10" fmla="*/ 372071 h 1645671"/>
              <a:gd name="connsiteX11" fmla="*/ 99301 w 5896445"/>
              <a:gd name="connsiteY11" fmla="*/ 93642 h 1645671"/>
              <a:gd name="connsiteX12" fmla="*/ 378241 w 5896445"/>
              <a:gd name="connsiteY12" fmla="*/ 32314 h 1645671"/>
              <a:gd name="connsiteX0" fmla="*/ 378241 w 5734947"/>
              <a:gd name="connsiteY0" fmla="*/ 32314 h 2076344"/>
              <a:gd name="connsiteX1" fmla="*/ 5291569 w 5734947"/>
              <a:gd name="connsiteY1" fmla="*/ 800012 h 2076344"/>
              <a:gd name="connsiteX2" fmla="*/ 5734947 w 5734947"/>
              <a:gd name="connsiteY2" fmla="*/ 2076344 h 2076344"/>
              <a:gd name="connsiteX3" fmla="*/ 3694288 w 5734947"/>
              <a:gd name="connsiteY3" fmla="*/ 1622619 h 2076344"/>
              <a:gd name="connsiteX4" fmla="*/ 2918369 w 5734947"/>
              <a:gd name="connsiteY4" fmla="*/ 1637657 h 2076344"/>
              <a:gd name="connsiteX5" fmla="*/ 1423100 w 5734947"/>
              <a:gd name="connsiteY5" fmla="*/ 1617366 h 2076344"/>
              <a:gd name="connsiteX6" fmla="*/ 1001496 w 5734947"/>
              <a:gd name="connsiteY6" fmla="*/ 1645671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18369 w 5734947"/>
              <a:gd name="connsiteY4" fmla="*/ 1637657 h 2076344"/>
              <a:gd name="connsiteX5" fmla="*/ 1423100 w 5734947"/>
              <a:gd name="connsiteY5" fmla="*/ 1617366 h 2076344"/>
              <a:gd name="connsiteX6" fmla="*/ 1001496 w 5734947"/>
              <a:gd name="connsiteY6" fmla="*/ 1645671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64216 w 5734947"/>
              <a:gd name="connsiteY4" fmla="*/ 1825969 h 2076344"/>
              <a:gd name="connsiteX5" fmla="*/ 1423100 w 5734947"/>
              <a:gd name="connsiteY5" fmla="*/ 1617366 h 2076344"/>
              <a:gd name="connsiteX6" fmla="*/ 1001496 w 5734947"/>
              <a:gd name="connsiteY6" fmla="*/ 1645671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64216 w 5734947"/>
              <a:gd name="connsiteY4" fmla="*/ 1825969 h 2076344"/>
              <a:gd name="connsiteX5" fmla="*/ 1450301 w 5734947"/>
              <a:gd name="connsiteY5" fmla="*/ 1667786 h 2076344"/>
              <a:gd name="connsiteX6" fmla="*/ 1001496 w 5734947"/>
              <a:gd name="connsiteY6" fmla="*/ 1645671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64216 w 5734947"/>
              <a:gd name="connsiteY4" fmla="*/ 1825969 h 2076344"/>
              <a:gd name="connsiteX5" fmla="*/ 1450301 w 5734947"/>
              <a:gd name="connsiteY5" fmla="*/ 1667786 h 2076344"/>
              <a:gd name="connsiteX6" fmla="*/ 1001496 w 5734947"/>
              <a:gd name="connsiteY6" fmla="*/ 1645671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64216 w 5734947"/>
              <a:gd name="connsiteY4" fmla="*/ 1825969 h 2076344"/>
              <a:gd name="connsiteX5" fmla="*/ 1450301 w 5734947"/>
              <a:gd name="connsiteY5" fmla="*/ 1667786 h 2076344"/>
              <a:gd name="connsiteX6" fmla="*/ 1012245 w 5734947"/>
              <a:gd name="connsiteY6" fmla="*/ 1700038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64216 w 5734947"/>
              <a:gd name="connsiteY4" fmla="*/ 1825969 h 2076344"/>
              <a:gd name="connsiteX5" fmla="*/ 1490368 w 5734947"/>
              <a:gd name="connsiteY5" fmla="*/ 1696136 h 2076344"/>
              <a:gd name="connsiteX6" fmla="*/ 1012245 w 5734947"/>
              <a:gd name="connsiteY6" fmla="*/ 1700038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64216 w 5734947"/>
              <a:gd name="connsiteY4" fmla="*/ 1825969 h 2076344"/>
              <a:gd name="connsiteX5" fmla="*/ 1473185 w 5734947"/>
              <a:gd name="connsiteY5" fmla="*/ 1652803 h 2076344"/>
              <a:gd name="connsiteX6" fmla="*/ 1012245 w 5734947"/>
              <a:gd name="connsiteY6" fmla="*/ 1700038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64216 w 5734947"/>
              <a:gd name="connsiteY4" fmla="*/ 1825969 h 2076344"/>
              <a:gd name="connsiteX5" fmla="*/ 1473185 w 5734947"/>
              <a:gd name="connsiteY5" fmla="*/ 1652803 h 2076344"/>
              <a:gd name="connsiteX6" fmla="*/ 1012245 w 5734947"/>
              <a:gd name="connsiteY6" fmla="*/ 1700038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64216 w 5734947"/>
              <a:gd name="connsiteY4" fmla="*/ 1825969 h 2076344"/>
              <a:gd name="connsiteX5" fmla="*/ 1473185 w 5734947"/>
              <a:gd name="connsiteY5" fmla="*/ 1652803 h 2076344"/>
              <a:gd name="connsiteX6" fmla="*/ 995062 w 5734947"/>
              <a:gd name="connsiteY6" fmla="*/ 1656707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52131"/>
              <a:gd name="connsiteY0" fmla="*/ 32314 h 2119676"/>
              <a:gd name="connsiteX1" fmla="*/ 5291569 w 5752131"/>
              <a:gd name="connsiteY1" fmla="*/ 800012 h 2119676"/>
              <a:gd name="connsiteX2" fmla="*/ 5752131 w 5752131"/>
              <a:gd name="connsiteY2" fmla="*/ 2119676 h 2119676"/>
              <a:gd name="connsiteX3" fmla="*/ 3910421 w 5752131"/>
              <a:gd name="connsiteY3" fmla="*/ 1931419 h 2119676"/>
              <a:gd name="connsiteX4" fmla="*/ 2964216 w 5752131"/>
              <a:gd name="connsiteY4" fmla="*/ 1825969 h 2119676"/>
              <a:gd name="connsiteX5" fmla="*/ 1473185 w 5752131"/>
              <a:gd name="connsiteY5" fmla="*/ 1652803 h 2119676"/>
              <a:gd name="connsiteX6" fmla="*/ 995062 w 5752131"/>
              <a:gd name="connsiteY6" fmla="*/ 1656707 h 2119676"/>
              <a:gd name="connsiteX7" fmla="*/ 938208 w 5752131"/>
              <a:gd name="connsiteY7" fmla="*/ 1464453 h 2119676"/>
              <a:gd name="connsiteX8" fmla="*/ 838709 w 5752131"/>
              <a:gd name="connsiteY8" fmla="*/ 1132073 h 2119676"/>
              <a:gd name="connsiteX9" fmla="*/ 651840 w 5752131"/>
              <a:gd name="connsiteY9" fmla="*/ 780283 h 2119676"/>
              <a:gd name="connsiteX10" fmla="*/ 398423 w 5752131"/>
              <a:gd name="connsiteY10" fmla="*/ 372071 h 2119676"/>
              <a:gd name="connsiteX11" fmla="*/ 99301 w 5752131"/>
              <a:gd name="connsiteY11" fmla="*/ 93642 h 2119676"/>
              <a:gd name="connsiteX12" fmla="*/ 378241 w 5752131"/>
              <a:gd name="connsiteY12" fmla="*/ 32314 h 2119676"/>
              <a:gd name="connsiteX0" fmla="*/ 378241 w 5752131"/>
              <a:gd name="connsiteY0" fmla="*/ 32314 h 2119676"/>
              <a:gd name="connsiteX1" fmla="*/ 5064268 w 5752131"/>
              <a:gd name="connsiteY1" fmla="*/ 1262665 h 2119676"/>
              <a:gd name="connsiteX2" fmla="*/ 5752131 w 5752131"/>
              <a:gd name="connsiteY2" fmla="*/ 2119676 h 2119676"/>
              <a:gd name="connsiteX3" fmla="*/ 3910421 w 5752131"/>
              <a:gd name="connsiteY3" fmla="*/ 1931419 h 2119676"/>
              <a:gd name="connsiteX4" fmla="*/ 2964216 w 5752131"/>
              <a:gd name="connsiteY4" fmla="*/ 1825969 h 2119676"/>
              <a:gd name="connsiteX5" fmla="*/ 1473185 w 5752131"/>
              <a:gd name="connsiteY5" fmla="*/ 1652803 h 2119676"/>
              <a:gd name="connsiteX6" fmla="*/ 995062 w 5752131"/>
              <a:gd name="connsiteY6" fmla="*/ 1656707 h 2119676"/>
              <a:gd name="connsiteX7" fmla="*/ 938208 w 5752131"/>
              <a:gd name="connsiteY7" fmla="*/ 1464453 h 2119676"/>
              <a:gd name="connsiteX8" fmla="*/ 838709 w 5752131"/>
              <a:gd name="connsiteY8" fmla="*/ 1132073 h 2119676"/>
              <a:gd name="connsiteX9" fmla="*/ 651840 w 5752131"/>
              <a:gd name="connsiteY9" fmla="*/ 780283 h 2119676"/>
              <a:gd name="connsiteX10" fmla="*/ 398423 w 5752131"/>
              <a:gd name="connsiteY10" fmla="*/ 372071 h 2119676"/>
              <a:gd name="connsiteX11" fmla="*/ 99301 w 5752131"/>
              <a:gd name="connsiteY11" fmla="*/ 93642 h 2119676"/>
              <a:gd name="connsiteX12" fmla="*/ 378241 w 5752131"/>
              <a:gd name="connsiteY12" fmla="*/ 32314 h 2119676"/>
              <a:gd name="connsiteX0" fmla="*/ 378241 w 5752131"/>
              <a:gd name="connsiteY0" fmla="*/ 32314 h 2119676"/>
              <a:gd name="connsiteX1" fmla="*/ 4753014 w 5752131"/>
              <a:gd name="connsiteY1" fmla="*/ 995670 h 2119676"/>
              <a:gd name="connsiteX2" fmla="*/ 5752131 w 5752131"/>
              <a:gd name="connsiteY2" fmla="*/ 2119676 h 2119676"/>
              <a:gd name="connsiteX3" fmla="*/ 3910421 w 5752131"/>
              <a:gd name="connsiteY3" fmla="*/ 1931419 h 2119676"/>
              <a:gd name="connsiteX4" fmla="*/ 2964216 w 5752131"/>
              <a:gd name="connsiteY4" fmla="*/ 1825969 h 2119676"/>
              <a:gd name="connsiteX5" fmla="*/ 1473185 w 5752131"/>
              <a:gd name="connsiteY5" fmla="*/ 1652803 h 2119676"/>
              <a:gd name="connsiteX6" fmla="*/ 995062 w 5752131"/>
              <a:gd name="connsiteY6" fmla="*/ 1656707 h 2119676"/>
              <a:gd name="connsiteX7" fmla="*/ 938208 w 5752131"/>
              <a:gd name="connsiteY7" fmla="*/ 1464453 h 2119676"/>
              <a:gd name="connsiteX8" fmla="*/ 838709 w 5752131"/>
              <a:gd name="connsiteY8" fmla="*/ 1132073 h 2119676"/>
              <a:gd name="connsiteX9" fmla="*/ 651840 w 5752131"/>
              <a:gd name="connsiteY9" fmla="*/ 780283 h 2119676"/>
              <a:gd name="connsiteX10" fmla="*/ 398423 w 5752131"/>
              <a:gd name="connsiteY10" fmla="*/ 372071 h 2119676"/>
              <a:gd name="connsiteX11" fmla="*/ 99301 w 5752131"/>
              <a:gd name="connsiteY11" fmla="*/ 93642 h 2119676"/>
              <a:gd name="connsiteX12" fmla="*/ 378241 w 5752131"/>
              <a:gd name="connsiteY12" fmla="*/ 32314 h 2119676"/>
              <a:gd name="connsiteX0" fmla="*/ 378241 w 5752131"/>
              <a:gd name="connsiteY0" fmla="*/ 32314 h 2119676"/>
              <a:gd name="connsiteX1" fmla="*/ 4753014 w 5752131"/>
              <a:gd name="connsiteY1" fmla="*/ 995670 h 2119676"/>
              <a:gd name="connsiteX2" fmla="*/ 5752131 w 5752131"/>
              <a:gd name="connsiteY2" fmla="*/ 2119676 h 2119676"/>
              <a:gd name="connsiteX3" fmla="*/ 3910421 w 5752131"/>
              <a:gd name="connsiteY3" fmla="*/ 1931419 h 2119676"/>
              <a:gd name="connsiteX4" fmla="*/ 2964216 w 5752131"/>
              <a:gd name="connsiteY4" fmla="*/ 1825969 h 2119676"/>
              <a:gd name="connsiteX5" fmla="*/ 1473185 w 5752131"/>
              <a:gd name="connsiteY5" fmla="*/ 1652803 h 2119676"/>
              <a:gd name="connsiteX6" fmla="*/ 995062 w 5752131"/>
              <a:gd name="connsiteY6" fmla="*/ 1656707 h 2119676"/>
              <a:gd name="connsiteX7" fmla="*/ 938208 w 5752131"/>
              <a:gd name="connsiteY7" fmla="*/ 1464453 h 2119676"/>
              <a:gd name="connsiteX8" fmla="*/ 838709 w 5752131"/>
              <a:gd name="connsiteY8" fmla="*/ 1132073 h 2119676"/>
              <a:gd name="connsiteX9" fmla="*/ 651840 w 5752131"/>
              <a:gd name="connsiteY9" fmla="*/ 780283 h 2119676"/>
              <a:gd name="connsiteX10" fmla="*/ 398423 w 5752131"/>
              <a:gd name="connsiteY10" fmla="*/ 372071 h 2119676"/>
              <a:gd name="connsiteX11" fmla="*/ 99301 w 5752131"/>
              <a:gd name="connsiteY11" fmla="*/ 93642 h 2119676"/>
              <a:gd name="connsiteX12" fmla="*/ 378241 w 5752131"/>
              <a:gd name="connsiteY12" fmla="*/ 32314 h 2119676"/>
              <a:gd name="connsiteX0" fmla="*/ 378241 w 5752131"/>
              <a:gd name="connsiteY0" fmla="*/ 32314 h 2119676"/>
              <a:gd name="connsiteX1" fmla="*/ 4753014 w 5752131"/>
              <a:gd name="connsiteY1" fmla="*/ 995670 h 2119676"/>
              <a:gd name="connsiteX2" fmla="*/ 5752131 w 5752131"/>
              <a:gd name="connsiteY2" fmla="*/ 2119676 h 2119676"/>
              <a:gd name="connsiteX3" fmla="*/ 3910421 w 5752131"/>
              <a:gd name="connsiteY3" fmla="*/ 1931419 h 2119676"/>
              <a:gd name="connsiteX4" fmla="*/ 2964216 w 5752131"/>
              <a:gd name="connsiteY4" fmla="*/ 1825969 h 2119676"/>
              <a:gd name="connsiteX5" fmla="*/ 1473185 w 5752131"/>
              <a:gd name="connsiteY5" fmla="*/ 1652803 h 2119676"/>
              <a:gd name="connsiteX6" fmla="*/ 995062 w 5752131"/>
              <a:gd name="connsiteY6" fmla="*/ 1656707 h 2119676"/>
              <a:gd name="connsiteX7" fmla="*/ 938208 w 5752131"/>
              <a:gd name="connsiteY7" fmla="*/ 1464453 h 2119676"/>
              <a:gd name="connsiteX8" fmla="*/ 838709 w 5752131"/>
              <a:gd name="connsiteY8" fmla="*/ 1132073 h 2119676"/>
              <a:gd name="connsiteX9" fmla="*/ 651840 w 5752131"/>
              <a:gd name="connsiteY9" fmla="*/ 780283 h 2119676"/>
              <a:gd name="connsiteX10" fmla="*/ 398423 w 5752131"/>
              <a:gd name="connsiteY10" fmla="*/ 372071 h 2119676"/>
              <a:gd name="connsiteX11" fmla="*/ 99301 w 5752131"/>
              <a:gd name="connsiteY11" fmla="*/ 93642 h 2119676"/>
              <a:gd name="connsiteX12" fmla="*/ 378241 w 5752131"/>
              <a:gd name="connsiteY12" fmla="*/ 32314 h 2119676"/>
              <a:gd name="connsiteX0" fmla="*/ 378241 w 5752131"/>
              <a:gd name="connsiteY0" fmla="*/ 32314 h 2119676"/>
              <a:gd name="connsiteX1" fmla="*/ 4753014 w 5752131"/>
              <a:gd name="connsiteY1" fmla="*/ 995670 h 2119676"/>
              <a:gd name="connsiteX2" fmla="*/ 5752131 w 5752131"/>
              <a:gd name="connsiteY2" fmla="*/ 2119676 h 2119676"/>
              <a:gd name="connsiteX3" fmla="*/ 3910421 w 5752131"/>
              <a:gd name="connsiteY3" fmla="*/ 1931419 h 2119676"/>
              <a:gd name="connsiteX4" fmla="*/ 2964216 w 5752131"/>
              <a:gd name="connsiteY4" fmla="*/ 1825969 h 2119676"/>
              <a:gd name="connsiteX5" fmla="*/ 1473185 w 5752131"/>
              <a:gd name="connsiteY5" fmla="*/ 1652803 h 2119676"/>
              <a:gd name="connsiteX6" fmla="*/ 995062 w 5752131"/>
              <a:gd name="connsiteY6" fmla="*/ 1656707 h 2119676"/>
              <a:gd name="connsiteX7" fmla="*/ 938208 w 5752131"/>
              <a:gd name="connsiteY7" fmla="*/ 1464453 h 2119676"/>
              <a:gd name="connsiteX8" fmla="*/ 838709 w 5752131"/>
              <a:gd name="connsiteY8" fmla="*/ 1132073 h 2119676"/>
              <a:gd name="connsiteX9" fmla="*/ 651840 w 5752131"/>
              <a:gd name="connsiteY9" fmla="*/ 780283 h 2119676"/>
              <a:gd name="connsiteX10" fmla="*/ 398423 w 5752131"/>
              <a:gd name="connsiteY10" fmla="*/ 372071 h 2119676"/>
              <a:gd name="connsiteX11" fmla="*/ 99301 w 5752131"/>
              <a:gd name="connsiteY11" fmla="*/ 93642 h 2119676"/>
              <a:gd name="connsiteX12" fmla="*/ 378241 w 5752131"/>
              <a:gd name="connsiteY12" fmla="*/ 32314 h 2119676"/>
              <a:gd name="connsiteX0" fmla="*/ 378241 w 5752131"/>
              <a:gd name="connsiteY0" fmla="*/ 32314 h 2119676"/>
              <a:gd name="connsiteX1" fmla="*/ 3422402 w 5752131"/>
              <a:gd name="connsiteY1" fmla="*/ 708460 h 2119676"/>
              <a:gd name="connsiteX2" fmla="*/ 4753014 w 5752131"/>
              <a:gd name="connsiteY2" fmla="*/ 995670 h 2119676"/>
              <a:gd name="connsiteX3" fmla="*/ 5752131 w 5752131"/>
              <a:gd name="connsiteY3" fmla="*/ 2119676 h 2119676"/>
              <a:gd name="connsiteX4" fmla="*/ 3910421 w 5752131"/>
              <a:gd name="connsiteY4" fmla="*/ 1931419 h 2119676"/>
              <a:gd name="connsiteX5" fmla="*/ 2964216 w 5752131"/>
              <a:gd name="connsiteY5" fmla="*/ 1825969 h 2119676"/>
              <a:gd name="connsiteX6" fmla="*/ 1473185 w 5752131"/>
              <a:gd name="connsiteY6" fmla="*/ 1652803 h 2119676"/>
              <a:gd name="connsiteX7" fmla="*/ 995062 w 5752131"/>
              <a:gd name="connsiteY7" fmla="*/ 1656707 h 2119676"/>
              <a:gd name="connsiteX8" fmla="*/ 938208 w 5752131"/>
              <a:gd name="connsiteY8" fmla="*/ 1464453 h 2119676"/>
              <a:gd name="connsiteX9" fmla="*/ 838709 w 5752131"/>
              <a:gd name="connsiteY9" fmla="*/ 1132073 h 2119676"/>
              <a:gd name="connsiteX10" fmla="*/ 651840 w 5752131"/>
              <a:gd name="connsiteY10" fmla="*/ 780283 h 2119676"/>
              <a:gd name="connsiteX11" fmla="*/ 398423 w 5752131"/>
              <a:gd name="connsiteY11" fmla="*/ 372071 h 2119676"/>
              <a:gd name="connsiteX12" fmla="*/ 99301 w 5752131"/>
              <a:gd name="connsiteY12" fmla="*/ 93642 h 2119676"/>
              <a:gd name="connsiteX13" fmla="*/ 378241 w 5752131"/>
              <a:gd name="connsiteY13" fmla="*/ 32314 h 2119676"/>
              <a:gd name="connsiteX0" fmla="*/ 381142 w 5747866"/>
              <a:gd name="connsiteY0" fmla="*/ 40138 h 2091254"/>
              <a:gd name="connsiteX1" fmla="*/ 3418137 w 5747866"/>
              <a:gd name="connsiteY1" fmla="*/ 680038 h 2091254"/>
              <a:gd name="connsiteX2" fmla="*/ 4748749 w 5747866"/>
              <a:gd name="connsiteY2" fmla="*/ 967248 h 2091254"/>
              <a:gd name="connsiteX3" fmla="*/ 5747866 w 5747866"/>
              <a:gd name="connsiteY3" fmla="*/ 2091254 h 2091254"/>
              <a:gd name="connsiteX4" fmla="*/ 3906156 w 5747866"/>
              <a:gd name="connsiteY4" fmla="*/ 1902997 h 2091254"/>
              <a:gd name="connsiteX5" fmla="*/ 2959951 w 5747866"/>
              <a:gd name="connsiteY5" fmla="*/ 1797547 h 2091254"/>
              <a:gd name="connsiteX6" fmla="*/ 1468920 w 5747866"/>
              <a:gd name="connsiteY6" fmla="*/ 1624381 h 2091254"/>
              <a:gd name="connsiteX7" fmla="*/ 990797 w 5747866"/>
              <a:gd name="connsiteY7" fmla="*/ 1628285 h 2091254"/>
              <a:gd name="connsiteX8" fmla="*/ 933943 w 5747866"/>
              <a:gd name="connsiteY8" fmla="*/ 1436031 h 2091254"/>
              <a:gd name="connsiteX9" fmla="*/ 834444 w 5747866"/>
              <a:gd name="connsiteY9" fmla="*/ 1103651 h 2091254"/>
              <a:gd name="connsiteX10" fmla="*/ 647575 w 5747866"/>
              <a:gd name="connsiteY10" fmla="*/ 751861 h 2091254"/>
              <a:gd name="connsiteX11" fmla="*/ 394158 w 5747866"/>
              <a:gd name="connsiteY11" fmla="*/ 343649 h 2091254"/>
              <a:gd name="connsiteX12" fmla="*/ 95036 w 5747866"/>
              <a:gd name="connsiteY12" fmla="*/ 65220 h 2091254"/>
              <a:gd name="connsiteX13" fmla="*/ 381142 w 5747866"/>
              <a:gd name="connsiteY13" fmla="*/ 40138 h 2091254"/>
              <a:gd name="connsiteX0" fmla="*/ 641089 w 6007813"/>
              <a:gd name="connsiteY0" fmla="*/ 92206 h 2143322"/>
              <a:gd name="connsiteX1" fmla="*/ 3678084 w 6007813"/>
              <a:gd name="connsiteY1" fmla="*/ 732106 h 2143322"/>
              <a:gd name="connsiteX2" fmla="*/ 5008696 w 6007813"/>
              <a:gd name="connsiteY2" fmla="*/ 1019316 h 2143322"/>
              <a:gd name="connsiteX3" fmla="*/ 6007813 w 6007813"/>
              <a:gd name="connsiteY3" fmla="*/ 2143322 h 2143322"/>
              <a:gd name="connsiteX4" fmla="*/ 4166103 w 6007813"/>
              <a:gd name="connsiteY4" fmla="*/ 1955065 h 2143322"/>
              <a:gd name="connsiteX5" fmla="*/ 3219898 w 6007813"/>
              <a:gd name="connsiteY5" fmla="*/ 1849615 h 2143322"/>
              <a:gd name="connsiteX6" fmla="*/ 1728867 w 6007813"/>
              <a:gd name="connsiteY6" fmla="*/ 1676449 h 2143322"/>
              <a:gd name="connsiteX7" fmla="*/ 1250744 w 6007813"/>
              <a:gd name="connsiteY7" fmla="*/ 1680353 h 2143322"/>
              <a:gd name="connsiteX8" fmla="*/ 1193890 w 6007813"/>
              <a:gd name="connsiteY8" fmla="*/ 1488099 h 2143322"/>
              <a:gd name="connsiteX9" fmla="*/ 1094391 w 6007813"/>
              <a:gd name="connsiteY9" fmla="*/ 1155719 h 2143322"/>
              <a:gd name="connsiteX10" fmla="*/ 907522 w 6007813"/>
              <a:gd name="connsiteY10" fmla="*/ 803929 h 2143322"/>
              <a:gd name="connsiteX11" fmla="*/ 654105 w 6007813"/>
              <a:gd name="connsiteY11" fmla="*/ 395717 h 2143322"/>
              <a:gd name="connsiteX12" fmla="*/ 155 w 6007813"/>
              <a:gd name="connsiteY12" fmla="*/ 22096 h 2143322"/>
              <a:gd name="connsiteX13" fmla="*/ 641089 w 6007813"/>
              <a:gd name="connsiteY13" fmla="*/ 92206 h 2143322"/>
              <a:gd name="connsiteX0" fmla="*/ 641004 w 6007728"/>
              <a:gd name="connsiteY0" fmla="*/ 91745 h 2142861"/>
              <a:gd name="connsiteX1" fmla="*/ 3677999 w 6007728"/>
              <a:gd name="connsiteY1" fmla="*/ 731645 h 2142861"/>
              <a:gd name="connsiteX2" fmla="*/ 5008611 w 6007728"/>
              <a:gd name="connsiteY2" fmla="*/ 1018855 h 2142861"/>
              <a:gd name="connsiteX3" fmla="*/ 6007728 w 6007728"/>
              <a:gd name="connsiteY3" fmla="*/ 2142861 h 2142861"/>
              <a:gd name="connsiteX4" fmla="*/ 4166018 w 6007728"/>
              <a:gd name="connsiteY4" fmla="*/ 1954604 h 2142861"/>
              <a:gd name="connsiteX5" fmla="*/ 3219813 w 6007728"/>
              <a:gd name="connsiteY5" fmla="*/ 1849154 h 2142861"/>
              <a:gd name="connsiteX6" fmla="*/ 1728782 w 6007728"/>
              <a:gd name="connsiteY6" fmla="*/ 1675988 h 2142861"/>
              <a:gd name="connsiteX7" fmla="*/ 1250659 w 6007728"/>
              <a:gd name="connsiteY7" fmla="*/ 1679892 h 2142861"/>
              <a:gd name="connsiteX8" fmla="*/ 1193805 w 6007728"/>
              <a:gd name="connsiteY8" fmla="*/ 1487638 h 2142861"/>
              <a:gd name="connsiteX9" fmla="*/ 1094306 w 6007728"/>
              <a:gd name="connsiteY9" fmla="*/ 1155258 h 2142861"/>
              <a:gd name="connsiteX10" fmla="*/ 907437 w 6007728"/>
              <a:gd name="connsiteY10" fmla="*/ 803468 h 2142861"/>
              <a:gd name="connsiteX11" fmla="*/ 601084 w 6007728"/>
              <a:gd name="connsiteY11" fmla="*/ 388975 h 2142861"/>
              <a:gd name="connsiteX12" fmla="*/ 70 w 6007728"/>
              <a:gd name="connsiteY12" fmla="*/ 21635 h 2142861"/>
              <a:gd name="connsiteX13" fmla="*/ 641004 w 6007728"/>
              <a:gd name="connsiteY13" fmla="*/ 91745 h 2142861"/>
              <a:gd name="connsiteX0" fmla="*/ 641004 w 6007728"/>
              <a:gd name="connsiteY0" fmla="*/ 91745 h 2142861"/>
              <a:gd name="connsiteX1" fmla="*/ 3677999 w 6007728"/>
              <a:gd name="connsiteY1" fmla="*/ 731645 h 2142861"/>
              <a:gd name="connsiteX2" fmla="*/ 5008611 w 6007728"/>
              <a:gd name="connsiteY2" fmla="*/ 1018855 h 2142861"/>
              <a:gd name="connsiteX3" fmla="*/ 6007728 w 6007728"/>
              <a:gd name="connsiteY3" fmla="*/ 2142861 h 2142861"/>
              <a:gd name="connsiteX4" fmla="*/ 4166018 w 6007728"/>
              <a:gd name="connsiteY4" fmla="*/ 1954604 h 2142861"/>
              <a:gd name="connsiteX5" fmla="*/ 3219813 w 6007728"/>
              <a:gd name="connsiteY5" fmla="*/ 1849154 h 2142861"/>
              <a:gd name="connsiteX6" fmla="*/ 1728782 w 6007728"/>
              <a:gd name="connsiteY6" fmla="*/ 1675988 h 2142861"/>
              <a:gd name="connsiteX7" fmla="*/ 1250659 w 6007728"/>
              <a:gd name="connsiteY7" fmla="*/ 1679892 h 2142861"/>
              <a:gd name="connsiteX8" fmla="*/ 1193805 w 6007728"/>
              <a:gd name="connsiteY8" fmla="*/ 1487638 h 2142861"/>
              <a:gd name="connsiteX9" fmla="*/ 1094306 w 6007728"/>
              <a:gd name="connsiteY9" fmla="*/ 1155258 h 2142861"/>
              <a:gd name="connsiteX10" fmla="*/ 901003 w 6007728"/>
              <a:gd name="connsiteY10" fmla="*/ 814503 h 2142861"/>
              <a:gd name="connsiteX11" fmla="*/ 601084 w 6007728"/>
              <a:gd name="connsiteY11" fmla="*/ 388975 h 2142861"/>
              <a:gd name="connsiteX12" fmla="*/ 70 w 6007728"/>
              <a:gd name="connsiteY12" fmla="*/ 21635 h 2142861"/>
              <a:gd name="connsiteX13" fmla="*/ 641004 w 6007728"/>
              <a:gd name="connsiteY13" fmla="*/ 91745 h 214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07728" h="2142861">
                <a:moveTo>
                  <a:pt x="641004" y="91745"/>
                </a:moveTo>
                <a:cubicBezTo>
                  <a:pt x="1186629" y="196188"/>
                  <a:pt x="2948870" y="571086"/>
                  <a:pt x="3677999" y="731645"/>
                </a:cubicBezTo>
                <a:cubicBezTo>
                  <a:pt x="4407128" y="892204"/>
                  <a:pt x="4612098" y="785626"/>
                  <a:pt x="5008611" y="1018855"/>
                </a:cubicBezTo>
                <a:cubicBezTo>
                  <a:pt x="5725622" y="1497691"/>
                  <a:pt x="5675091" y="1454903"/>
                  <a:pt x="6007728" y="2142861"/>
                </a:cubicBezTo>
                <a:cubicBezTo>
                  <a:pt x="5273676" y="2140574"/>
                  <a:pt x="4900070" y="1956891"/>
                  <a:pt x="4166018" y="1954604"/>
                </a:cubicBezTo>
                <a:cubicBezTo>
                  <a:pt x="3925040" y="1955546"/>
                  <a:pt x="3607056" y="1854088"/>
                  <a:pt x="3219813" y="1849154"/>
                </a:cubicBezTo>
                <a:lnTo>
                  <a:pt x="1728782" y="1675988"/>
                </a:lnTo>
                <a:cubicBezTo>
                  <a:pt x="1533410" y="1698580"/>
                  <a:pt x="1400261" y="1687264"/>
                  <a:pt x="1250659" y="1679892"/>
                </a:cubicBezTo>
                <a:cubicBezTo>
                  <a:pt x="1169844" y="1654407"/>
                  <a:pt x="1219864" y="1575077"/>
                  <a:pt x="1193805" y="1487638"/>
                </a:cubicBezTo>
                <a:cubicBezTo>
                  <a:pt x="1167746" y="1400199"/>
                  <a:pt x="1143106" y="1267447"/>
                  <a:pt x="1094306" y="1155258"/>
                </a:cubicBezTo>
                <a:cubicBezTo>
                  <a:pt x="1045506" y="1043069"/>
                  <a:pt x="983207" y="942217"/>
                  <a:pt x="901003" y="814503"/>
                </a:cubicBezTo>
                <a:cubicBezTo>
                  <a:pt x="818799" y="686789"/>
                  <a:pt x="753048" y="577710"/>
                  <a:pt x="601084" y="388975"/>
                </a:cubicBezTo>
                <a:cubicBezTo>
                  <a:pt x="466485" y="149070"/>
                  <a:pt x="-6583" y="71173"/>
                  <a:pt x="70" y="21635"/>
                </a:cubicBezTo>
                <a:cubicBezTo>
                  <a:pt x="6723" y="-27903"/>
                  <a:pt x="9519" y="12739"/>
                  <a:pt x="641004" y="91745"/>
                </a:cubicBezTo>
                <a:close/>
              </a:path>
            </a:pathLst>
          </a:custGeom>
          <a:solidFill>
            <a:srgbClr val="00B0F0"/>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59" name="Conector de seta reta 3">
            <a:extLst>
              <a:ext uri="{FF2B5EF4-FFF2-40B4-BE49-F238E27FC236}">
                <a16:creationId xmlns="" xmlns:a16="http://schemas.microsoft.com/office/drawing/2014/main" id="{911E58A4-1B61-4D5B-9322-519092E7337C}"/>
              </a:ext>
            </a:extLst>
          </p:cNvPr>
          <p:cNvCxnSpPr>
            <a:cxnSpLocks/>
          </p:cNvCxnSpPr>
          <p:nvPr/>
        </p:nvCxnSpPr>
        <p:spPr>
          <a:xfrm flipV="1">
            <a:off x="6148707" y="572680"/>
            <a:ext cx="1469874" cy="7486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CaixaDeTexto 59">
            <a:extLst>
              <a:ext uri="{FF2B5EF4-FFF2-40B4-BE49-F238E27FC236}">
                <a16:creationId xmlns="" xmlns:a16="http://schemas.microsoft.com/office/drawing/2014/main" id="{21CE5A6B-4D87-4A87-B27B-84658C557DC9}"/>
              </a:ext>
            </a:extLst>
          </p:cNvPr>
          <p:cNvSpPr txBox="1"/>
          <p:nvPr/>
        </p:nvSpPr>
        <p:spPr>
          <a:xfrm>
            <a:off x="7120672" y="216781"/>
            <a:ext cx="2181428" cy="338554"/>
          </a:xfrm>
          <a:prstGeom prst="rect">
            <a:avLst/>
          </a:prstGeom>
          <a:noFill/>
        </p:spPr>
        <p:txBody>
          <a:bodyPr wrap="square" rtlCol="0">
            <a:spAutoFit/>
          </a:bodyPr>
          <a:lstStyle/>
          <a:p>
            <a:r>
              <a:rPr lang="pt-BR" sz="1600" dirty="0">
                <a:latin typeface="Verdana" panose="020B0604030504040204" pitchFamily="34" charset="0"/>
                <a:ea typeface="Verdana" panose="020B0604030504040204" pitchFamily="34" charset="0"/>
              </a:rPr>
              <a:t>Lonas da parede</a:t>
            </a:r>
          </a:p>
        </p:txBody>
      </p:sp>
      <p:sp>
        <p:nvSpPr>
          <p:cNvPr id="61" name="Retângulo 2">
            <a:extLst>
              <a:ext uri="{FF2B5EF4-FFF2-40B4-BE49-F238E27FC236}">
                <a16:creationId xmlns="" xmlns:a16="http://schemas.microsoft.com/office/drawing/2014/main" id="{C82100A0-CD96-461F-8535-9DD0069A98DF}"/>
              </a:ext>
            </a:extLst>
          </p:cNvPr>
          <p:cNvSpPr/>
          <p:nvPr/>
        </p:nvSpPr>
        <p:spPr>
          <a:xfrm>
            <a:off x="3730107" y="1241853"/>
            <a:ext cx="4850563" cy="3562007"/>
          </a:xfrm>
          <a:custGeom>
            <a:avLst/>
            <a:gdLst>
              <a:gd name="connsiteX0" fmla="*/ 0 w 781702"/>
              <a:gd name="connsiteY0" fmla="*/ 0 h 1366044"/>
              <a:gd name="connsiteX1" fmla="*/ 781702 w 781702"/>
              <a:gd name="connsiteY1" fmla="*/ 0 h 1366044"/>
              <a:gd name="connsiteX2" fmla="*/ 781702 w 781702"/>
              <a:gd name="connsiteY2" fmla="*/ 1366044 h 1366044"/>
              <a:gd name="connsiteX3" fmla="*/ 0 w 781702"/>
              <a:gd name="connsiteY3" fmla="*/ 1366044 h 1366044"/>
              <a:gd name="connsiteX4" fmla="*/ 0 w 781702"/>
              <a:gd name="connsiteY4" fmla="*/ 0 h 1366044"/>
              <a:gd name="connsiteX0" fmla="*/ 0 w 781702"/>
              <a:gd name="connsiteY0" fmla="*/ 0 h 1366044"/>
              <a:gd name="connsiteX1" fmla="*/ 781702 w 781702"/>
              <a:gd name="connsiteY1" fmla="*/ 0 h 1366044"/>
              <a:gd name="connsiteX2" fmla="*/ 747835 w 781702"/>
              <a:gd name="connsiteY2" fmla="*/ 1016088 h 1366044"/>
              <a:gd name="connsiteX3" fmla="*/ 0 w 781702"/>
              <a:gd name="connsiteY3" fmla="*/ 1366044 h 1366044"/>
              <a:gd name="connsiteX4" fmla="*/ 0 w 781702"/>
              <a:gd name="connsiteY4" fmla="*/ 0 h 1366044"/>
              <a:gd name="connsiteX0" fmla="*/ 0 w 815568"/>
              <a:gd name="connsiteY0" fmla="*/ 361244 h 1366044"/>
              <a:gd name="connsiteX1" fmla="*/ 815568 w 815568"/>
              <a:gd name="connsiteY1" fmla="*/ 0 h 1366044"/>
              <a:gd name="connsiteX2" fmla="*/ 781701 w 815568"/>
              <a:gd name="connsiteY2" fmla="*/ 1016088 h 1366044"/>
              <a:gd name="connsiteX3" fmla="*/ 33866 w 815568"/>
              <a:gd name="connsiteY3" fmla="*/ 1366044 h 1366044"/>
              <a:gd name="connsiteX4" fmla="*/ 0 w 815568"/>
              <a:gd name="connsiteY4" fmla="*/ 361244 h 1366044"/>
              <a:gd name="connsiteX0" fmla="*/ 0 w 781701"/>
              <a:gd name="connsiteY0" fmla="*/ 417689 h 1422489"/>
              <a:gd name="connsiteX1" fmla="*/ 759123 w 781701"/>
              <a:gd name="connsiteY1" fmla="*/ 0 h 1422489"/>
              <a:gd name="connsiteX2" fmla="*/ 781701 w 781701"/>
              <a:gd name="connsiteY2" fmla="*/ 1072533 h 1422489"/>
              <a:gd name="connsiteX3" fmla="*/ 33866 w 781701"/>
              <a:gd name="connsiteY3" fmla="*/ 1422489 h 1422489"/>
              <a:gd name="connsiteX4" fmla="*/ 0 w 781701"/>
              <a:gd name="connsiteY4" fmla="*/ 417689 h 1422489"/>
              <a:gd name="connsiteX0" fmla="*/ 0 w 772154"/>
              <a:gd name="connsiteY0" fmla="*/ 580225 h 1422489"/>
              <a:gd name="connsiteX1" fmla="*/ 749576 w 772154"/>
              <a:gd name="connsiteY1" fmla="*/ 0 h 1422489"/>
              <a:gd name="connsiteX2" fmla="*/ 772154 w 772154"/>
              <a:gd name="connsiteY2" fmla="*/ 1072533 h 1422489"/>
              <a:gd name="connsiteX3" fmla="*/ 24319 w 772154"/>
              <a:gd name="connsiteY3" fmla="*/ 1422489 h 1422489"/>
              <a:gd name="connsiteX4" fmla="*/ 0 w 772154"/>
              <a:gd name="connsiteY4" fmla="*/ 580225 h 1422489"/>
              <a:gd name="connsiteX0" fmla="*/ 0 w 772154"/>
              <a:gd name="connsiteY0" fmla="*/ 417689 h 1259953"/>
              <a:gd name="connsiteX1" fmla="*/ 740030 w 772154"/>
              <a:gd name="connsiteY1" fmla="*/ 0 h 1259953"/>
              <a:gd name="connsiteX2" fmla="*/ 772154 w 772154"/>
              <a:gd name="connsiteY2" fmla="*/ 909997 h 1259953"/>
              <a:gd name="connsiteX3" fmla="*/ 24319 w 772154"/>
              <a:gd name="connsiteY3" fmla="*/ 1259953 h 1259953"/>
              <a:gd name="connsiteX4" fmla="*/ 0 w 772154"/>
              <a:gd name="connsiteY4" fmla="*/ 417689 h 1259953"/>
              <a:gd name="connsiteX0" fmla="*/ 0 w 3814206"/>
              <a:gd name="connsiteY0" fmla="*/ 2023928 h 2866192"/>
              <a:gd name="connsiteX1" fmla="*/ 3814206 w 3814206"/>
              <a:gd name="connsiteY1" fmla="*/ 0 h 2866192"/>
              <a:gd name="connsiteX2" fmla="*/ 772154 w 3814206"/>
              <a:gd name="connsiteY2" fmla="*/ 2516236 h 2866192"/>
              <a:gd name="connsiteX3" fmla="*/ 24319 w 3814206"/>
              <a:gd name="connsiteY3" fmla="*/ 2866192 h 2866192"/>
              <a:gd name="connsiteX4" fmla="*/ 0 w 3814206"/>
              <a:gd name="connsiteY4" fmla="*/ 2023928 h 2866192"/>
              <a:gd name="connsiteX0" fmla="*/ 0 w 3814206"/>
              <a:gd name="connsiteY0" fmla="*/ 2023928 h 2866192"/>
              <a:gd name="connsiteX1" fmla="*/ 3814206 w 3814206"/>
              <a:gd name="connsiteY1" fmla="*/ 0 h 2866192"/>
              <a:gd name="connsiteX2" fmla="*/ 772154 w 3814206"/>
              <a:gd name="connsiteY2" fmla="*/ 2516236 h 2866192"/>
              <a:gd name="connsiteX3" fmla="*/ 24319 w 3814206"/>
              <a:gd name="connsiteY3" fmla="*/ 2866192 h 2866192"/>
              <a:gd name="connsiteX4" fmla="*/ 0 w 3814206"/>
              <a:gd name="connsiteY4" fmla="*/ 2023928 h 2866192"/>
              <a:gd name="connsiteX0" fmla="*/ 0 w 4106164"/>
              <a:gd name="connsiteY0" fmla="*/ 2023928 h 2866192"/>
              <a:gd name="connsiteX1" fmla="*/ 3814206 w 4106164"/>
              <a:gd name="connsiteY1" fmla="*/ 0 h 2866192"/>
              <a:gd name="connsiteX2" fmla="*/ 3636294 w 4106164"/>
              <a:gd name="connsiteY2" fmla="*/ 890876 h 2866192"/>
              <a:gd name="connsiteX3" fmla="*/ 24319 w 4106164"/>
              <a:gd name="connsiteY3" fmla="*/ 2866192 h 2866192"/>
              <a:gd name="connsiteX4" fmla="*/ 0 w 4106164"/>
              <a:gd name="connsiteY4" fmla="*/ 2023928 h 2866192"/>
              <a:gd name="connsiteX0" fmla="*/ 0 w 3814206"/>
              <a:gd name="connsiteY0" fmla="*/ 2023928 h 2866192"/>
              <a:gd name="connsiteX1" fmla="*/ 3814206 w 3814206"/>
              <a:gd name="connsiteY1" fmla="*/ 0 h 2866192"/>
              <a:gd name="connsiteX2" fmla="*/ 3636294 w 3814206"/>
              <a:gd name="connsiteY2" fmla="*/ 890876 h 2866192"/>
              <a:gd name="connsiteX3" fmla="*/ 24319 w 3814206"/>
              <a:gd name="connsiteY3" fmla="*/ 2866192 h 2866192"/>
              <a:gd name="connsiteX4" fmla="*/ 0 w 3814206"/>
              <a:gd name="connsiteY4" fmla="*/ 2023928 h 2866192"/>
              <a:gd name="connsiteX0" fmla="*/ 0 w 3814206"/>
              <a:gd name="connsiteY0" fmla="*/ 2023928 h 2866192"/>
              <a:gd name="connsiteX1" fmla="*/ 3814206 w 3814206"/>
              <a:gd name="connsiteY1" fmla="*/ 0 h 2866192"/>
              <a:gd name="connsiteX2" fmla="*/ 3636294 w 3814206"/>
              <a:gd name="connsiteY2" fmla="*/ 890876 h 2866192"/>
              <a:gd name="connsiteX3" fmla="*/ 24319 w 3814206"/>
              <a:gd name="connsiteY3" fmla="*/ 2866192 h 2866192"/>
              <a:gd name="connsiteX4" fmla="*/ 38144 w 3814206"/>
              <a:gd name="connsiteY4" fmla="*/ 2340935 h 2866192"/>
              <a:gd name="connsiteX5" fmla="*/ 0 w 3814206"/>
              <a:gd name="connsiteY5" fmla="*/ 2023928 h 2866192"/>
              <a:gd name="connsiteX0" fmla="*/ 0 w 3814206"/>
              <a:gd name="connsiteY0" fmla="*/ 2023928 h 2866192"/>
              <a:gd name="connsiteX1" fmla="*/ 3814206 w 3814206"/>
              <a:gd name="connsiteY1" fmla="*/ 0 h 2866192"/>
              <a:gd name="connsiteX2" fmla="*/ 3636294 w 3814206"/>
              <a:gd name="connsiteY2" fmla="*/ 890876 h 2866192"/>
              <a:gd name="connsiteX3" fmla="*/ 24319 w 3814206"/>
              <a:gd name="connsiteY3" fmla="*/ 2866192 h 2866192"/>
              <a:gd name="connsiteX4" fmla="*/ 38144 w 3814206"/>
              <a:gd name="connsiteY4" fmla="*/ 2340935 h 2866192"/>
              <a:gd name="connsiteX5" fmla="*/ 0 w 3814206"/>
              <a:gd name="connsiteY5" fmla="*/ 2023928 h 2866192"/>
              <a:gd name="connsiteX0" fmla="*/ 0 w 3814206"/>
              <a:gd name="connsiteY0" fmla="*/ 2023928 h 2866192"/>
              <a:gd name="connsiteX1" fmla="*/ 3814206 w 3814206"/>
              <a:gd name="connsiteY1" fmla="*/ 0 h 2866192"/>
              <a:gd name="connsiteX2" fmla="*/ 3636294 w 3814206"/>
              <a:gd name="connsiteY2" fmla="*/ 890876 h 2866192"/>
              <a:gd name="connsiteX3" fmla="*/ 24319 w 3814206"/>
              <a:gd name="connsiteY3" fmla="*/ 2866192 h 2866192"/>
              <a:gd name="connsiteX4" fmla="*/ 67277 w 3814206"/>
              <a:gd name="connsiteY4" fmla="*/ 2350802 h 2866192"/>
              <a:gd name="connsiteX5" fmla="*/ 0 w 3814206"/>
              <a:gd name="connsiteY5" fmla="*/ 2023928 h 2866192"/>
              <a:gd name="connsiteX0" fmla="*/ 14730 w 3828936"/>
              <a:gd name="connsiteY0" fmla="*/ 2023928 h 2945133"/>
              <a:gd name="connsiteX1" fmla="*/ 3828936 w 3828936"/>
              <a:gd name="connsiteY1" fmla="*/ 0 h 2945133"/>
              <a:gd name="connsiteX2" fmla="*/ 3651024 w 3828936"/>
              <a:gd name="connsiteY2" fmla="*/ 890876 h 2945133"/>
              <a:gd name="connsiteX3" fmla="*/ 204 w 3828936"/>
              <a:gd name="connsiteY3" fmla="*/ 2945133 h 2945133"/>
              <a:gd name="connsiteX4" fmla="*/ 82007 w 3828936"/>
              <a:gd name="connsiteY4" fmla="*/ 2350802 h 2945133"/>
              <a:gd name="connsiteX5" fmla="*/ 14730 w 3828936"/>
              <a:gd name="connsiteY5" fmla="*/ 2023928 h 2945133"/>
              <a:gd name="connsiteX0" fmla="*/ 14754 w 3828960"/>
              <a:gd name="connsiteY0" fmla="*/ 2023928 h 2945133"/>
              <a:gd name="connsiteX1" fmla="*/ 3828960 w 3828960"/>
              <a:gd name="connsiteY1" fmla="*/ 0 h 2945133"/>
              <a:gd name="connsiteX2" fmla="*/ 3651048 w 3828960"/>
              <a:gd name="connsiteY2" fmla="*/ 890876 h 2945133"/>
              <a:gd name="connsiteX3" fmla="*/ 228 w 3828960"/>
              <a:gd name="connsiteY3" fmla="*/ 2945133 h 2945133"/>
              <a:gd name="connsiteX4" fmla="*/ 72321 w 3828960"/>
              <a:gd name="connsiteY4" fmla="*/ 2350802 h 2945133"/>
              <a:gd name="connsiteX5" fmla="*/ 14754 w 3828960"/>
              <a:gd name="connsiteY5" fmla="*/ 2023928 h 2945133"/>
              <a:gd name="connsiteX0" fmla="*/ 0 w 3862762"/>
              <a:gd name="connsiteY0" fmla="*/ 2053532 h 2945133"/>
              <a:gd name="connsiteX1" fmla="*/ 3862762 w 3862762"/>
              <a:gd name="connsiteY1" fmla="*/ 0 h 2945133"/>
              <a:gd name="connsiteX2" fmla="*/ 3684850 w 3862762"/>
              <a:gd name="connsiteY2" fmla="*/ 890876 h 2945133"/>
              <a:gd name="connsiteX3" fmla="*/ 34030 w 3862762"/>
              <a:gd name="connsiteY3" fmla="*/ 2945133 h 2945133"/>
              <a:gd name="connsiteX4" fmla="*/ 106123 w 3862762"/>
              <a:gd name="connsiteY4" fmla="*/ 2350802 h 2945133"/>
              <a:gd name="connsiteX5" fmla="*/ 0 w 3862762"/>
              <a:gd name="connsiteY5" fmla="*/ 2053532 h 2945133"/>
              <a:gd name="connsiteX0" fmla="*/ 0 w 4010601"/>
              <a:gd name="connsiteY0" fmla="*/ 1842748 h 2945133"/>
              <a:gd name="connsiteX1" fmla="*/ 4010601 w 4010601"/>
              <a:gd name="connsiteY1" fmla="*/ 0 h 2945133"/>
              <a:gd name="connsiteX2" fmla="*/ 3832689 w 4010601"/>
              <a:gd name="connsiteY2" fmla="*/ 890876 h 2945133"/>
              <a:gd name="connsiteX3" fmla="*/ 181869 w 4010601"/>
              <a:gd name="connsiteY3" fmla="*/ 2945133 h 2945133"/>
              <a:gd name="connsiteX4" fmla="*/ 253962 w 4010601"/>
              <a:gd name="connsiteY4" fmla="*/ 2350802 h 2945133"/>
              <a:gd name="connsiteX5" fmla="*/ 0 w 4010601"/>
              <a:gd name="connsiteY5" fmla="*/ 1842748 h 2945133"/>
              <a:gd name="connsiteX0" fmla="*/ 0 w 3883446"/>
              <a:gd name="connsiteY0" fmla="*/ 1913009 h 3015394"/>
              <a:gd name="connsiteX1" fmla="*/ 3793770 w 3883446"/>
              <a:gd name="connsiteY1" fmla="*/ 0 h 3015394"/>
              <a:gd name="connsiteX2" fmla="*/ 3832689 w 3883446"/>
              <a:gd name="connsiteY2" fmla="*/ 961137 h 3015394"/>
              <a:gd name="connsiteX3" fmla="*/ 181869 w 3883446"/>
              <a:gd name="connsiteY3" fmla="*/ 3015394 h 3015394"/>
              <a:gd name="connsiteX4" fmla="*/ 253962 w 3883446"/>
              <a:gd name="connsiteY4" fmla="*/ 2421063 h 3015394"/>
              <a:gd name="connsiteX5" fmla="*/ 0 w 3883446"/>
              <a:gd name="connsiteY5" fmla="*/ 1913009 h 3015394"/>
              <a:gd name="connsiteX0" fmla="*/ 0 w 4080082"/>
              <a:gd name="connsiteY0" fmla="*/ 1913009 h 3015394"/>
              <a:gd name="connsiteX1" fmla="*/ 3793770 w 4080082"/>
              <a:gd name="connsiteY1" fmla="*/ 0 h 3015394"/>
              <a:gd name="connsiteX2" fmla="*/ 3832689 w 4080082"/>
              <a:gd name="connsiteY2" fmla="*/ 961137 h 3015394"/>
              <a:gd name="connsiteX3" fmla="*/ 181869 w 4080082"/>
              <a:gd name="connsiteY3" fmla="*/ 3015394 h 3015394"/>
              <a:gd name="connsiteX4" fmla="*/ 253962 w 4080082"/>
              <a:gd name="connsiteY4" fmla="*/ 2421063 h 3015394"/>
              <a:gd name="connsiteX5" fmla="*/ 0 w 4080082"/>
              <a:gd name="connsiteY5" fmla="*/ 1913009 h 3015394"/>
              <a:gd name="connsiteX0" fmla="*/ 0 w 4118540"/>
              <a:gd name="connsiteY0" fmla="*/ 1883190 h 2985575"/>
              <a:gd name="connsiteX1" fmla="*/ 3852907 w 4118540"/>
              <a:gd name="connsiteY1" fmla="*/ 0 h 2985575"/>
              <a:gd name="connsiteX2" fmla="*/ 3832689 w 4118540"/>
              <a:gd name="connsiteY2" fmla="*/ 931318 h 2985575"/>
              <a:gd name="connsiteX3" fmla="*/ 181869 w 4118540"/>
              <a:gd name="connsiteY3" fmla="*/ 2985575 h 2985575"/>
              <a:gd name="connsiteX4" fmla="*/ 253962 w 4118540"/>
              <a:gd name="connsiteY4" fmla="*/ 2391244 h 2985575"/>
              <a:gd name="connsiteX5" fmla="*/ 0 w 4118540"/>
              <a:gd name="connsiteY5" fmla="*/ 1883190 h 2985575"/>
              <a:gd name="connsiteX0" fmla="*/ 0 w 4157964"/>
              <a:gd name="connsiteY0" fmla="*/ 1913009 h 2985575"/>
              <a:gd name="connsiteX1" fmla="*/ 3892331 w 4157964"/>
              <a:gd name="connsiteY1" fmla="*/ 0 h 2985575"/>
              <a:gd name="connsiteX2" fmla="*/ 3872113 w 4157964"/>
              <a:gd name="connsiteY2" fmla="*/ 931318 h 2985575"/>
              <a:gd name="connsiteX3" fmla="*/ 221293 w 4157964"/>
              <a:gd name="connsiteY3" fmla="*/ 2985575 h 2985575"/>
              <a:gd name="connsiteX4" fmla="*/ 293386 w 4157964"/>
              <a:gd name="connsiteY4" fmla="*/ 2391244 h 2985575"/>
              <a:gd name="connsiteX5" fmla="*/ 0 w 4157964"/>
              <a:gd name="connsiteY5" fmla="*/ 1913009 h 2985575"/>
              <a:gd name="connsiteX0" fmla="*/ 0 w 4187532"/>
              <a:gd name="connsiteY0" fmla="*/ 1893129 h 2985575"/>
              <a:gd name="connsiteX1" fmla="*/ 3921899 w 4187532"/>
              <a:gd name="connsiteY1" fmla="*/ 0 h 2985575"/>
              <a:gd name="connsiteX2" fmla="*/ 3901681 w 4187532"/>
              <a:gd name="connsiteY2" fmla="*/ 931318 h 2985575"/>
              <a:gd name="connsiteX3" fmla="*/ 250861 w 4187532"/>
              <a:gd name="connsiteY3" fmla="*/ 2985575 h 2985575"/>
              <a:gd name="connsiteX4" fmla="*/ 322954 w 4187532"/>
              <a:gd name="connsiteY4" fmla="*/ 2391244 h 2985575"/>
              <a:gd name="connsiteX5" fmla="*/ 0 w 4187532"/>
              <a:gd name="connsiteY5" fmla="*/ 1893129 h 2985575"/>
              <a:gd name="connsiteX0" fmla="*/ 0 w 4187532"/>
              <a:gd name="connsiteY0" fmla="*/ 1893129 h 2985575"/>
              <a:gd name="connsiteX1" fmla="*/ 3921899 w 4187532"/>
              <a:gd name="connsiteY1" fmla="*/ 0 h 2985575"/>
              <a:gd name="connsiteX2" fmla="*/ 3901681 w 4187532"/>
              <a:gd name="connsiteY2" fmla="*/ 931318 h 2985575"/>
              <a:gd name="connsiteX3" fmla="*/ 250861 w 4187532"/>
              <a:gd name="connsiteY3" fmla="*/ 2985575 h 2985575"/>
              <a:gd name="connsiteX4" fmla="*/ 322954 w 4187532"/>
              <a:gd name="connsiteY4" fmla="*/ 2391244 h 2985575"/>
              <a:gd name="connsiteX5" fmla="*/ 0 w 4187532"/>
              <a:gd name="connsiteY5" fmla="*/ 1893129 h 2985575"/>
              <a:gd name="connsiteX0" fmla="*/ 0 w 4271087"/>
              <a:gd name="connsiteY0" fmla="*/ 1827597 h 2985575"/>
              <a:gd name="connsiteX1" fmla="*/ 4005454 w 4271087"/>
              <a:gd name="connsiteY1" fmla="*/ 0 h 2985575"/>
              <a:gd name="connsiteX2" fmla="*/ 3985236 w 4271087"/>
              <a:gd name="connsiteY2" fmla="*/ 931318 h 2985575"/>
              <a:gd name="connsiteX3" fmla="*/ 334416 w 4271087"/>
              <a:gd name="connsiteY3" fmla="*/ 2985575 h 2985575"/>
              <a:gd name="connsiteX4" fmla="*/ 406509 w 4271087"/>
              <a:gd name="connsiteY4" fmla="*/ 2391244 h 2985575"/>
              <a:gd name="connsiteX5" fmla="*/ 0 w 4271087"/>
              <a:gd name="connsiteY5" fmla="*/ 1827597 h 2985575"/>
              <a:gd name="connsiteX0" fmla="*/ 0 w 4211988"/>
              <a:gd name="connsiteY0" fmla="*/ 1883767 h 3041745"/>
              <a:gd name="connsiteX1" fmla="*/ 3912616 w 4211988"/>
              <a:gd name="connsiteY1" fmla="*/ 0 h 3041745"/>
              <a:gd name="connsiteX2" fmla="*/ 3985236 w 4211988"/>
              <a:gd name="connsiteY2" fmla="*/ 987488 h 3041745"/>
              <a:gd name="connsiteX3" fmla="*/ 334416 w 4211988"/>
              <a:gd name="connsiteY3" fmla="*/ 3041745 h 3041745"/>
              <a:gd name="connsiteX4" fmla="*/ 406509 w 4211988"/>
              <a:gd name="connsiteY4" fmla="*/ 2447414 h 3041745"/>
              <a:gd name="connsiteX5" fmla="*/ 0 w 4211988"/>
              <a:gd name="connsiteY5" fmla="*/ 1883767 h 3041745"/>
              <a:gd name="connsiteX0" fmla="*/ 0 w 4160659"/>
              <a:gd name="connsiteY0" fmla="*/ 1930574 h 3088552"/>
              <a:gd name="connsiteX1" fmla="*/ 3819777 w 4160659"/>
              <a:gd name="connsiteY1" fmla="*/ 0 h 3088552"/>
              <a:gd name="connsiteX2" fmla="*/ 3985236 w 4160659"/>
              <a:gd name="connsiteY2" fmla="*/ 1034295 h 3088552"/>
              <a:gd name="connsiteX3" fmla="*/ 334416 w 4160659"/>
              <a:gd name="connsiteY3" fmla="*/ 3088552 h 3088552"/>
              <a:gd name="connsiteX4" fmla="*/ 406509 w 4160659"/>
              <a:gd name="connsiteY4" fmla="*/ 2494221 h 3088552"/>
              <a:gd name="connsiteX5" fmla="*/ 0 w 4160659"/>
              <a:gd name="connsiteY5" fmla="*/ 1930574 h 308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659" h="3088552">
                <a:moveTo>
                  <a:pt x="0" y="1930574"/>
                </a:moveTo>
                <a:cubicBezTo>
                  <a:pt x="1287587" y="1246063"/>
                  <a:pt x="2532190" y="684511"/>
                  <a:pt x="3819777" y="0"/>
                </a:cubicBezTo>
                <a:cubicBezTo>
                  <a:pt x="4334281" y="263759"/>
                  <a:pt x="4159105" y="166867"/>
                  <a:pt x="3985236" y="1034295"/>
                </a:cubicBezTo>
                <a:lnTo>
                  <a:pt x="334416" y="3088552"/>
                </a:lnTo>
                <a:cubicBezTo>
                  <a:pt x="329313" y="2933202"/>
                  <a:pt x="411612" y="2649571"/>
                  <a:pt x="406509" y="2494221"/>
                </a:cubicBezTo>
                <a:cubicBezTo>
                  <a:pt x="413217" y="2319478"/>
                  <a:pt x="32427" y="2006423"/>
                  <a:pt x="0" y="1930574"/>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62" name="Fluxograma: Operação manual 116">
            <a:extLst>
              <a:ext uri="{FF2B5EF4-FFF2-40B4-BE49-F238E27FC236}">
                <a16:creationId xmlns="" xmlns:a16="http://schemas.microsoft.com/office/drawing/2014/main" id="{14BDF9CD-4446-47E9-9818-482C1D1FBB38}"/>
              </a:ext>
            </a:extLst>
          </p:cNvPr>
          <p:cNvSpPr/>
          <p:nvPr/>
        </p:nvSpPr>
        <p:spPr>
          <a:xfrm rot="4354582">
            <a:off x="5662749" y="438996"/>
            <a:ext cx="1939925" cy="534193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8" h="16904">
                <a:moveTo>
                  <a:pt x="0" y="0"/>
                </a:moveTo>
                <a:cubicBezTo>
                  <a:pt x="3601" y="882"/>
                  <a:pt x="951" y="254"/>
                  <a:pt x="4683" y="1161"/>
                </a:cubicBezTo>
                <a:lnTo>
                  <a:pt x="10298" y="16904"/>
                </a:lnTo>
                <a:lnTo>
                  <a:pt x="4625" y="15214"/>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63" name="Retângulo 204">
            <a:extLst>
              <a:ext uri="{FF2B5EF4-FFF2-40B4-BE49-F238E27FC236}">
                <a16:creationId xmlns="" xmlns:a16="http://schemas.microsoft.com/office/drawing/2014/main" id="{51B5456E-7B78-4BAB-A1D7-7C392C3680BF}"/>
              </a:ext>
            </a:extLst>
          </p:cNvPr>
          <p:cNvSpPr/>
          <p:nvPr/>
        </p:nvSpPr>
        <p:spPr>
          <a:xfrm rot="19952696">
            <a:off x="4136368" y="2432102"/>
            <a:ext cx="5019675" cy="133350"/>
          </a:xfrm>
          <a:custGeom>
            <a:avLst/>
            <a:gdLst>
              <a:gd name="connsiteX0" fmla="*/ 0 w 2923902"/>
              <a:gd name="connsiteY0" fmla="*/ 0 h 131687"/>
              <a:gd name="connsiteX1" fmla="*/ 2923902 w 2923902"/>
              <a:gd name="connsiteY1" fmla="*/ 0 h 131687"/>
              <a:gd name="connsiteX2" fmla="*/ 2923902 w 2923902"/>
              <a:gd name="connsiteY2" fmla="*/ 131687 h 131687"/>
              <a:gd name="connsiteX3" fmla="*/ 0 w 2923902"/>
              <a:gd name="connsiteY3" fmla="*/ 131687 h 131687"/>
              <a:gd name="connsiteX4" fmla="*/ 0 w 2923902"/>
              <a:gd name="connsiteY4" fmla="*/ 0 h 131687"/>
              <a:gd name="connsiteX0" fmla="*/ 0 w 2923902"/>
              <a:gd name="connsiteY0" fmla="*/ 0 h 141231"/>
              <a:gd name="connsiteX1" fmla="*/ 2923902 w 2923902"/>
              <a:gd name="connsiteY1" fmla="*/ 0 h 141231"/>
              <a:gd name="connsiteX2" fmla="*/ 2923902 w 2923902"/>
              <a:gd name="connsiteY2" fmla="*/ 131687 h 141231"/>
              <a:gd name="connsiteX3" fmla="*/ 112808 w 2923902"/>
              <a:gd name="connsiteY3" fmla="*/ 141231 h 141231"/>
              <a:gd name="connsiteX4" fmla="*/ 0 w 2923902"/>
              <a:gd name="connsiteY4" fmla="*/ 0 h 141231"/>
              <a:gd name="connsiteX0" fmla="*/ 0 w 3064211"/>
              <a:gd name="connsiteY0" fmla="*/ 0 h 141231"/>
              <a:gd name="connsiteX1" fmla="*/ 2923902 w 3064211"/>
              <a:gd name="connsiteY1" fmla="*/ 0 h 141231"/>
              <a:gd name="connsiteX2" fmla="*/ 3064211 w 3064211"/>
              <a:gd name="connsiteY2" fmla="*/ 126077 h 141231"/>
              <a:gd name="connsiteX3" fmla="*/ 112808 w 3064211"/>
              <a:gd name="connsiteY3" fmla="*/ 141231 h 141231"/>
              <a:gd name="connsiteX4" fmla="*/ 0 w 3064211"/>
              <a:gd name="connsiteY4" fmla="*/ 0 h 141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4211" h="141231">
                <a:moveTo>
                  <a:pt x="0" y="0"/>
                </a:moveTo>
                <a:lnTo>
                  <a:pt x="2923902" y="0"/>
                </a:lnTo>
                <a:lnTo>
                  <a:pt x="3064211" y="126077"/>
                </a:lnTo>
                <a:lnTo>
                  <a:pt x="112808" y="141231"/>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64" name="Retângulo 204">
            <a:extLst>
              <a:ext uri="{FF2B5EF4-FFF2-40B4-BE49-F238E27FC236}">
                <a16:creationId xmlns="" xmlns:a16="http://schemas.microsoft.com/office/drawing/2014/main" id="{755095BF-0EA5-4884-A18A-E15AA3269843}"/>
              </a:ext>
            </a:extLst>
          </p:cNvPr>
          <p:cNvSpPr/>
          <p:nvPr/>
        </p:nvSpPr>
        <p:spPr>
          <a:xfrm rot="20328842">
            <a:off x="1364983" y="1927821"/>
            <a:ext cx="6376207" cy="469507"/>
          </a:xfrm>
          <a:custGeom>
            <a:avLst/>
            <a:gdLst>
              <a:gd name="connsiteX0" fmla="*/ 0 w 2923902"/>
              <a:gd name="connsiteY0" fmla="*/ 0 h 131687"/>
              <a:gd name="connsiteX1" fmla="*/ 2923902 w 2923902"/>
              <a:gd name="connsiteY1" fmla="*/ 0 h 131687"/>
              <a:gd name="connsiteX2" fmla="*/ 2923902 w 2923902"/>
              <a:gd name="connsiteY2" fmla="*/ 131687 h 131687"/>
              <a:gd name="connsiteX3" fmla="*/ 0 w 2923902"/>
              <a:gd name="connsiteY3" fmla="*/ 131687 h 131687"/>
              <a:gd name="connsiteX4" fmla="*/ 0 w 2923902"/>
              <a:gd name="connsiteY4" fmla="*/ 0 h 131687"/>
              <a:gd name="connsiteX0" fmla="*/ 0 w 2923902"/>
              <a:gd name="connsiteY0" fmla="*/ 0 h 141231"/>
              <a:gd name="connsiteX1" fmla="*/ 2923902 w 2923902"/>
              <a:gd name="connsiteY1" fmla="*/ 0 h 141231"/>
              <a:gd name="connsiteX2" fmla="*/ 2923902 w 2923902"/>
              <a:gd name="connsiteY2" fmla="*/ 131687 h 141231"/>
              <a:gd name="connsiteX3" fmla="*/ 112808 w 2923902"/>
              <a:gd name="connsiteY3" fmla="*/ 141231 h 141231"/>
              <a:gd name="connsiteX4" fmla="*/ 0 w 2923902"/>
              <a:gd name="connsiteY4" fmla="*/ 0 h 141231"/>
              <a:gd name="connsiteX0" fmla="*/ 0 w 3064211"/>
              <a:gd name="connsiteY0" fmla="*/ 0 h 141231"/>
              <a:gd name="connsiteX1" fmla="*/ 2923902 w 3064211"/>
              <a:gd name="connsiteY1" fmla="*/ 0 h 141231"/>
              <a:gd name="connsiteX2" fmla="*/ 3064211 w 3064211"/>
              <a:gd name="connsiteY2" fmla="*/ 126077 h 141231"/>
              <a:gd name="connsiteX3" fmla="*/ 112808 w 3064211"/>
              <a:gd name="connsiteY3" fmla="*/ 141231 h 141231"/>
              <a:gd name="connsiteX4" fmla="*/ 0 w 3064211"/>
              <a:gd name="connsiteY4" fmla="*/ 0 h 141231"/>
              <a:gd name="connsiteX0" fmla="*/ 0 w 2923902"/>
              <a:gd name="connsiteY0" fmla="*/ 0 h 141231"/>
              <a:gd name="connsiteX1" fmla="*/ 2923902 w 2923902"/>
              <a:gd name="connsiteY1" fmla="*/ 0 h 141231"/>
              <a:gd name="connsiteX2" fmla="*/ 2911098 w 2923902"/>
              <a:gd name="connsiteY2" fmla="*/ 114169 h 141231"/>
              <a:gd name="connsiteX3" fmla="*/ 112808 w 2923902"/>
              <a:gd name="connsiteY3" fmla="*/ 141231 h 141231"/>
              <a:gd name="connsiteX4" fmla="*/ 0 w 2923902"/>
              <a:gd name="connsiteY4" fmla="*/ 0 h 141231"/>
              <a:gd name="connsiteX0" fmla="*/ 40305 w 2811094"/>
              <a:gd name="connsiteY0" fmla="*/ 11908 h 141231"/>
              <a:gd name="connsiteX1" fmla="*/ 2811094 w 2811094"/>
              <a:gd name="connsiteY1" fmla="*/ 0 h 141231"/>
              <a:gd name="connsiteX2" fmla="*/ 2798290 w 2811094"/>
              <a:gd name="connsiteY2" fmla="*/ 114169 h 141231"/>
              <a:gd name="connsiteX3" fmla="*/ 0 w 2811094"/>
              <a:gd name="connsiteY3" fmla="*/ 141231 h 141231"/>
              <a:gd name="connsiteX4" fmla="*/ 40305 w 2811094"/>
              <a:gd name="connsiteY4" fmla="*/ 11908 h 141231"/>
              <a:gd name="connsiteX0" fmla="*/ 83707 w 2854496"/>
              <a:gd name="connsiteY0" fmla="*/ 11908 h 140504"/>
              <a:gd name="connsiteX1" fmla="*/ 2854496 w 2854496"/>
              <a:gd name="connsiteY1" fmla="*/ 0 h 140504"/>
              <a:gd name="connsiteX2" fmla="*/ 2841692 w 2854496"/>
              <a:gd name="connsiteY2" fmla="*/ 114169 h 140504"/>
              <a:gd name="connsiteX3" fmla="*/ 0 w 2854496"/>
              <a:gd name="connsiteY3" fmla="*/ 140504 h 140504"/>
              <a:gd name="connsiteX4" fmla="*/ 83707 w 2854496"/>
              <a:gd name="connsiteY4" fmla="*/ 11908 h 140504"/>
              <a:gd name="connsiteX0" fmla="*/ 83707 w 2866851"/>
              <a:gd name="connsiteY0" fmla="*/ 42065 h 170661"/>
              <a:gd name="connsiteX1" fmla="*/ 2866851 w 2866851"/>
              <a:gd name="connsiteY1" fmla="*/ 0 h 170661"/>
              <a:gd name="connsiteX2" fmla="*/ 2841692 w 2866851"/>
              <a:gd name="connsiteY2" fmla="*/ 144326 h 170661"/>
              <a:gd name="connsiteX3" fmla="*/ 0 w 2866851"/>
              <a:gd name="connsiteY3" fmla="*/ 170661 h 170661"/>
              <a:gd name="connsiteX4" fmla="*/ 83707 w 2866851"/>
              <a:gd name="connsiteY4" fmla="*/ 42065 h 170661"/>
              <a:gd name="connsiteX0" fmla="*/ 83707 w 2866851"/>
              <a:gd name="connsiteY0" fmla="*/ 42065 h 170661"/>
              <a:gd name="connsiteX1" fmla="*/ 2866851 w 2866851"/>
              <a:gd name="connsiteY1" fmla="*/ 0 h 170661"/>
              <a:gd name="connsiteX2" fmla="*/ 2723541 w 2866851"/>
              <a:gd name="connsiteY2" fmla="*/ 123661 h 170661"/>
              <a:gd name="connsiteX3" fmla="*/ 0 w 2866851"/>
              <a:gd name="connsiteY3" fmla="*/ 170661 h 170661"/>
              <a:gd name="connsiteX4" fmla="*/ 83707 w 2866851"/>
              <a:gd name="connsiteY4" fmla="*/ 42065 h 170661"/>
              <a:gd name="connsiteX0" fmla="*/ 83707 w 2866851"/>
              <a:gd name="connsiteY0" fmla="*/ 42065 h 170661"/>
              <a:gd name="connsiteX1" fmla="*/ 2866851 w 2866851"/>
              <a:gd name="connsiteY1" fmla="*/ 0 h 170661"/>
              <a:gd name="connsiteX2" fmla="*/ 2624382 w 2866851"/>
              <a:gd name="connsiteY2" fmla="*/ 152364 h 170661"/>
              <a:gd name="connsiteX3" fmla="*/ 0 w 2866851"/>
              <a:gd name="connsiteY3" fmla="*/ 170661 h 170661"/>
              <a:gd name="connsiteX4" fmla="*/ 83707 w 2866851"/>
              <a:gd name="connsiteY4" fmla="*/ 42065 h 170661"/>
              <a:gd name="connsiteX0" fmla="*/ 96963 w 2880107"/>
              <a:gd name="connsiteY0" fmla="*/ 42065 h 235839"/>
              <a:gd name="connsiteX1" fmla="*/ 2880107 w 2880107"/>
              <a:gd name="connsiteY1" fmla="*/ 0 h 235839"/>
              <a:gd name="connsiteX2" fmla="*/ 2637638 w 2880107"/>
              <a:gd name="connsiteY2" fmla="*/ 152364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603577 w 2880107"/>
              <a:gd name="connsiteY2" fmla="*/ 126101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603577 w 2880107"/>
              <a:gd name="connsiteY2" fmla="*/ 126101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729791 w 2880107"/>
              <a:gd name="connsiteY2" fmla="*/ 179254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729791 w 2880107"/>
              <a:gd name="connsiteY2" fmla="*/ 179254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790659 w 2880107"/>
              <a:gd name="connsiteY2" fmla="*/ 175436 h 235839"/>
              <a:gd name="connsiteX3" fmla="*/ 0 w 2880107"/>
              <a:gd name="connsiteY3" fmla="*/ 235839 h 235839"/>
              <a:gd name="connsiteX4" fmla="*/ 96963 w 2880107"/>
              <a:gd name="connsiteY4" fmla="*/ 42065 h 235839"/>
              <a:gd name="connsiteX0" fmla="*/ 96963 w 2867627"/>
              <a:gd name="connsiteY0" fmla="*/ 200 h 193974"/>
              <a:gd name="connsiteX1" fmla="*/ 2867627 w 2867627"/>
              <a:gd name="connsiteY1" fmla="*/ 0 h 193974"/>
              <a:gd name="connsiteX2" fmla="*/ 2790659 w 2867627"/>
              <a:gd name="connsiteY2" fmla="*/ 133571 h 193974"/>
              <a:gd name="connsiteX3" fmla="*/ 0 w 2867627"/>
              <a:gd name="connsiteY3" fmla="*/ 193974 h 193974"/>
              <a:gd name="connsiteX4" fmla="*/ 96963 w 2867627"/>
              <a:gd name="connsiteY4" fmla="*/ 200 h 193974"/>
              <a:gd name="connsiteX0" fmla="*/ 96963 w 2867627"/>
              <a:gd name="connsiteY0" fmla="*/ 200 h 193974"/>
              <a:gd name="connsiteX1" fmla="*/ 2867627 w 2867627"/>
              <a:gd name="connsiteY1" fmla="*/ 0 h 193974"/>
              <a:gd name="connsiteX2" fmla="*/ 2790659 w 2867627"/>
              <a:gd name="connsiteY2" fmla="*/ 133571 h 193974"/>
              <a:gd name="connsiteX3" fmla="*/ 0 w 2867627"/>
              <a:gd name="connsiteY3" fmla="*/ 193974 h 193974"/>
              <a:gd name="connsiteX4" fmla="*/ 96963 w 2867627"/>
              <a:gd name="connsiteY4" fmla="*/ 200 h 193974"/>
              <a:gd name="connsiteX0" fmla="*/ 96963 w 2867627"/>
              <a:gd name="connsiteY0" fmla="*/ 200 h 193974"/>
              <a:gd name="connsiteX1" fmla="*/ 2867627 w 2867627"/>
              <a:gd name="connsiteY1" fmla="*/ 0 h 193974"/>
              <a:gd name="connsiteX2" fmla="*/ 2756237 w 2867627"/>
              <a:gd name="connsiteY2" fmla="*/ 119074 h 193974"/>
              <a:gd name="connsiteX3" fmla="*/ 0 w 2867627"/>
              <a:gd name="connsiteY3" fmla="*/ 193974 h 193974"/>
              <a:gd name="connsiteX4" fmla="*/ 96963 w 2867627"/>
              <a:gd name="connsiteY4" fmla="*/ 200 h 193974"/>
              <a:gd name="connsiteX0" fmla="*/ 96963 w 2826965"/>
              <a:gd name="connsiteY0" fmla="*/ 0 h 193774"/>
              <a:gd name="connsiteX1" fmla="*/ 2826965 w 2826965"/>
              <a:gd name="connsiteY1" fmla="*/ 6236 h 193774"/>
              <a:gd name="connsiteX2" fmla="*/ 2756237 w 2826965"/>
              <a:gd name="connsiteY2" fmla="*/ 118874 h 193774"/>
              <a:gd name="connsiteX3" fmla="*/ 0 w 2826965"/>
              <a:gd name="connsiteY3" fmla="*/ 193774 h 193774"/>
              <a:gd name="connsiteX4" fmla="*/ 96963 w 2826965"/>
              <a:gd name="connsiteY4" fmla="*/ 0 h 193774"/>
              <a:gd name="connsiteX0" fmla="*/ 96963 w 2826965"/>
              <a:gd name="connsiteY0" fmla="*/ 0 h 193774"/>
              <a:gd name="connsiteX1" fmla="*/ 2826965 w 2826965"/>
              <a:gd name="connsiteY1" fmla="*/ 6236 h 193774"/>
              <a:gd name="connsiteX2" fmla="*/ 2756237 w 2826965"/>
              <a:gd name="connsiteY2" fmla="*/ 118874 h 193774"/>
              <a:gd name="connsiteX3" fmla="*/ 0 w 2826965"/>
              <a:gd name="connsiteY3" fmla="*/ 193774 h 193774"/>
              <a:gd name="connsiteX4" fmla="*/ 96963 w 2826965"/>
              <a:gd name="connsiteY4" fmla="*/ 0 h 193774"/>
              <a:gd name="connsiteX0" fmla="*/ 96963 w 2917021"/>
              <a:gd name="connsiteY0" fmla="*/ 8850 h 202624"/>
              <a:gd name="connsiteX1" fmla="*/ 2917021 w 2917021"/>
              <a:gd name="connsiteY1" fmla="*/ 0 h 202624"/>
              <a:gd name="connsiteX2" fmla="*/ 2756237 w 2917021"/>
              <a:gd name="connsiteY2" fmla="*/ 127724 h 202624"/>
              <a:gd name="connsiteX3" fmla="*/ 0 w 2917021"/>
              <a:gd name="connsiteY3" fmla="*/ 202624 h 202624"/>
              <a:gd name="connsiteX4" fmla="*/ 96963 w 2917021"/>
              <a:gd name="connsiteY4" fmla="*/ 8850 h 202624"/>
              <a:gd name="connsiteX0" fmla="*/ 96963 w 2917021"/>
              <a:gd name="connsiteY0" fmla="*/ 8850 h 202624"/>
              <a:gd name="connsiteX1" fmla="*/ 2917021 w 2917021"/>
              <a:gd name="connsiteY1" fmla="*/ 0 h 202624"/>
              <a:gd name="connsiteX2" fmla="*/ 2722570 w 2917021"/>
              <a:gd name="connsiteY2" fmla="*/ 78205 h 202624"/>
              <a:gd name="connsiteX3" fmla="*/ 0 w 2917021"/>
              <a:gd name="connsiteY3" fmla="*/ 202624 h 202624"/>
              <a:gd name="connsiteX4" fmla="*/ 96963 w 2917021"/>
              <a:gd name="connsiteY4" fmla="*/ 8850 h 202624"/>
              <a:gd name="connsiteX0" fmla="*/ 96963 w 2917021"/>
              <a:gd name="connsiteY0" fmla="*/ 8850 h 202624"/>
              <a:gd name="connsiteX1" fmla="*/ 2917021 w 2917021"/>
              <a:gd name="connsiteY1" fmla="*/ 0 h 202624"/>
              <a:gd name="connsiteX2" fmla="*/ 2722570 w 2917021"/>
              <a:gd name="connsiteY2" fmla="*/ 78205 h 202624"/>
              <a:gd name="connsiteX3" fmla="*/ 0 w 2917021"/>
              <a:gd name="connsiteY3" fmla="*/ 202624 h 202624"/>
              <a:gd name="connsiteX4" fmla="*/ 96963 w 2917021"/>
              <a:gd name="connsiteY4" fmla="*/ 8850 h 202624"/>
              <a:gd name="connsiteX0" fmla="*/ 71020 w 2891078"/>
              <a:gd name="connsiteY0" fmla="*/ 8850 h 207659"/>
              <a:gd name="connsiteX1" fmla="*/ 2891078 w 2891078"/>
              <a:gd name="connsiteY1" fmla="*/ 0 h 207659"/>
              <a:gd name="connsiteX2" fmla="*/ 2696627 w 2891078"/>
              <a:gd name="connsiteY2" fmla="*/ 78205 h 207659"/>
              <a:gd name="connsiteX3" fmla="*/ 0 w 2891078"/>
              <a:gd name="connsiteY3" fmla="*/ 207659 h 207659"/>
              <a:gd name="connsiteX4" fmla="*/ 71020 w 2891078"/>
              <a:gd name="connsiteY4" fmla="*/ 8850 h 207659"/>
              <a:gd name="connsiteX0" fmla="*/ 169304 w 2891078"/>
              <a:gd name="connsiteY0" fmla="*/ 14900 h 207659"/>
              <a:gd name="connsiteX1" fmla="*/ 2891078 w 2891078"/>
              <a:gd name="connsiteY1" fmla="*/ 0 h 207659"/>
              <a:gd name="connsiteX2" fmla="*/ 2696627 w 2891078"/>
              <a:gd name="connsiteY2" fmla="*/ 78205 h 207659"/>
              <a:gd name="connsiteX3" fmla="*/ 0 w 2891078"/>
              <a:gd name="connsiteY3" fmla="*/ 207659 h 207659"/>
              <a:gd name="connsiteX4" fmla="*/ 169304 w 2891078"/>
              <a:gd name="connsiteY4" fmla="*/ 14900 h 207659"/>
              <a:gd name="connsiteX0" fmla="*/ 70517 w 2891078"/>
              <a:gd name="connsiteY0" fmla="*/ 32199 h 207659"/>
              <a:gd name="connsiteX1" fmla="*/ 2891078 w 2891078"/>
              <a:gd name="connsiteY1" fmla="*/ 0 h 207659"/>
              <a:gd name="connsiteX2" fmla="*/ 2696627 w 2891078"/>
              <a:gd name="connsiteY2" fmla="*/ 78205 h 207659"/>
              <a:gd name="connsiteX3" fmla="*/ 0 w 2891078"/>
              <a:gd name="connsiteY3" fmla="*/ 207659 h 207659"/>
              <a:gd name="connsiteX4" fmla="*/ 70517 w 2891078"/>
              <a:gd name="connsiteY4" fmla="*/ 32199 h 207659"/>
              <a:gd name="connsiteX0" fmla="*/ 70517 w 2891078"/>
              <a:gd name="connsiteY0" fmla="*/ 32199 h 207659"/>
              <a:gd name="connsiteX1" fmla="*/ 2891078 w 2891078"/>
              <a:gd name="connsiteY1" fmla="*/ 0 h 207659"/>
              <a:gd name="connsiteX2" fmla="*/ 2696627 w 2891078"/>
              <a:gd name="connsiteY2" fmla="*/ 78205 h 207659"/>
              <a:gd name="connsiteX3" fmla="*/ 0 w 2891078"/>
              <a:gd name="connsiteY3" fmla="*/ 207659 h 207659"/>
              <a:gd name="connsiteX4" fmla="*/ 70517 w 2891078"/>
              <a:gd name="connsiteY4" fmla="*/ 32199 h 207659"/>
              <a:gd name="connsiteX0" fmla="*/ 167064 w 2987625"/>
              <a:gd name="connsiteY0" fmla="*/ 32199 h 255352"/>
              <a:gd name="connsiteX1" fmla="*/ 2987625 w 2987625"/>
              <a:gd name="connsiteY1" fmla="*/ 0 h 255352"/>
              <a:gd name="connsiteX2" fmla="*/ 2793174 w 2987625"/>
              <a:gd name="connsiteY2" fmla="*/ 78205 h 255352"/>
              <a:gd name="connsiteX3" fmla="*/ 0 w 2987625"/>
              <a:gd name="connsiteY3" fmla="*/ 255352 h 255352"/>
              <a:gd name="connsiteX4" fmla="*/ 167064 w 2987625"/>
              <a:gd name="connsiteY4" fmla="*/ 32199 h 255352"/>
              <a:gd name="connsiteX0" fmla="*/ 167064 w 2987625"/>
              <a:gd name="connsiteY0" fmla="*/ 32199 h 255352"/>
              <a:gd name="connsiteX1" fmla="*/ 2987625 w 2987625"/>
              <a:gd name="connsiteY1" fmla="*/ 0 h 255352"/>
              <a:gd name="connsiteX2" fmla="*/ 2791917 w 2987625"/>
              <a:gd name="connsiteY2" fmla="*/ 136576 h 255352"/>
              <a:gd name="connsiteX3" fmla="*/ 0 w 2987625"/>
              <a:gd name="connsiteY3" fmla="*/ 255352 h 255352"/>
              <a:gd name="connsiteX4" fmla="*/ 167064 w 2987625"/>
              <a:gd name="connsiteY4" fmla="*/ 32199 h 255352"/>
              <a:gd name="connsiteX0" fmla="*/ 167064 w 2987625"/>
              <a:gd name="connsiteY0" fmla="*/ 32199 h 255352"/>
              <a:gd name="connsiteX1" fmla="*/ 2987625 w 2987625"/>
              <a:gd name="connsiteY1" fmla="*/ 0 h 255352"/>
              <a:gd name="connsiteX2" fmla="*/ 2791917 w 2987625"/>
              <a:gd name="connsiteY2" fmla="*/ 136576 h 255352"/>
              <a:gd name="connsiteX3" fmla="*/ 0 w 2987625"/>
              <a:gd name="connsiteY3" fmla="*/ 255352 h 255352"/>
              <a:gd name="connsiteX4" fmla="*/ 167064 w 2987625"/>
              <a:gd name="connsiteY4" fmla="*/ 32199 h 255352"/>
              <a:gd name="connsiteX0" fmla="*/ 167064 w 2987625"/>
              <a:gd name="connsiteY0" fmla="*/ 32199 h 255352"/>
              <a:gd name="connsiteX1" fmla="*/ 2987625 w 2987625"/>
              <a:gd name="connsiteY1" fmla="*/ 0 h 255352"/>
              <a:gd name="connsiteX2" fmla="*/ 2793654 w 2987625"/>
              <a:gd name="connsiteY2" fmla="*/ 190319 h 255352"/>
              <a:gd name="connsiteX3" fmla="*/ 0 w 2987625"/>
              <a:gd name="connsiteY3" fmla="*/ 255352 h 255352"/>
              <a:gd name="connsiteX4" fmla="*/ 167064 w 2987625"/>
              <a:gd name="connsiteY4" fmla="*/ 32199 h 255352"/>
              <a:gd name="connsiteX0" fmla="*/ 0 w 2820561"/>
              <a:gd name="connsiteY0" fmla="*/ 32199 h 237248"/>
              <a:gd name="connsiteX1" fmla="*/ 2820561 w 2820561"/>
              <a:gd name="connsiteY1" fmla="*/ 0 h 237248"/>
              <a:gd name="connsiteX2" fmla="*/ 2626590 w 2820561"/>
              <a:gd name="connsiteY2" fmla="*/ 190319 h 237248"/>
              <a:gd name="connsiteX3" fmla="*/ 133136 w 2820561"/>
              <a:gd name="connsiteY3" fmla="*/ 237248 h 237248"/>
              <a:gd name="connsiteX4" fmla="*/ 0 w 2820561"/>
              <a:gd name="connsiteY4" fmla="*/ 32199 h 237248"/>
              <a:gd name="connsiteX0" fmla="*/ 0 w 3320488"/>
              <a:gd name="connsiteY0" fmla="*/ 32653 h 237248"/>
              <a:gd name="connsiteX1" fmla="*/ 3320488 w 3320488"/>
              <a:gd name="connsiteY1" fmla="*/ 0 h 237248"/>
              <a:gd name="connsiteX2" fmla="*/ 3126517 w 3320488"/>
              <a:gd name="connsiteY2" fmla="*/ 190319 h 237248"/>
              <a:gd name="connsiteX3" fmla="*/ 633063 w 3320488"/>
              <a:gd name="connsiteY3" fmla="*/ 237248 h 237248"/>
              <a:gd name="connsiteX4" fmla="*/ 0 w 3320488"/>
              <a:gd name="connsiteY4" fmla="*/ 32653 h 237248"/>
              <a:gd name="connsiteX0" fmla="*/ 0 w 3320488"/>
              <a:gd name="connsiteY0" fmla="*/ 32653 h 237248"/>
              <a:gd name="connsiteX1" fmla="*/ 3320488 w 3320488"/>
              <a:gd name="connsiteY1" fmla="*/ 0 h 237248"/>
              <a:gd name="connsiteX2" fmla="*/ 3126517 w 3320488"/>
              <a:gd name="connsiteY2" fmla="*/ 190319 h 237248"/>
              <a:gd name="connsiteX3" fmla="*/ 633063 w 3320488"/>
              <a:gd name="connsiteY3" fmla="*/ 237248 h 237248"/>
              <a:gd name="connsiteX4" fmla="*/ 0 w 3320488"/>
              <a:gd name="connsiteY4" fmla="*/ 32653 h 237248"/>
              <a:gd name="connsiteX0" fmla="*/ 0 w 3320488"/>
              <a:gd name="connsiteY0" fmla="*/ 32653 h 237248"/>
              <a:gd name="connsiteX1" fmla="*/ 3320488 w 3320488"/>
              <a:gd name="connsiteY1" fmla="*/ 0 h 237248"/>
              <a:gd name="connsiteX2" fmla="*/ 3126517 w 3320488"/>
              <a:gd name="connsiteY2" fmla="*/ 190319 h 237248"/>
              <a:gd name="connsiteX3" fmla="*/ 633063 w 3320488"/>
              <a:gd name="connsiteY3" fmla="*/ 237248 h 237248"/>
              <a:gd name="connsiteX4" fmla="*/ 0 w 3320488"/>
              <a:gd name="connsiteY4" fmla="*/ 32653 h 237248"/>
              <a:gd name="connsiteX0" fmla="*/ 0 w 3320488"/>
              <a:gd name="connsiteY0" fmla="*/ 32653 h 237248"/>
              <a:gd name="connsiteX1" fmla="*/ 3320488 w 3320488"/>
              <a:gd name="connsiteY1" fmla="*/ 0 h 237248"/>
              <a:gd name="connsiteX2" fmla="*/ 3126517 w 3320488"/>
              <a:gd name="connsiteY2" fmla="*/ 190319 h 237248"/>
              <a:gd name="connsiteX3" fmla="*/ 633063 w 3320488"/>
              <a:gd name="connsiteY3" fmla="*/ 237248 h 237248"/>
              <a:gd name="connsiteX4" fmla="*/ 0 w 3320488"/>
              <a:gd name="connsiteY4" fmla="*/ 32653 h 237248"/>
              <a:gd name="connsiteX0" fmla="*/ 0 w 3320488"/>
              <a:gd name="connsiteY0" fmla="*/ 32653 h 237248"/>
              <a:gd name="connsiteX1" fmla="*/ 3320488 w 3320488"/>
              <a:gd name="connsiteY1" fmla="*/ 0 h 237248"/>
              <a:gd name="connsiteX2" fmla="*/ 3126517 w 3320488"/>
              <a:gd name="connsiteY2" fmla="*/ 190319 h 237248"/>
              <a:gd name="connsiteX3" fmla="*/ 633063 w 3320488"/>
              <a:gd name="connsiteY3" fmla="*/ 237248 h 237248"/>
              <a:gd name="connsiteX4" fmla="*/ 0 w 3320488"/>
              <a:gd name="connsiteY4" fmla="*/ 32653 h 237248"/>
              <a:gd name="connsiteX0" fmla="*/ 0 w 3320488"/>
              <a:gd name="connsiteY0" fmla="*/ 32653 h 237248"/>
              <a:gd name="connsiteX1" fmla="*/ 3320488 w 3320488"/>
              <a:gd name="connsiteY1" fmla="*/ 0 h 237248"/>
              <a:gd name="connsiteX2" fmla="*/ 3126517 w 3320488"/>
              <a:gd name="connsiteY2" fmla="*/ 190319 h 237248"/>
              <a:gd name="connsiteX3" fmla="*/ 633063 w 3320488"/>
              <a:gd name="connsiteY3" fmla="*/ 237248 h 237248"/>
              <a:gd name="connsiteX4" fmla="*/ 0 w 3320488"/>
              <a:gd name="connsiteY4" fmla="*/ 32653 h 237248"/>
              <a:gd name="connsiteX0" fmla="*/ 0 w 3320488"/>
              <a:gd name="connsiteY0" fmla="*/ 32653 h 245093"/>
              <a:gd name="connsiteX1" fmla="*/ 3320488 w 3320488"/>
              <a:gd name="connsiteY1" fmla="*/ 0 h 245093"/>
              <a:gd name="connsiteX2" fmla="*/ 3126517 w 3320488"/>
              <a:gd name="connsiteY2" fmla="*/ 190319 h 245093"/>
              <a:gd name="connsiteX3" fmla="*/ 622352 w 3320488"/>
              <a:gd name="connsiteY3" fmla="*/ 245093 h 245093"/>
              <a:gd name="connsiteX4" fmla="*/ 0 w 3320488"/>
              <a:gd name="connsiteY4" fmla="*/ 32653 h 245093"/>
              <a:gd name="connsiteX0" fmla="*/ 0 w 3320488"/>
              <a:gd name="connsiteY0" fmla="*/ 32653 h 245093"/>
              <a:gd name="connsiteX1" fmla="*/ 3320488 w 3320488"/>
              <a:gd name="connsiteY1" fmla="*/ 0 h 245093"/>
              <a:gd name="connsiteX2" fmla="*/ 3126517 w 3320488"/>
              <a:gd name="connsiteY2" fmla="*/ 190319 h 245093"/>
              <a:gd name="connsiteX3" fmla="*/ 622352 w 3320488"/>
              <a:gd name="connsiteY3" fmla="*/ 245093 h 245093"/>
              <a:gd name="connsiteX4" fmla="*/ 0 w 3320488"/>
              <a:gd name="connsiteY4" fmla="*/ 32653 h 245093"/>
              <a:gd name="connsiteX0" fmla="*/ 0 w 3337234"/>
              <a:gd name="connsiteY0" fmla="*/ 38612 h 245093"/>
              <a:gd name="connsiteX1" fmla="*/ 3337234 w 3337234"/>
              <a:gd name="connsiteY1" fmla="*/ 0 h 245093"/>
              <a:gd name="connsiteX2" fmla="*/ 3143263 w 3337234"/>
              <a:gd name="connsiteY2" fmla="*/ 190319 h 245093"/>
              <a:gd name="connsiteX3" fmla="*/ 639098 w 3337234"/>
              <a:gd name="connsiteY3" fmla="*/ 245093 h 245093"/>
              <a:gd name="connsiteX4" fmla="*/ 0 w 3337234"/>
              <a:gd name="connsiteY4" fmla="*/ 38612 h 245093"/>
              <a:gd name="connsiteX0" fmla="*/ 0 w 3337234"/>
              <a:gd name="connsiteY0" fmla="*/ 38612 h 190319"/>
              <a:gd name="connsiteX1" fmla="*/ 3337234 w 3337234"/>
              <a:gd name="connsiteY1" fmla="*/ 0 h 190319"/>
              <a:gd name="connsiteX2" fmla="*/ 3143263 w 3337234"/>
              <a:gd name="connsiteY2" fmla="*/ 190319 h 190319"/>
              <a:gd name="connsiteX3" fmla="*/ 484180 w 3337234"/>
              <a:gd name="connsiteY3" fmla="*/ 163101 h 190319"/>
              <a:gd name="connsiteX4" fmla="*/ 0 w 3337234"/>
              <a:gd name="connsiteY4" fmla="*/ 38612 h 190319"/>
              <a:gd name="connsiteX0" fmla="*/ 0 w 3337234"/>
              <a:gd name="connsiteY0" fmla="*/ 38612 h 190319"/>
              <a:gd name="connsiteX1" fmla="*/ 3337234 w 3337234"/>
              <a:gd name="connsiteY1" fmla="*/ 0 h 190319"/>
              <a:gd name="connsiteX2" fmla="*/ 3143263 w 3337234"/>
              <a:gd name="connsiteY2" fmla="*/ 190319 h 190319"/>
              <a:gd name="connsiteX3" fmla="*/ 484180 w 3337234"/>
              <a:gd name="connsiteY3" fmla="*/ 163101 h 190319"/>
              <a:gd name="connsiteX4" fmla="*/ 0 w 3337234"/>
              <a:gd name="connsiteY4" fmla="*/ 38612 h 190319"/>
              <a:gd name="connsiteX0" fmla="*/ 0 w 3337234"/>
              <a:gd name="connsiteY0" fmla="*/ 38612 h 163101"/>
              <a:gd name="connsiteX1" fmla="*/ 3337234 w 3337234"/>
              <a:gd name="connsiteY1" fmla="*/ 0 h 163101"/>
              <a:gd name="connsiteX2" fmla="*/ 3154816 w 3337234"/>
              <a:gd name="connsiteY2" fmla="*/ 65218 h 163101"/>
              <a:gd name="connsiteX3" fmla="*/ 484180 w 3337234"/>
              <a:gd name="connsiteY3" fmla="*/ 163101 h 163101"/>
              <a:gd name="connsiteX4" fmla="*/ 0 w 3337234"/>
              <a:gd name="connsiteY4" fmla="*/ 38612 h 163101"/>
              <a:gd name="connsiteX0" fmla="*/ 0 w 3362317"/>
              <a:gd name="connsiteY0" fmla="*/ 38612 h 163101"/>
              <a:gd name="connsiteX1" fmla="*/ 3337234 w 3362317"/>
              <a:gd name="connsiteY1" fmla="*/ 0 h 163101"/>
              <a:gd name="connsiteX2" fmla="*/ 3154816 w 3362317"/>
              <a:gd name="connsiteY2" fmla="*/ 65218 h 163101"/>
              <a:gd name="connsiteX3" fmla="*/ 484180 w 3362317"/>
              <a:gd name="connsiteY3" fmla="*/ 163101 h 163101"/>
              <a:gd name="connsiteX4" fmla="*/ 0 w 3362317"/>
              <a:gd name="connsiteY4" fmla="*/ 38612 h 163101"/>
              <a:gd name="connsiteX0" fmla="*/ 0 w 3382804"/>
              <a:gd name="connsiteY0" fmla="*/ 38612 h 163101"/>
              <a:gd name="connsiteX1" fmla="*/ 3337234 w 3382804"/>
              <a:gd name="connsiteY1" fmla="*/ 0 h 163101"/>
              <a:gd name="connsiteX2" fmla="*/ 3154816 w 3382804"/>
              <a:gd name="connsiteY2" fmla="*/ 65218 h 163101"/>
              <a:gd name="connsiteX3" fmla="*/ 484180 w 3382804"/>
              <a:gd name="connsiteY3" fmla="*/ 163101 h 163101"/>
              <a:gd name="connsiteX4" fmla="*/ 0 w 3382804"/>
              <a:gd name="connsiteY4" fmla="*/ 38612 h 163101"/>
              <a:gd name="connsiteX0" fmla="*/ 0 w 3420907"/>
              <a:gd name="connsiteY0" fmla="*/ 38612 h 163101"/>
              <a:gd name="connsiteX1" fmla="*/ 3337234 w 3420907"/>
              <a:gd name="connsiteY1" fmla="*/ 0 h 163101"/>
              <a:gd name="connsiteX2" fmla="*/ 3330033 w 3420907"/>
              <a:gd name="connsiteY2" fmla="*/ 47227 h 163101"/>
              <a:gd name="connsiteX3" fmla="*/ 484180 w 3420907"/>
              <a:gd name="connsiteY3" fmla="*/ 163101 h 163101"/>
              <a:gd name="connsiteX4" fmla="*/ 0 w 3420907"/>
              <a:gd name="connsiteY4" fmla="*/ 38612 h 163101"/>
              <a:gd name="connsiteX0" fmla="*/ 0 w 3420907"/>
              <a:gd name="connsiteY0" fmla="*/ 38612 h 132929"/>
              <a:gd name="connsiteX1" fmla="*/ 3337234 w 3420907"/>
              <a:gd name="connsiteY1" fmla="*/ 0 h 132929"/>
              <a:gd name="connsiteX2" fmla="*/ 3330033 w 3420907"/>
              <a:gd name="connsiteY2" fmla="*/ 47227 h 132929"/>
              <a:gd name="connsiteX3" fmla="*/ 387637 w 3420907"/>
              <a:gd name="connsiteY3" fmla="*/ 132929 h 132929"/>
              <a:gd name="connsiteX4" fmla="*/ 0 w 3420907"/>
              <a:gd name="connsiteY4" fmla="*/ 38612 h 132929"/>
              <a:gd name="connsiteX0" fmla="*/ 0 w 3420907"/>
              <a:gd name="connsiteY0" fmla="*/ 38612 h 132929"/>
              <a:gd name="connsiteX1" fmla="*/ 3337234 w 3420907"/>
              <a:gd name="connsiteY1" fmla="*/ 0 h 132929"/>
              <a:gd name="connsiteX2" fmla="*/ 3330033 w 3420907"/>
              <a:gd name="connsiteY2" fmla="*/ 47227 h 132929"/>
              <a:gd name="connsiteX3" fmla="*/ 387637 w 3420907"/>
              <a:gd name="connsiteY3" fmla="*/ 132929 h 132929"/>
              <a:gd name="connsiteX4" fmla="*/ 0 w 3420907"/>
              <a:gd name="connsiteY4" fmla="*/ 38612 h 132929"/>
              <a:gd name="connsiteX0" fmla="*/ 0 w 3420907"/>
              <a:gd name="connsiteY0" fmla="*/ 38612 h 174992"/>
              <a:gd name="connsiteX1" fmla="*/ 3337234 w 3420907"/>
              <a:gd name="connsiteY1" fmla="*/ 0 h 174992"/>
              <a:gd name="connsiteX2" fmla="*/ 3330033 w 3420907"/>
              <a:gd name="connsiteY2" fmla="*/ 47227 h 174992"/>
              <a:gd name="connsiteX3" fmla="*/ 520937 w 3420907"/>
              <a:gd name="connsiteY3" fmla="*/ 174992 h 174992"/>
              <a:gd name="connsiteX4" fmla="*/ 0 w 3420907"/>
              <a:gd name="connsiteY4" fmla="*/ 38612 h 174992"/>
              <a:gd name="connsiteX0" fmla="*/ 0 w 3420907"/>
              <a:gd name="connsiteY0" fmla="*/ 38612 h 174992"/>
              <a:gd name="connsiteX1" fmla="*/ 3337234 w 3420907"/>
              <a:gd name="connsiteY1" fmla="*/ 0 h 174992"/>
              <a:gd name="connsiteX2" fmla="*/ 3330033 w 3420907"/>
              <a:gd name="connsiteY2" fmla="*/ 47227 h 174992"/>
              <a:gd name="connsiteX3" fmla="*/ 520937 w 3420907"/>
              <a:gd name="connsiteY3" fmla="*/ 174992 h 174992"/>
              <a:gd name="connsiteX4" fmla="*/ 0 w 3420907"/>
              <a:gd name="connsiteY4" fmla="*/ 38612 h 174992"/>
              <a:gd name="connsiteX0" fmla="*/ 0 w 3420907"/>
              <a:gd name="connsiteY0" fmla="*/ 38612 h 174992"/>
              <a:gd name="connsiteX1" fmla="*/ 3337234 w 3420907"/>
              <a:gd name="connsiteY1" fmla="*/ 0 h 174992"/>
              <a:gd name="connsiteX2" fmla="*/ 3330033 w 3420907"/>
              <a:gd name="connsiteY2" fmla="*/ 47227 h 174992"/>
              <a:gd name="connsiteX3" fmla="*/ 520937 w 3420907"/>
              <a:gd name="connsiteY3" fmla="*/ 174992 h 174992"/>
              <a:gd name="connsiteX4" fmla="*/ 0 w 3420907"/>
              <a:gd name="connsiteY4" fmla="*/ 38612 h 174992"/>
              <a:gd name="connsiteX0" fmla="*/ 0 w 3463730"/>
              <a:gd name="connsiteY0" fmla="*/ 38612 h 174992"/>
              <a:gd name="connsiteX1" fmla="*/ 3337234 w 3463730"/>
              <a:gd name="connsiteY1" fmla="*/ 0 h 174992"/>
              <a:gd name="connsiteX2" fmla="*/ 3415283 w 3463730"/>
              <a:gd name="connsiteY2" fmla="*/ 74128 h 174992"/>
              <a:gd name="connsiteX3" fmla="*/ 520937 w 3463730"/>
              <a:gd name="connsiteY3" fmla="*/ 174992 h 174992"/>
              <a:gd name="connsiteX4" fmla="*/ 0 w 3463730"/>
              <a:gd name="connsiteY4" fmla="*/ 38612 h 174992"/>
              <a:gd name="connsiteX0" fmla="*/ 0 w 3463730"/>
              <a:gd name="connsiteY0" fmla="*/ 38612 h 153185"/>
              <a:gd name="connsiteX1" fmla="*/ 3337234 w 3463730"/>
              <a:gd name="connsiteY1" fmla="*/ 0 h 153185"/>
              <a:gd name="connsiteX2" fmla="*/ 3415283 w 3463730"/>
              <a:gd name="connsiteY2" fmla="*/ 74128 h 153185"/>
              <a:gd name="connsiteX3" fmla="*/ 485560 w 3463730"/>
              <a:gd name="connsiteY3" fmla="*/ 153185 h 153185"/>
              <a:gd name="connsiteX4" fmla="*/ 0 w 3463730"/>
              <a:gd name="connsiteY4" fmla="*/ 38612 h 153185"/>
              <a:gd name="connsiteX0" fmla="*/ 0 w 3463730"/>
              <a:gd name="connsiteY0" fmla="*/ 38612 h 153185"/>
              <a:gd name="connsiteX1" fmla="*/ 3337234 w 3463730"/>
              <a:gd name="connsiteY1" fmla="*/ 0 h 153185"/>
              <a:gd name="connsiteX2" fmla="*/ 3415283 w 3463730"/>
              <a:gd name="connsiteY2" fmla="*/ 74128 h 153185"/>
              <a:gd name="connsiteX3" fmla="*/ 485560 w 3463730"/>
              <a:gd name="connsiteY3" fmla="*/ 153185 h 153185"/>
              <a:gd name="connsiteX4" fmla="*/ 0 w 3463730"/>
              <a:gd name="connsiteY4" fmla="*/ 38612 h 153185"/>
              <a:gd name="connsiteX0" fmla="*/ 0 w 3463730"/>
              <a:gd name="connsiteY0" fmla="*/ 38612 h 153185"/>
              <a:gd name="connsiteX1" fmla="*/ 3337234 w 3463730"/>
              <a:gd name="connsiteY1" fmla="*/ 0 h 153185"/>
              <a:gd name="connsiteX2" fmla="*/ 3415283 w 3463730"/>
              <a:gd name="connsiteY2" fmla="*/ 74128 h 153185"/>
              <a:gd name="connsiteX3" fmla="*/ 485560 w 3463730"/>
              <a:gd name="connsiteY3" fmla="*/ 153185 h 153185"/>
              <a:gd name="connsiteX4" fmla="*/ 0 w 3463730"/>
              <a:gd name="connsiteY4" fmla="*/ 38612 h 153185"/>
              <a:gd name="connsiteX0" fmla="*/ 0 w 3502942"/>
              <a:gd name="connsiteY0" fmla="*/ 38612 h 153185"/>
              <a:gd name="connsiteX1" fmla="*/ 3337234 w 3502942"/>
              <a:gd name="connsiteY1" fmla="*/ 0 h 153185"/>
              <a:gd name="connsiteX2" fmla="*/ 3469560 w 3502942"/>
              <a:gd name="connsiteY2" fmla="*/ 70545 h 153185"/>
              <a:gd name="connsiteX3" fmla="*/ 485560 w 3502942"/>
              <a:gd name="connsiteY3" fmla="*/ 153185 h 153185"/>
              <a:gd name="connsiteX4" fmla="*/ 0 w 3502942"/>
              <a:gd name="connsiteY4" fmla="*/ 38612 h 153185"/>
              <a:gd name="connsiteX0" fmla="*/ 0 w 3540601"/>
              <a:gd name="connsiteY0" fmla="*/ 38612 h 153185"/>
              <a:gd name="connsiteX1" fmla="*/ 3337234 w 3540601"/>
              <a:gd name="connsiteY1" fmla="*/ 0 h 153185"/>
              <a:gd name="connsiteX2" fmla="*/ 3469560 w 3540601"/>
              <a:gd name="connsiteY2" fmla="*/ 70545 h 153185"/>
              <a:gd name="connsiteX3" fmla="*/ 485560 w 3540601"/>
              <a:gd name="connsiteY3" fmla="*/ 153185 h 153185"/>
              <a:gd name="connsiteX4" fmla="*/ 0 w 3540601"/>
              <a:gd name="connsiteY4" fmla="*/ 38612 h 153185"/>
              <a:gd name="connsiteX0" fmla="*/ 0 w 3540601"/>
              <a:gd name="connsiteY0" fmla="*/ 38612 h 153185"/>
              <a:gd name="connsiteX1" fmla="*/ 3337234 w 3540601"/>
              <a:gd name="connsiteY1" fmla="*/ 0 h 153185"/>
              <a:gd name="connsiteX2" fmla="*/ 3469560 w 3540601"/>
              <a:gd name="connsiteY2" fmla="*/ 70545 h 153185"/>
              <a:gd name="connsiteX3" fmla="*/ 485560 w 3540601"/>
              <a:gd name="connsiteY3" fmla="*/ 153185 h 153185"/>
              <a:gd name="connsiteX4" fmla="*/ 0 w 3540601"/>
              <a:gd name="connsiteY4" fmla="*/ 38612 h 153185"/>
              <a:gd name="connsiteX0" fmla="*/ 0 w 3540601"/>
              <a:gd name="connsiteY0" fmla="*/ 38612 h 163099"/>
              <a:gd name="connsiteX1" fmla="*/ 3337234 w 3540601"/>
              <a:gd name="connsiteY1" fmla="*/ 0 h 163099"/>
              <a:gd name="connsiteX2" fmla="*/ 3469560 w 3540601"/>
              <a:gd name="connsiteY2" fmla="*/ 70545 h 163099"/>
              <a:gd name="connsiteX3" fmla="*/ 538913 w 3540601"/>
              <a:gd name="connsiteY3" fmla="*/ 163099 h 163099"/>
              <a:gd name="connsiteX4" fmla="*/ 0 w 3540601"/>
              <a:gd name="connsiteY4" fmla="*/ 38612 h 163099"/>
              <a:gd name="connsiteX0" fmla="*/ 0 w 3540601"/>
              <a:gd name="connsiteY0" fmla="*/ 38612 h 163099"/>
              <a:gd name="connsiteX1" fmla="*/ 3337234 w 3540601"/>
              <a:gd name="connsiteY1" fmla="*/ 0 h 163099"/>
              <a:gd name="connsiteX2" fmla="*/ 3469560 w 3540601"/>
              <a:gd name="connsiteY2" fmla="*/ 70545 h 163099"/>
              <a:gd name="connsiteX3" fmla="*/ 538913 w 3540601"/>
              <a:gd name="connsiteY3" fmla="*/ 163099 h 163099"/>
              <a:gd name="connsiteX4" fmla="*/ 0 w 3540601"/>
              <a:gd name="connsiteY4" fmla="*/ 38612 h 163099"/>
              <a:gd name="connsiteX0" fmla="*/ 0 w 3530606"/>
              <a:gd name="connsiteY0" fmla="*/ 63290 h 187777"/>
              <a:gd name="connsiteX1" fmla="*/ 3287505 w 3530606"/>
              <a:gd name="connsiteY1" fmla="*/ 0 h 187777"/>
              <a:gd name="connsiteX2" fmla="*/ 3469560 w 3530606"/>
              <a:gd name="connsiteY2" fmla="*/ 95223 h 187777"/>
              <a:gd name="connsiteX3" fmla="*/ 538913 w 3530606"/>
              <a:gd name="connsiteY3" fmla="*/ 187777 h 187777"/>
              <a:gd name="connsiteX4" fmla="*/ 0 w 3530606"/>
              <a:gd name="connsiteY4" fmla="*/ 63290 h 187777"/>
              <a:gd name="connsiteX0" fmla="*/ 0 w 3610788"/>
              <a:gd name="connsiteY0" fmla="*/ 63290 h 187777"/>
              <a:gd name="connsiteX1" fmla="*/ 3287505 w 3610788"/>
              <a:gd name="connsiteY1" fmla="*/ 0 h 187777"/>
              <a:gd name="connsiteX2" fmla="*/ 3562829 w 3610788"/>
              <a:gd name="connsiteY2" fmla="*/ 98373 h 187777"/>
              <a:gd name="connsiteX3" fmla="*/ 538913 w 3610788"/>
              <a:gd name="connsiteY3" fmla="*/ 187777 h 187777"/>
              <a:gd name="connsiteX4" fmla="*/ 0 w 3610788"/>
              <a:gd name="connsiteY4" fmla="*/ 63290 h 187777"/>
              <a:gd name="connsiteX0" fmla="*/ 0 w 3636432"/>
              <a:gd name="connsiteY0" fmla="*/ 63290 h 187777"/>
              <a:gd name="connsiteX1" fmla="*/ 3287505 w 3636432"/>
              <a:gd name="connsiteY1" fmla="*/ 0 h 187777"/>
              <a:gd name="connsiteX2" fmla="*/ 3591483 w 3636432"/>
              <a:gd name="connsiteY2" fmla="*/ 89485 h 187777"/>
              <a:gd name="connsiteX3" fmla="*/ 538913 w 3636432"/>
              <a:gd name="connsiteY3" fmla="*/ 187777 h 187777"/>
              <a:gd name="connsiteX4" fmla="*/ 0 w 3636432"/>
              <a:gd name="connsiteY4" fmla="*/ 63290 h 187777"/>
              <a:gd name="connsiteX0" fmla="*/ 0 w 3636432"/>
              <a:gd name="connsiteY0" fmla="*/ 63290 h 187777"/>
              <a:gd name="connsiteX1" fmla="*/ 1377183 w 3636432"/>
              <a:gd name="connsiteY1" fmla="*/ 27493 h 187777"/>
              <a:gd name="connsiteX2" fmla="*/ 3287505 w 3636432"/>
              <a:gd name="connsiteY2" fmla="*/ 0 h 187777"/>
              <a:gd name="connsiteX3" fmla="*/ 3591483 w 3636432"/>
              <a:gd name="connsiteY3" fmla="*/ 89485 h 187777"/>
              <a:gd name="connsiteX4" fmla="*/ 538913 w 3636432"/>
              <a:gd name="connsiteY4" fmla="*/ 187777 h 187777"/>
              <a:gd name="connsiteX5" fmla="*/ 0 w 3636432"/>
              <a:gd name="connsiteY5" fmla="*/ 63290 h 187777"/>
              <a:gd name="connsiteX0" fmla="*/ 0 w 3636432"/>
              <a:gd name="connsiteY0" fmla="*/ 63290 h 187777"/>
              <a:gd name="connsiteX1" fmla="*/ 1377183 w 3636432"/>
              <a:gd name="connsiteY1" fmla="*/ 27493 h 187777"/>
              <a:gd name="connsiteX2" fmla="*/ 3287505 w 3636432"/>
              <a:gd name="connsiteY2" fmla="*/ 0 h 187777"/>
              <a:gd name="connsiteX3" fmla="*/ 3591483 w 3636432"/>
              <a:gd name="connsiteY3" fmla="*/ 89485 h 187777"/>
              <a:gd name="connsiteX4" fmla="*/ 538913 w 3636432"/>
              <a:gd name="connsiteY4" fmla="*/ 187777 h 187777"/>
              <a:gd name="connsiteX5" fmla="*/ 0 w 3636432"/>
              <a:gd name="connsiteY5" fmla="*/ 63290 h 187777"/>
              <a:gd name="connsiteX0" fmla="*/ 0 w 3638232"/>
              <a:gd name="connsiteY0" fmla="*/ 80767 h 205254"/>
              <a:gd name="connsiteX1" fmla="*/ 1377183 w 3638232"/>
              <a:gd name="connsiteY1" fmla="*/ 44970 h 205254"/>
              <a:gd name="connsiteX2" fmla="*/ 3305060 w 3638232"/>
              <a:gd name="connsiteY2" fmla="*/ 0 h 205254"/>
              <a:gd name="connsiteX3" fmla="*/ 3591483 w 3638232"/>
              <a:gd name="connsiteY3" fmla="*/ 106962 h 205254"/>
              <a:gd name="connsiteX4" fmla="*/ 538913 w 3638232"/>
              <a:gd name="connsiteY4" fmla="*/ 205254 h 205254"/>
              <a:gd name="connsiteX5" fmla="*/ 0 w 3638232"/>
              <a:gd name="connsiteY5" fmla="*/ 80767 h 205254"/>
              <a:gd name="connsiteX0" fmla="*/ 0 w 3687675"/>
              <a:gd name="connsiteY0" fmla="*/ 80767 h 205254"/>
              <a:gd name="connsiteX1" fmla="*/ 1377183 w 3687675"/>
              <a:gd name="connsiteY1" fmla="*/ 44970 h 205254"/>
              <a:gd name="connsiteX2" fmla="*/ 3305060 w 3687675"/>
              <a:gd name="connsiteY2" fmla="*/ 0 h 205254"/>
              <a:gd name="connsiteX3" fmla="*/ 3646122 w 3687675"/>
              <a:gd name="connsiteY3" fmla="*/ 94022 h 205254"/>
              <a:gd name="connsiteX4" fmla="*/ 538913 w 3687675"/>
              <a:gd name="connsiteY4" fmla="*/ 205254 h 205254"/>
              <a:gd name="connsiteX5" fmla="*/ 0 w 3687675"/>
              <a:gd name="connsiteY5" fmla="*/ 80767 h 205254"/>
              <a:gd name="connsiteX0" fmla="*/ 0 w 3687675"/>
              <a:gd name="connsiteY0" fmla="*/ 80767 h 200603"/>
              <a:gd name="connsiteX1" fmla="*/ 1377183 w 3687675"/>
              <a:gd name="connsiteY1" fmla="*/ 44970 h 200603"/>
              <a:gd name="connsiteX2" fmla="*/ 3305060 w 3687675"/>
              <a:gd name="connsiteY2" fmla="*/ 0 h 200603"/>
              <a:gd name="connsiteX3" fmla="*/ 3646122 w 3687675"/>
              <a:gd name="connsiteY3" fmla="*/ 94022 h 200603"/>
              <a:gd name="connsiteX4" fmla="*/ 644401 w 3687675"/>
              <a:gd name="connsiteY4" fmla="*/ 200603 h 200603"/>
              <a:gd name="connsiteX5" fmla="*/ 0 w 3687675"/>
              <a:gd name="connsiteY5" fmla="*/ 80767 h 200603"/>
              <a:gd name="connsiteX0" fmla="*/ 0 w 3598621"/>
              <a:gd name="connsiteY0" fmla="*/ 77204 h 200603"/>
              <a:gd name="connsiteX1" fmla="*/ 1288129 w 3598621"/>
              <a:gd name="connsiteY1" fmla="*/ 44970 h 200603"/>
              <a:gd name="connsiteX2" fmla="*/ 3216006 w 3598621"/>
              <a:gd name="connsiteY2" fmla="*/ 0 h 200603"/>
              <a:gd name="connsiteX3" fmla="*/ 3557068 w 3598621"/>
              <a:gd name="connsiteY3" fmla="*/ 94022 h 200603"/>
              <a:gd name="connsiteX4" fmla="*/ 555347 w 3598621"/>
              <a:gd name="connsiteY4" fmla="*/ 200603 h 200603"/>
              <a:gd name="connsiteX5" fmla="*/ 0 w 3598621"/>
              <a:gd name="connsiteY5" fmla="*/ 77204 h 200603"/>
              <a:gd name="connsiteX0" fmla="*/ 0 w 3598621"/>
              <a:gd name="connsiteY0" fmla="*/ 77204 h 196252"/>
              <a:gd name="connsiteX1" fmla="*/ 1288129 w 3598621"/>
              <a:gd name="connsiteY1" fmla="*/ 44970 h 196252"/>
              <a:gd name="connsiteX2" fmla="*/ 3216006 w 3598621"/>
              <a:gd name="connsiteY2" fmla="*/ 0 h 196252"/>
              <a:gd name="connsiteX3" fmla="*/ 3557068 w 3598621"/>
              <a:gd name="connsiteY3" fmla="*/ 94022 h 196252"/>
              <a:gd name="connsiteX4" fmla="*/ 621084 w 3598621"/>
              <a:gd name="connsiteY4" fmla="*/ 196252 h 196252"/>
              <a:gd name="connsiteX5" fmla="*/ 0 w 3598621"/>
              <a:gd name="connsiteY5" fmla="*/ 77204 h 196252"/>
              <a:gd name="connsiteX0" fmla="*/ 0 w 3446498"/>
              <a:gd name="connsiteY0" fmla="*/ 74128 h 196252"/>
              <a:gd name="connsiteX1" fmla="*/ 1136006 w 3446498"/>
              <a:gd name="connsiteY1" fmla="*/ 44970 h 196252"/>
              <a:gd name="connsiteX2" fmla="*/ 3063883 w 3446498"/>
              <a:gd name="connsiteY2" fmla="*/ 0 h 196252"/>
              <a:gd name="connsiteX3" fmla="*/ 3404945 w 3446498"/>
              <a:gd name="connsiteY3" fmla="*/ 94022 h 196252"/>
              <a:gd name="connsiteX4" fmla="*/ 468961 w 3446498"/>
              <a:gd name="connsiteY4" fmla="*/ 196252 h 196252"/>
              <a:gd name="connsiteX5" fmla="*/ 0 w 3446498"/>
              <a:gd name="connsiteY5" fmla="*/ 74128 h 196252"/>
              <a:gd name="connsiteX0" fmla="*/ 0 w 3654806"/>
              <a:gd name="connsiteY0" fmla="*/ 78592 h 196252"/>
              <a:gd name="connsiteX1" fmla="*/ 1344314 w 3654806"/>
              <a:gd name="connsiteY1" fmla="*/ 44970 h 196252"/>
              <a:gd name="connsiteX2" fmla="*/ 3272191 w 3654806"/>
              <a:gd name="connsiteY2" fmla="*/ 0 h 196252"/>
              <a:gd name="connsiteX3" fmla="*/ 3613253 w 3654806"/>
              <a:gd name="connsiteY3" fmla="*/ 94022 h 196252"/>
              <a:gd name="connsiteX4" fmla="*/ 677269 w 3654806"/>
              <a:gd name="connsiteY4" fmla="*/ 196252 h 196252"/>
              <a:gd name="connsiteX5" fmla="*/ 0 w 3654806"/>
              <a:gd name="connsiteY5" fmla="*/ 78592 h 196252"/>
              <a:gd name="connsiteX0" fmla="*/ 0 w 3654806"/>
              <a:gd name="connsiteY0" fmla="*/ 78592 h 224006"/>
              <a:gd name="connsiteX1" fmla="*/ 1344314 w 3654806"/>
              <a:gd name="connsiteY1" fmla="*/ 44970 h 224006"/>
              <a:gd name="connsiteX2" fmla="*/ 3272191 w 3654806"/>
              <a:gd name="connsiteY2" fmla="*/ 0 h 224006"/>
              <a:gd name="connsiteX3" fmla="*/ 3613253 w 3654806"/>
              <a:gd name="connsiteY3" fmla="*/ 94022 h 224006"/>
              <a:gd name="connsiteX4" fmla="*/ 574876 w 3654806"/>
              <a:gd name="connsiteY4" fmla="*/ 224006 h 224006"/>
              <a:gd name="connsiteX5" fmla="*/ 0 w 3654806"/>
              <a:gd name="connsiteY5" fmla="*/ 78592 h 224006"/>
              <a:gd name="connsiteX0" fmla="*/ 0 w 3654806"/>
              <a:gd name="connsiteY0" fmla="*/ 78592 h 189164"/>
              <a:gd name="connsiteX1" fmla="*/ 1344314 w 3654806"/>
              <a:gd name="connsiteY1" fmla="*/ 44970 h 189164"/>
              <a:gd name="connsiteX2" fmla="*/ 3272191 w 3654806"/>
              <a:gd name="connsiteY2" fmla="*/ 0 h 189164"/>
              <a:gd name="connsiteX3" fmla="*/ 3613253 w 3654806"/>
              <a:gd name="connsiteY3" fmla="*/ 94022 h 189164"/>
              <a:gd name="connsiteX4" fmla="*/ 467413 w 3654806"/>
              <a:gd name="connsiteY4" fmla="*/ 189164 h 189164"/>
              <a:gd name="connsiteX5" fmla="*/ 0 w 3654806"/>
              <a:gd name="connsiteY5" fmla="*/ 78592 h 18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4806" h="189164">
                <a:moveTo>
                  <a:pt x="0" y="78592"/>
                </a:moveTo>
                <a:cubicBezTo>
                  <a:pt x="459061" y="66660"/>
                  <a:pt x="867272" y="46438"/>
                  <a:pt x="1344314" y="44970"/>
                </a:cubicBezTo>
                <a:lnTo>
                  <a:pt x="3272191" y="0"/>
                </a:lnTo>
                <a:cubicBezTo>
                  <a:pt x="3420236" y="48880"/>
                  <a:pt x="3775540" y="106082"/>
                  <a:pt x="3613253" y="94022"/>
                </a:cubicBezTo>
                <a:cubicBezTo>
                  <a:pt x="2692468" y="141645"/>
                  <a:pt x="1513230" y="175516"/>
                  <a:pt x="467413" y="189164"/>
                </a:cubicBezTo>
                <a:cubicBezTo>
                  <a:pt x="316787" y="96756"/>
                  <a:pt x="64162" y="119222"/>
                  <a:pt x="0" y="78592"/>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65" name="Conector de seta reta 53">
            <a:extLst>
              <a:ext uri="{FF2B5EF4-FFF2-40B4-BE49-F238E27FC236}">
                <a16:creationId xmlns="" xmlns:a16="http://schemas.microsoft.com/office/drawing/2014/main" id="{DA7D77B6-3035-4319-B8D7-77AB5619B7AA}"/>
              </a:ext>
            </a:extLst>
          </p:cNvPr>
          <p:cNvCxnSpPr>
            <a:cxnSpLocks/>
          </p:cNvCxnSpPr>
          <p:nvPr/>
        </p:nvCxnSpPr>
        <p:spPr>
          <a:xfrm flipV="1">
            <a:off x="7022987" y="624595"/>
            <a:ext cx="1416834" cy="14165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66" name="Grupo 3">
            <a:extLst>
              <a:ext uri="{FF2B5EF4-FFF2-40B4-BE49-F238E27FC236}">
                <a16:creationId xmlns="" xmlns:a16="http://schemas.microsoft.com/office/drawing/2014/main" id="{64ADBD88-58A6-4A2B-B73F-8DEDFC59E94F}"/>
              </a:ext>
            </a:extLst>
          </p:cNvPr>
          <p:cNvGrpSpPr>
            <a:grpSpLocks/>
          </p:cNvGrpSpPr>
          <p:nvPr/>
        </p:nvGrpSpPr>
        <p:grpSpPr bwMode="auto">
          <a:xfrm>
            <a:off x="7063967" y="3172717"/>
            <a:ext cx="1331296" cy="2705667"/>
            <a:chOff x="279053" y="3140968"/>
            <a:chExt cx="1268760" cy="3609064"/>
          </a:xfrm>
        </p:grpSpPr>
        <p:sp>
          <p:nvSpPr>
            <p:cNvPr id="67" name="CaixaDeTexto 66">
              <a:extLst>
                <a:ext uri="{FF2B5EF4-FFF2-40B4-BE49-F238E27FC236}">
                  <a16:creationId xmlns="" xmlns:a16="http://schemas.microsoft.com/office/drawing/2014/main" id="{D1B07049-91A8-4E45-9215-707C4A6B01FD}"/>
                </a:ext>
              </a:extLst>
            </p:cNvPr>
            <p:cNvSpPr txBox="1"/>
            <p:nvPr/>
          </p:nvSpPr>
          <p:spPr>
            <a:xfrm>
              <a:off x="279053" y="3937832"/>
              <a:ext cx="1268760" cy="2812200"/>
            </a:xfrm>
            <a:prstGeom prst="rect">
              <a:avLst/>
            </a:prstGeom>
            <a:solidFill>
              <a:schemeClr val="bg1">
                <a:lumMod val="95000"/>
              </a:schemeClr>
            </a:solidFill>
          </p:spPr>
          <p:txBody>
            <a:bodyPr>
              <a:spAutoFit/>
            </a:bodyPr>
            <a:lstStyle/>
            <a:p>
              <a:pPr algn="r">
                <a:defRPr/>
              </a:pPr>
              <a:endParaRPr lang="es-ES" sz="2300" b="1" dirty="0">
                <a:solidFill>
                  <a:srgbClr val="005654"/>
                </a:solidFill>
                <a:latin typeface="Verdana" panose="020B0604030504040204" pitchFamily="34" charset="0"/>
                <a:ea typeface="Verdana" panose="020B0604030504040204" pitchFamily="34" charset="0"/>
              </a:endParaRPr>
            </a:p>
            <a:p>
              <a:pPr>
                <a:defRPr/>
              </a:pPr>
              <a:r>
                <a:rPr lang="es-ES" b="1" dirty="0">
                  <a:solidFill>
                    <a:srgbClr val="004C6D"/>
                  </a:solidFill>
                  <a:latin typeface="Calibri" panose="020F0502020204030204" pitchFamily="34" charset="0"/>
                </a:rPr>
                <a:t>Trazer a lona dupla face da borda para dentro do silo</a:t>
              </a:r>
            </a:p>
          </p:txBody>
        </p:sp>
        <p:sp>
          <p:nvSpPr>
            <p:cNvPr id="68" name="Fluxograma: Conector fora de página 44">
              <a:extLst>
                <a:ext uri="{FF2B5EF4-FFF2-40B4-BE49-F238E27FC236}">
                  <a16:creationId xmlns="" xmlns:a16="http://schemas.microsoft.com/office/drawing/2014/main" id="{AE1C42F3-30FA-4D1F-99AA-D326E568048C}"/>
                </a:ext>
              </a:extLst>
            </p:cNvPr>
            <p:cNvSpPr/>
            <p:nvPr/>
          </p:nvSpPr>
          <p:spPr>
            <a:xfrm>
              <a:off x="279053" y="3140968"/>
              <a:ext cx="1268760" cy="1079416"/>
            </a:xfrm>
            <a:prstGeom prst="flowChartOffpageConnector">
              <a:avLst/>
            </a:prstGeom>
            <a:solidFill>
              <a:srgbClr val="004C6D"/>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s-ES" sz="3600" dirty="0">
                  <a:latin typeface="Verdana" panose="020B0604030504040204" pitchFamily="34" charset="0"/>
                  <a:ea typeface="Verdana" panose="020B0604030504040204" pitchFamily="34" charset="0"/>
                </a:rPr>
                <a:t>4</a:t>
              </a:r>
            </a:p>
          </p:txBody>
        </p:sp>
      </p:grpSp>
      <p:pic>
        <p:nvPicPr>
          <p:cNvPr id="69" name="Imagem 68">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6127670"/>
            <a:ext cx="504056" cy="73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6" descr="http://www.zootecnia.esalq.usp.br/sites/default/files/styles/noticia_largura_150/public/labnussiolog.jpg?itok=aF5hjhV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8201" y="6019800"/>
            <a:ext cx="614760" cy="57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09609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Disposição das lonas</a:t>
            </a:r>
          </a:p>
        </p:txBody>
      </p:sp>
      <p:cxnSp>
        <p:nvCxnSpPr>
          <p:cNvPr id="12" name="Conector reto 11">
            <a:extLst>
              <a:ext uri="{FF2B5EF4-FFF2-40B4-BE49-F238E27FC236}">
                <a16:creationId xmlns="" xmlns:a16="http://schemas.microsoft.com/office/drawing/2014/main" id="{59F57864-B973-4883-A0F5-9DDAA910D0CE}"/>
              </a:ext>
            </a:extLst>
          </p:cNvPr>
          <p:cNvCxnSpPr/>
          <p:nvPr/>
        </p:nvCxnSpPr>
        <p:spPr>
          <a:xfrm flipV="1">
            <a:off x="464409" y="2524253"/>
            <a:ext cx="4503738" cy="188595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Fluxograma: Operação manual 116">
            <a:extLst>
              <a:ext uri="{FF2B5EF4-FFF2-40B4-BE49-F238E27FC236}">
                <a16:creationId xmlns="" xmlns:a16="http://schemas.microsoft.com/office/drawing/2014/main" id="{48145D4D-80FC-4A46-9486-6C3E7723C201}"/>
              </a:ext>
            </a:extLst>
          </p:cNvPr>
          <p:cNvSpPr/>
          <p:nvPr/>
        </p:nvSpPr>
        <p:spPr>
          <a:xfrm rot="4767524">
            <a:off x="1035116" y="1947196"/>
            <a:ext cx="1479550" cy="292893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5456 w 10298"/>
              <a:gd name="connsiteY3" fmla="*/ 16583 h 16904"/>
              <a:gd name="connsiteX4" fmla="*/ 0 w 10298"/>
              <a:gd name="connsiteY4" fmla="*/ 0 h 16904"/>
              <a:gd name="connsiteX0" fmla="*/ 0 w 7855"/>
              <a:gd name="connsiteY0" fmla="*/ 118 h 16030"/>
              <a:gd name="connsiteX1" fmla="*/ 2240 w 7855"/>
              <a:gd name="connsiteY1" fmla="*/ 287 h 16030"/>
              <a:gd name="connsiteX2" fmla="*/ 7855 w 7855"/>
              <a:gd name="connsiteY2" fmla="*/ 16030 h 16030"/>
              <a:gd name="connsiteX3" fmla="*/ 3013 w 7855"/>
              <a:gd name="connsiteY3" fmla="*/ 15709 h 16030"/>
              <a:gd name="connsiteX4" fmla="*/ 0 w 7855"/>
              <a:gd name="connsiteY4" fmla="*/ 118 h 16030"/>
              <a:gd name="connsiteX0" fmla="*/ 0 w 10000"/>
              <a:gd name="connsiteY0" fmla="*/ 0 h 9926"/>
              <a:gd name="connsiteX1" fmla="*/ 5974 w 10000"/>
              <a:gd name="connsiteY1" fmla="*/ 692 h 9926"/>
              <a:gd name="connsiteX2" fmla="*/ 10000 w 10000"/>
              <a:gd name="connsiteY2" fmla="*/ 9926 h 9926"/>
              <a:gd name="connsiteX3" fmla="*/ 3836 w 10000"/>
              <a:gd name="connsiteY3" fmla="*/ 9726 h 9926"/>
              <a:gd name="connsiteX4" fmla="*/ 0 w 10000"/>
              <a:gd name="connsiteY4" fmla="*/ 0 h 9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926">
                <a:moveTo>
                  <a:pt x="0" y="0"/>
                </a:moveTo>
                <a:cubicBezTo>
                  <a:pt x="4584" y="550"/>
                  <a:pt x="1223" y="126"/>
                  <a:pt x="5974" y="692"/>
                </a:cubicBezTo>
                <a:lnTo>
                  <a:pt x="10000" y="9926"/>
                </a:lnTo>
                <a:lnTo>
                  <a:pt x="3836" y="9726"/>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4" name="Fluxograma: Operação manual 116">
            <a:extLst>
              <a:ext uri="{FF2B5EF4-FFF2-40B4-BE49-F238E27FC236}">
                <a16:creationId xmlns="" xmlns:a16="http://schemas.microsoft.com/office/drawing/2014/main" id="{3C7E5F5C-515B-46CC-A0E2-40FF24C4144E}"/>
              </a:ext>
            </a:extLst>
          </p:cNvPr>
          <p:cNvSpPr/>
          <p:nvPr/>
        </p:nvSpPr>
        <p:spPr>
          <a:xfrm rot="4342909">
            <a:off x="3004409" y="-734885"/>
            <a:ext cx="1409700" cy="702310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5456 w 10298"/>
              <a:gd name="connsiteY3" fmla="*/ 16583 h 16904"/>
              <a:gd name="connsiteX4" fmla="*/ 0 w 10298"/>
              <a:gd name="connsiteY4" fmla="*/ 0 h 16904"/>
              <a:gd name="connsiteX0" fmla="*/ 0 w 7855"/>
              <a:gd name="connsiteY0" fmla="*/ 118 h 16030"/>
              <a:gd name="connsiteX1" fmla="*/ 2240 w 7855"/>
              <a:gd name="connsiteY1" fmla="*/ 287 h 16030"/>
              <a:gd name="connsiteX2" fmla="*/ 7855 w 7855"/>
              <a:gd name="connsiteY2" fmla="*/ 16030 h 16030"/>
              <a:gd name="connsiteX3" fmla="*/ 3013 w 7855"/>
              <a:gd name="connsiteY3" fmla="*/ 15709 h 16030"/>
              <a:gd name="connsiteX4" fmla="*/ 0 w 7855"/>
              <a:gd name="connsiteY4" fmla="*/ 118 h 16030"/>
              <a:gd name="connsiteX0" fmla="*/ 0 w 10000"/>
              <a:gd name="connsiteY0" fmla="*/ 0 h 9926"/>
              <a:gd name="connsiteX1" fmla="*/ 5974 w 10000"/>
              <a:gd name="connsiteY1" fmla="*/ 692 h 9926"/>
              <a:gd name="connsiteX2" fmla="*/ 10000 w 10000"/>
              <a:gd name="connsiteY2" fmla="*/ 9926 h 9926"/>
              <a:gd name="connsiteX3" fmla="*/ 3836 w 10000"/>
              <a:gd name="connsiteY3" fmla="*/ 9726 h 9926"/>
              <a:gd name="connsiteX4" fmla="*/ 0 w 10000"/>
              <a:gd name="connsiteY4" fmla="*/ 0 h 9926"/>
              <a:gd name="connsiteX0" fmla="*/ 0 w 9976"/>
              <a:gd name="connsiteY0" fmla="*/ 0 h 10063"/>
              <a:gd name="connsiteX1" fmla="*/ 5974 w 9976"/>
              <a:gd name="connsiteY1" fmla="*/ 697 h 10063"/>
              <a:gd name="connsiteX2" fmla="*/ 9976 w 9976"/>
              <a:gd name="connsiteY2" fmla="*/ 10063 h 10063"/>
              <a:gd name="connsiteX3" fmla="*/ 3836 w 9976"/>
              <a:gd name="connsiteY3" fmla="*/ 9799 h 10063"/>
              <a:gd name="connsiteX4" fmla="*/ 0 w 9976"/>
              <a:gd name="connsiteY4" fmla="*/ 0 h 10063"/>
              <a:gd name="connsiteX0" fmla="*/ 0 w 10155"/>
              <a:gd name="connsiteY0" fmla="*/ 0 h 9949"/>
              <a:gd name="connsiteX1" fmla="*/ 5988 w 10155"/>
              <a:gd name="connsiteY1" fmla="*/ 693 h 9949"/>
              <a:gd name="connsiteX2" fmla="*/ 10155 w 10155"/>
              <a:gd name="connsiteY2" fmla="*/ 9949 h 9949"/>
              <a:gd name="connsiteX3" fmla="*/ 3845 w 10155"/>
              <a:gd name="connsiteY3" fmla="*/ 9738 h 9949"/>
              <a:gd name="connsiteX4" fmla="*/ 0 w 10155"/>
              <a:gd name="connsiteY4" fmla="*/ 0 h 9949"/>
              <a:gd name="connsiteX0" fmla="*/ 0 w 10000"/>
              <a:gd name="connsiteY0" fmla="*/ 0 h 10000"/>
              <a:gd name="connsiteX1" fmla="*/ 5897 w 10000"/>
              <a:gd name="connsiteY1" fmla="*/ 697 h 10000"/>
              <a:gd name="connsiteX2" fmla="*/ 10000 w 10000"/>
              <a:gd name="connsiteY2" fmla="*/ 10000 h 10000"/>
              <a:gd name="connsiteX3" fmla="*/ 3786 w 10000"/>
              <a:gd name="connsiteY3" fmla="*/ 9788 h 10000"/>
              <a:gd name="connsiteX4" fmla="*/ 0 w 10000"/>
              <a:gd name="connsiteY4" fmla="*/ 0 h 10000"/>
              <a:gd name="connsiteX0" fmla="*/ 0 w 10000"/>
              <a:gd name="connsiteY0" fmla="*/ 0 h 10000"/>
              <a:gd name="connsiteX1" fmla="*/ 5897 w 10000"/>
              <a:gd name="connsiteY1" fmla="*/ 697 h 10000"/>
              <a:gd name="connsiteX2" fmla="*/ 10000 w 10000"/>
              <a:gd name="connsiteY2" fmla="*/ 10000 h 10000"/>
              <a:gd name="connsiteX3" fmla="*/ 3211 w 10000"/>
              <a:gd name="connsiteY3" fmla="*/ 9633 h 10000"/>
              <a:gd name="connsiteX4" fmla="*/ 0 w 10000"/>
              <a:gd name="connsiteY4" fmla="*/ 0 h 10000"/>
              <a:gd name="connsiteX0" fmla="*/ 0 w 9630"/>
              <a:gd name="connsiteY0" fmla="*/ 0 h 9976"/>
              <a:gd name="connsiteX1" fmla="*/ 5897 w 9630"/>
              <a:gd name="connsiteY1" fmla="*/ 697 h 9976"/>
              <a:gd name="connsiteX2" fmla="*/ 9630 w 9630"/>
              <a:gd name="connsiteY2" fmla="*/ 9976 h 9976"/>
              <a:gd name="connsiteX3" fmla="*/ 3211 w 9630"/>
              <a:gd name="connsiteY3" fmla="*/ 9633 h 9976"/>
              <a:gd name="connsiteX4" fmla="*/ 0 w 9630"/>
              <a:gd name="connsiteY4" fmla="*/ 0 h 9976"/>
              <a:gd name="connsiteX0" fmla="*/ 0 w 10000"/>
              <a:gd name="connsiteY0" fmla="*/ 0 h 10000"/>
              <a:gd name="connsiteX1" fmla="*/ 5946 w 10000"/>
              <a:gd name="connsiteY1" fmla="*/ 705 h 10000"/>
              <a:gd name="connsiteX2" fmla="*/ 10000 w 10000"/>
              <a:gd name="connsiteY2" fmla="*/ 10000 h 10000"/>
              <a:gd name="connsiteX3" fmla="*/ 3334 w 10000"/>
              <a:gd name="connsiteY3" fmla="*/ 9656 h 10000"/>
              <a:gd name="connsiteX4" fmla="*/ 0 w 10000"/>
              <a:gd name="connsiteY4" fmla="*/ 0 h 10000"/>
              <a:gd name="connsiteX0" fmla="*/ 0 w 10049"/>
              <a:gd name="connsiteY0" fmla="*/ 0 h 9969"/>
              <a:gd name="connsiteX1" fmla="*/ 5995 w 10049"/>
              <a:gd name="connsiteY1" fmla="*/ 674 h 9969"/>
              <a:gd name="connsiteX2" fmla="*/ 10049 w 10049"/>
              <a:gd name="connsiteY2" fmla="*/ 9969 h 9969"/>
              <a:gd name="connsiteX3" fmla="*/ 3383 w 10049"/>
              <a:gd name="connsiteY3" fmla="*/ 9625 h 9969"/>
              <a:gd name="connsiteX4" fmla="*/ 0 w 10049"/>
              <a:gd name="connsiteY4" fmla="*/ 0 h 9969"/>
              <a:gd name="connsiteX0" fmla="*/ 0 w 10000"/>
              <a:gd name="connsiteY0" fmla="*/ 0 h 10000"/>
              <a:gd name="connsiteX1" fmla="*/ 5608 w 10000"/>
              <a:gd name="connsiteY1" fmla="*/ 636 h 10000"/>
              <a:gd name="connsiteX2" fmla="*/ 10000 w 10000"/>
              <a:gd name="connsiteY2" fmla="*/ 10000 h 10000"/>
              <a:gd name="connsiteX3" fmla="*/ 3367 w 10000"/>
              <a:gd name="connsiteY3" fmla="*/ 9655 h 10000"/>
              <a:gd name="connsiteX4" fmla="*/ 0 w 10000"/>
              <a:gd name="connsiteY4" fmla="*/ 0 h 10000"/>
              <a:gd name="connsiteX0" fmla="*/ 0 w 10000"/>
              <a:gd name="connsiteY0" fmla="*/ 0 h 10000"/>
              <a:gd name="connsiteX1" fmla="*/ 5288 w 10000"/>
              <a:gd name="connsiteY1" fmla="*/ 413 h 10000"/>
              <a:gd name="connsiteX2" fmla="*/ 10000 w 10000"/>
              <a:gd name="connsiteY2" fmla="*/ 10000 h 10000"/>
              <a:gd name="connsiteX3" fmla="*/ 3367 w 10000"/>
              <a:gd name="connsiteY3" fmla="*/ 9655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5288" y="413"/>
                </a:lnTo>
                <a:cubicBezTo>
                  <a:pt x="6701" y="3531"/>
                  <a:pt x="8719" y="6894"/>
                  <a:pt x="10000" y="10000"/>
                </a:cubicBezTo>
                <a:lnTo>
                  <a:pt x="3367" y="9655"/>
                </a:lnTo>
                <a:cubicBezTo>
                  <a:pt x="2063" y="6374"/>
                  <a:pt x="1304" y="3281"/>
                  <a:pt x="0" y="0"/>
                </a:cubicBez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5" name="Retângulo 5">
            <a:extLst>
              <a:ext uri="{FF2B5EF4-FFF2-40B4-BE49-F238E27FC236}">
                <a16:creationId xmlns="" xmlns:a16="http://schemas.microsoft.com/office/drawing/2014/main" id="{012E59CF-DDDE-4E6F-AB12-83B653F8E41F}"/>
              </a:ext>
            </a:extLst>
          </p:cNvPr>
          <p:cNvSpPr/>
          <p:nvPr/>
        </p:nvSpPr>
        <p:spPr>
          <a:xfrm>
            <a:off x="1432733" y="886254"/>
            <a:ext cx="5921375" cy="3176587"/>
          </a:xfrm>
          <a:custGeom>
            <a:avLst/>
            <a:gdLst>
              <a:gd name="connsiteX0" fmla="*/ 0 w 677036"/>
              <a:gd name="connsiteY0" fmla="*/ 0 h 1261603"/>
              <a:gd name="connsiteX1" fmla="*/ 677036 w 677036"/>
              <a:gd name="connsiteY1" fmla="*/ 0 h 1261603"/>
              <a:gd name="connsiteX2" fmla="*/ 677036 w 677036"/>
              <a:gd name="connsiteY2" fmla="*/ 1261603 h 1261603"/>
              <a:gd name="connsiteX3" fmla="*/ 0 w 677036"/>
              <a:gd name="connsiteY3" fmla="*/ 1261603 h 1261603"/>
              <a:gd name="connsiteX4" fmla="*/ 0 w 677036"/>
              <a:gd name="connsiteY4" fmla="*/ 0 h 1261603"/>
              <a:gd name="connsiteX0" fmla="*/ 0 w 677036"/>
              <a:gd name="connsiteY0" fmla="*/ 219075 h 1480678"/>
              <a:gd name="connsiteX1" fmla="*/ 448436 w 677036"/>
              <a:gd name="connsiteY1" fmla="*/ 0 h 1480678"/>
              <a:gd name="connsiteX2" fmla="*/ 677036 w 677036"/>
              <a:gd name="connsiteY2" fmla="*/ 1480678 h 1480678"/>
              <a:gd name="connsiteX3" fmla="*/ 0 w 677036"/>
              <a:gd name="connsiteY3" fmla="*/ 1480678 h 1480678"/>
              <a:gd name="connsiteX4" fmla="*/ 0 w 677036"/>
              <a:gd name="connsiteY4" fmla="*/ 219075 h 1480678"/>
              <a:gd name="connsiteX0" fmla="*/ 0 w 591311"/>
              <a:gd name="connsiteY0" fmla="*/ 219075 h 1480678"/>
              <a:gd name="connsiteX1" fmla="*/ 448436 w 591311"/>
              <a:gd name="connsiteY1" fmla="*/ 0 h 1480678"/>
              <a:gd name="connsiteX2" fmla="*/ 591311 w 591311"/>
              <a:gd name="connsiteY2" fmla="*/ 956803 h 1480678"/>
              <a:gd name="connsiteX3" fmla="*/ 0 w 591311"/>
              <a:gd name="connsiteY3" fmla="*/ 1480678 h 1480678"/>
              <a:gd name="connsiteX4" fmla="*/ 0 w 591311"/>
              <a:gd name="connsiteY4" fmla="*/ 219075 h 1480678"/>
              <a:gd name="connsiteX0" fmla="*/ 0 w 591311"/>
              <a:gd name="connsiteY0" fmla="*/ 219075 h 1328278"/>
              <a:gd name="connsiteX1" fmla="*/ 448436 w 591311"/>
              <a:gd name="connsiteY1" fmla="*/ 0 h 1328278"/>
              <a:gd name="connsiteX2" fmla="*/ 591311 w 591311"/>
              <a:gd name="connsiteY2" fmla="*/ 956803 h 1328278"/>
              <a:gd name="connsiteX3" fmla="*/ 0 w 591311"/>
              <a:gd name="connsiteY3" fmla="*/ 1328278 h 1328278"/>
              <a:gd name="connsiteX4" fmla="*/ 0 w 591311"/>
              <a:gd name="connsiteY4" fmla="*/ 219075 h 1328278"/>
              <a:gd name="connsiteX0" fmla="*/ 0 w 448436"/>
              <a:gd name="connsiteY0" fmla="*/ 219075 h 1328278"/>
              <a:gd name="connsiteX1" fmla="*/ 448436 w 448436"/>
              <a:gd name="connsiteY1" fmla="*/ 0 h 1328278"/>
              <a:gd name="connsiteX2" fmla="*/ 334136 w 448436"/>
              <a:gd name="connsiteY2" fmla="*/ 1099678 h 1328278"/>
              <a:gd name="connsiteX3" fmla="*/ 0 w 448436"/>
              <a:gd name="connsiteY3" fmla="*/ 1328278 h 1328278"/>
              <a:gd name="connsiteX4" fmla="*/ 0 w 448436"/>
              <a:gd name="connsiteY4" fmla="*/ 219075 h 1328278"/>
              <a:gd name="connsiteX0" fmla="*/ 0 w 448436"/>
              <a:gd name="connsiteY0" fmla="*/ 219075 h 1328278"/>
              <a:gd name="connsiteX1" fmla="*/ 448436 w 448436"/>
              <a:gd name="connsiteY1" fmla="*/ 0 h 1328278"/>
              <a:gd name="connsiteX2" fmla="*/ 334136 w 448436"/>
              <a:gd name="connsiteY2" fmla="*/ 1099678 h 1328278"/>
              <a:gd name="connsiteX3" fmla="*/ 0 w 448436"/>
              <a:gd name="connsiteY3" fmla="*/ 1328278 h 1328278"/>
              <a:gd name="connsiteX4" fmla="*/ 0 w 448436"/>
              <a:gd name="connsiteY4" fmla="*/ 219075 h 1328278"/>
              <a:gd name="connsiteX0" fmla="*/ 0 w 477011"/>
              <a:gd name="connsiteY0" fmla="*/ 219075 h 1328278"/>
              <a:gd name="connsiteX1" fmla="*/ 448436 w 477011"/>
              <a:gd name="connsiteY1" fmla="*/ 0 h 1328278"/>
              <a:gd name="connsiteX2" fmla="*/ 477011 w 477011"/>
              <a:gd name="connsiteY2" fmla="*/ 1004428 h 1328278"/>
              <a:gd name="connsiteX3" fmla="*/ 0 w 477011"/>
              <a:gd name="connsiteY3" fmla="*/ 1328278 h 1328278"/>
              <a:gd name="connsiteX4" fmla="*/ 0 w 477011"/>
              <a:gd name="connsiteY4" fmla="*/ 219075 h 1328278"/>
              <a:gd name="connsiteX0" fmla="*/ 0 w 543686"/>
              <a:gd name="connsiteY0" fmla="*/ 114300 h 1328278"/>
              <a:gd name="connsiteX1" fmla="*/ 515111 w 543686"/>
              <a:gd name="connsiteY1" fmla="*/ 0 h 1328278"/>
              <a:gd name="connsiteX2" fmla="*/ 543686 w 543686"/>
              <a:gd name="connsiteY2" fmla="*/ 1004428 h 1328278"/>
              <a:gd name="connsiteX3" fmla="*/ 66675 w 543686"/>
              <a:gd name="connsiteY3" fmla="*/ 1328278 h 1328278"/>
              <a:gd name="connsiteX4" fmla="*/ 0 w 543686"/>
              <a:gd name="connsiteY4" fmla="*/ 114300 h 1328278"/>
              <a:gd name="connsiteX0" fmla="*/ 0 w 543686"/>
              <a:gd name="connsiteY0" fmla="*/ 114300 h 1328278"/>
              <a:gd name="connsiteX1" fmla="*/ 515111 w 543686"/>
              <a:gd name="connsiteY1" fmla="*/ 0 h 1328278"/>
              <a:gd name="connsiteX2" fmla="*/ 543686 w 543686"/>
              <a:gd name="connsiteY2" fmla="*/ 1004428 h 1328278"/>
              <a:gd name="connsiteX3" fmla="*/ 66675 w 543686"/>
              <a:gd name="connsiteY3" fmla="*/ 1328278 h 1328278"/>
              <a:gd name="connsiteX4" fmla="*/ 0 w 543686"/>
              <a:gd name="connsiteY4" fmla="*/ 114300 h 1328278"/>
              <a:gd name="connsiteX0" fmla="*/ 19132 w 562818"/>
              <a:gd name="connsiteY0" fmla="*/ 114300 h 1328278"/>
              <a:gd name="connsiteX1" fmla="*/ 534243 w 562818"/>
              <a:gd name="connsiteY1" fmla="*/ 0 h 1328278"/>
              <a:gd name="connsiteX2" fmla="*/ 562818 w 562818"/>
              <a:gd name="connsiteY2" fmla="*/ 1004428 h 1328278"/>
              <a:gd name="connsiteX3" fmla="*/ 85807 w 562818"/>
              <a:gd name="connsiteY3" fmla="*/ 1328278 h 1328278"/>
              <a:gd name="connsiteX4" fmla="*/ 123425 w 562818"/>
              <a:gd name="connsiteY4" fmla="*/ 377721 h 1328278"/>
              <a:gd name="connsiteX5" fmla="*/ 19132 w 562818"/>
              <a:gd name="connsiteY5" fmla="*/ 114300 h 1328278"/>
              <a:gd name="connsiteX0" fmla="*/ 19132 w 562818"/>
              <a:gd name="connsiteY0" fmla="*/ 190500 h 1404478"/>
              <a:gd name="connsiteX1" fmla="*/ 477093 w 562818"/>
              <a:gd name="connsiteY1" fmla="*/ 0 h 1404478"/>
              <a:gd name="connsiteX2" fmla="*/ 562818 w 562818"/>
              <a:gd name="connsiteY2" fmla="*/ 1080628 h 1404478"/>
              <a:gd name="connsiteX3" fmla="*/ 85807 w 562818"/>
              <a:gd name="connsiteY3" fmla="*/ 1404478 h 1404478"/>
              <a:gd name="connsiteX4" fmla="*/ 123425 w 562818"/>
              <a:gd name="connsiteY4" fmla="*/ 453921 h 1404478"/>
              <a:gd name="connsiteX5" fmla="*/ 19132 w 562818"/>
              <a:gd name="connsiteY5" fmla="*/ 190500 h 1404478"/>
              <a:gd name="connsiteX0" fmla="*/ 19132 w 562818"/>
              <a:gd name="connsiteY0" fmla="*/ 190500 h 1404478"/>
              <a:gd name="connsiteX1" fmla="*/ 477093 w 562818"/>
              <a:gd name="connsiteY1" fmla="*/ 0 h 1404478"/>
              <a:gd name="connsiteX2" fmla="*/ 562818 w 562818"/>
              <a:gd name="connsiteY2" fmla="*/ 1080628 h 1404478"/>
              <a:gd name="connsiteX3" fmla="*/ 85807 w 562818"/>
              <a:gd name="connsiteY3" fmla="*/ 1404478 h 1404478"/>
              <a:gd name="connsiteX4" fmla="*/ 123425 w 562818"/>
              <a:gd name="connsiteY4" fmla="*/ 453921 h 1404478"/>
              <a:gd name="connsiteX5" fmla="*/ 19132 w 562818"/>
              <a:gd name="connsiteY5" fmla="*/ 190500 h 1404478"/>
              <a:gd name="connsiteX0" fmla="*/ 19132 w 621425"/>
              <a:gd name="connsiteY0" fmla="*/ 190500 h 1404478"/>
              <a:gd name="connsiteX1" fmla="*/ 477093 w 621425"/>
              <a:gd name="connsiteY1" fmla="*/ 0 h 1404478"/>
              <a:gd name="connsiteX2" fmla="*/ 609177 w 621425"/>
              <a:gd name="connsiteY2" fmla="*/ 186138 h 1404478"/>
              <a:gd name="connsiteX3" fmla="*/ 562818 w 621425"/>
              <a:gd name="connsiteY3" fmla="*/ 1080628 h 1404478"/>
              <a:gd name="connsiteX4" fmla="*/ 85807 w 621425"/>
              <a:gd name="connsiteY4" fmla="*/ 1404478 h 1404478"/>
              <a:gd name="connsiteX5" fmla="*/ 123425 w 621425"/>
              <a:gd name="connsiteY5" fmla="*/ 453921 h 1404478"/>
              <a:gd name="connsiteX6" fmla="*/ 19132 w 621425"/>
              <a:gd name="connsiteY6" fmla="*/ 190500 h 1404478"/>
              <a:gd name="connsiteX0" fmla="*/ 19132 w 621425"/>
              <a:gd name="connsiteY0" fmla="*/ 190500 h 1404478"/>
              <a:gd name="connsiteX1" fmla="*/ 477093 w 621425"/>
              <a:gd name="connsiteY1" fmla="*/ 0 h 1404478"/>
              <a:gd name="connsiteX2" fmla="*/ 609177 w 621425"/>
              <a:gd name="connsiteY2" fmla="*/ 186138 h 1404478"/>
              <a:gd name="connsiteX3" fmla="*/ 562818 w 621425"/>
              <a:gd name="connsiteY3" fmla="*/ 1080628 h 1404478"/>
              <a:gd name="connsiteX4" fmla="*/ 85807 w 621425"/>
              <a:gd name="connsiteY4" fmla="*/ 1404478 h 1404478"/>
              <a:gd name="connsiteX5" fmla="*/ 123425 w 621425"/>
              <a:gd name="connsiteY5" fmla="*/ 453921 h 1404478"/>
              <a:gd name="connsiteX6" fmla="*/ 19132 w 621425"/>
              <a:gd name="connsiteY6" fmla="*/ 190500 h 1404478"/>
              <a:gd name="connsiteX0" fmla="*/ 19132 w 621425"/>
              <a:gd name="connsiteY0" fmla="*/ 190500 h 1404478"/>
              <a:gd name="connsiteX1" fmla="*/ 448518 w 621425"/>
              <a:gd name="connsiteY1" fmla="*/ 0 h 1404478"/>
              <a:gd name="connsiteX2" fmla="*/ 609177 w 621425"/>
              <a:gd name="connsiteY2" fmla="*/ 186138 h 1404478"/>
              <a:gd name="connsiteX3" fmla="*/ 562818 w 621425"/>
              <a:gd name="connsiteY3" fmla="*/ 1080628 h 1404478"/>
              <a:gd name="connsiteX4" fmla="*/ 85807 w 621425"/>
              <a:gd name="connsiteY4" fmla="*/ 1404478 h 1404478"/>
              <a:gd name="connsiteX5" fmla="*/ 123425 w 621425"/>
              <a:gd name="connsiteY5" fmla="*/ 453921 h 1404478"/>
              <a:gd name="connsiteX6" fmla="*/ 19132 w 621425"/>
              <a:gd name="connsiteY6" fmla="*/ 190500 h 1404478"/>
              <a:gd name="connsiteX0" fmla="*/ 19132 w 621425"/>
              <a:gd name="connsiteY0" fmla="*/ 190500 h 1404478"/>
              <a:gd name="connsiteX1" fmla="*/ 448518 w 621425"/>
              <a:gd name="connsiteY1" fmla="*/ 0 h 1404478"/>
              <a:gd name="connsiteX2" fmla="*/ 609177 w 621425"/>
              <a:gd name="connsiteY2" fmla="*/ 186138 h 1404478"/>
              <a:gd name="connsiteX3" fmla="*/ 562818 w 621425"/>
              <a:gd name="connsiteY3" fmla="*/ 1080628 h 1404478"/>
              <a:gd name="connsiteX4" fmla="*/ 85807 w 621425"/>
              <a:gd name="connsiteY4" fmla="*/ 1404478 h 1404478"/>
              <a:gd name="connsiteX5" fmla="*/ 123425 w 621425"/>
              <a:gd name="connsiteY5" fmla="*/ 453921 h 1404478"/>
              <a:gd name="connsiteX6" fmla="*/ 19132 w 621425"/>
              <a:gd name="connsiteY6" fmla="*/ 190500 h 1404478"/>
              <a:gd name="connsiteX0" fmla="*/ 19132 w 616050"/>
              <a:gd name="connsiteY0" fmla="*/ 190500 h 1404478"/>
              <a:gd name="connsiteX1" fmla="*/ 448518 w 616050"/>
              <a:gd name="connsiteY1" fmla="*/ 0 h 1404478"/>
              <a:gd name="connsiteX2" fmla="*/ 609177 w 616050"/>
              <a:gd name="connsiteY2" fmla="*/ 186138 h 1404478"/>
              <a:gd name="connsiteX3" fmla="*/ 543768 w 616050"/>
              <a:gd name="connsiteY3" fmla="*/ 1299703 h 1404478"/>
              <a:gd name="connsiteX4" fmla="*/ 85807 w 616050"/>
              <a:gd name="connsiteY4" fmla="*/ 1404478 h 1404478"/>
              <a:gd name="connsiteX5" fmla="*/ 123425 w 616050"/>
              <a:gd name="connsiteY5" fmla="*/ 453921 h 1404478"/>
              <a:gd name="connsiteX6" fmla="*/ 19132 w 616050"/>
              <a:gd name="connsiteY6" fmla="*/ 190500 h 1404478"/>
              <a:gd name="connsiteX0" fmla="*/ 19132 w 616050"/>
              <a:gd name="connsiteY0" fmla="*/ 190500 h 1528303"/>
              <a:gd name="connsiteX1" fmla="*/ 448518 w 616050"/>
              <a:gd name="connsiteY1" fmla="*/ 0 h 1528303"/>
              <a:gd name="connsiteX2" fmla="*/ 609177 w 616050"/>
              <a:gd name="connsiteY2" fmla="*/ 186138 h 1528303"/>
              <a:gd name="connsiteX3" fmla="*/ 543768 w 616050"/>
              <a:gd name="connsiteY3" fmla="*/ 1299703 h 1528303"/>
              <a:gd name="connsiteX4" fmla="*/ 133432 w 616050"/>
              <a:gd name="connsiteY4" fmla="*/ 1528303 h 1528303"/>
              <a:gd name="connsiteX5" fmla="*/ 123425 w 616050"/>
              <a:gd name="connsiteY5" fmla="*/ 453921 h 1528303"/>
              <a:gd name="connsiteX6" fmla="*/ 19132 w 616050"/>
              <a:gd name="connsiteY6" fmla="*/ 190500 h 1528303"/>
              <a:gd name="connsiteX0" fmla="*/ 18343 w 615261"/>
              <a:gd name="connsiteY0" fmla="*/ 190500 h 1528303"/>
              <a:gd name="connsiteX1" fmla="*/ 447729 w 615261"/>
              <a:gd name="connsiteY1" fmla="*/ 0 h 1528303"/>
              <a:gd name="connsiteX2" fmla="*/ 608388 w 615261"/>
              <a:gd name="connsiteY2" fmla="*/ 186138 h 1528303"/>
              <a:gd name="connsiteX3" fmla="*/ 542979 w 615261"/>
              <a:gd name="connsiteY3" fmla="*/ 1299703 h 1528303"/>
              <a:gd name="connsiteX4" fmla="*/ 132643 w 615261"/>
              <a:gd name="connsiteY4" fmla="*/ 1528303 h 1528303"/>
              <a:gd name="connsiteX5" fmla="*/ 132161 w 615261"/>
              <a:gd name="connsiteY5" fmla="*/ 453921 h 1528303"/>
              <a:gd name="connsiteX6" fmla="*/ 18343 w 615261"/>
              <a:gd name="connsiteY6" fmla="*/ 190500 h 1528303"/>
              <a:gd name="connsiteX0" fmla="*/ 18343 w 615261"/>
              <a:gd name="connsiteY0" fmla="*/ 190500 h 1528303"/>
              <a:gd name="connsiteX1" fmla="*/ 447729 w 615261"/>
              <a:gd name="connsiteY1" fmla="*/ 0 h 1528303"/>
              <a:gd name="connsiteX2" fmla="*/ 608388 w 615261"/>
              <a:gd name="connsiteY2" fmla="*/ 186138 h 1528303"/>
              <a:gd name="connsiteX3" fmla="*/ 542979 w 615261"/>
              <a:gd name="connsiteY3" fmla="*/ 1299703 h 1528303"/>
              <a:gd name="connsiteX4" fmla="*/ 132643 w 615261"/>
              <a:gd name="connsiteY4" fmla="*/ 1528303 h 1528303"/>
              <a:gd name="connsiteX5" fmla="*/ 132161 w 615261"/>
              <a:gd name="connsiteY5" fmla="*/ 453921 h 1528303"/>
              <a:gd name="connsiteX6" fmla="*/ 18343 w 615261"/>
              <a:gd name="connsiteY6" fmla="*/ 190500 h 1528303"/>
              <a:gd name="connsiteX0" fmla="*/ 18343 w 615261"/>
              <a:gd name="connsiteY0" fmla="*/ 190500 h 1528303"/>
              <a:gd name="connsiteX1" fmla="*/ 447729 w 615261"/>
              <a:gd name="connsiteY1" fmla="*/ 0 h 1528303"/>
              <a:gd name="connsiteX2" fmla="*/ 608388 w 615261"/>
              <a:gd name="connsiteY2" fmla="*/ 186138 h 1528303"/>
              <a:gd name="connsiteX3" fmla="*/ 542979 w 615261"/>
              <a:gd name="connsiteY3" fmla="*/ 1299703 h 1528303"/>
              <a:gd name="connsiteX4" fmla="*/ 132643 w 615261"/>
              <a:gd name="connsiteY4" fmla="*/ 1528303 h 1528303"/>
              <a:gd name="connsiteX5" fmla="*/ 132138 w 615261"/>
              <a:gd name="connsiteY5" fmla="*/ 929088 h 1528303"/>
              <a:gd name="connsiteX6" fmla="*/ 132161 w 615261"/>
              <a:gd name="connsiteY6" fmla="*/ 453921 h 1528303"/>
              <a:gd name="connsiteX7" fmla="*/ 18343 w 615261"/>
              <a:gd name="connsiteY7" fmla="*/ 190500 h 1528303"/>
              <a:gd name="connsiteX0" fmla="*/ 16943 w 613861"/>
              <a:gd name="connsiteY0" fmla="*/ 190500 h 1528303"/>
              <a:gd name="connsiteX1" fmla="*/ 446329 w 613861"/>
              <a:gd name="connsiteY1" fmla="*/ 0 h 1528303"/>
              <a:gd name="connsiteX2" fmla="*/ 606988 w 613861"/>
              <a:gd name="connsiteY2" fmla="*/ 186138 h 1528303"/>
              <a:gd name="connsiteX3" fmla="*/ 541579 w 613861"/>
              <a:gd name="connsiteY3" fmla="*/ 1299703 h 1528303"/>
              <a:gd name="connsiteX4" fmla="*/ 131243 w 613861"/>
              <a:gd name="connsiteY4" fmla="*/ 1528303 h 1528303"/>
              <a:gd name="connsiteX5" fmla="*/ 130738 w 613861"/>
              <a:gd name="connsiteY5" fmla="*/ 929088 h 1528303"/>
              <a:gd name="connsiteX6" fmla="*/ 149811 w 613861"/>
              <a:gd name="connsiteY6" fmla="*/ 453921 h 1528303"/>
              <a:gd name="connsiteX7" fmla="*/ 16943 w 613861"/>
              <a:gd name="connsiteY7" fmla="*/ 190500 h 1528303"/>
              <a:gd name="connsiteX0" fmla="*/ 16943 w 613861"/>
              <a:gd name="connsiteY0" fmla="*/ 190500 h 1528303"/>
              <a:gd name="connsiteX1" fmla="*/ 446329 w 613861"/>
              <a:gd name="connsiteY1" fmla="*/ 0 h 1528303"/>
              <a:gd name="connsiteX2" fmla="*/ 606988 w 613861"/>
              <a:gd name="connsiteY2" fmla="*/ 186138 h 1528303"/>
              <a:gd name="connsiteX3" fmla="*/ 541579 w 613861"/>
              <a:gd name="connsiteY3" fmla="*/ 1299703 h 1528303"/>
              <a:gd name="connsiteX4" fmla="*/ 131243 w 613861"/>
              <a:gd name="connsiteY4" fmla="*/ 1528303 h 1528303"/>
              <a:gd name="connsiteX5" fmla="*/ 130738 w 613861"/>
              <a:gd name="connsiteY5" fmla="*/ 929088 h 1528303"/>
              <a:gd name="connsiteX6" fmla="*/ 149811 w 613861"/>
              <a:gd name="connsiteY6" fmla="*/ 453921 h 1528303"/>
              <a:gd name="connsiteX7" fmla="*/ 16943 w 613861"/>
              <a:gd name="connsiteY7" fmla="*/ 190500 h 1528303"/>
              <a:gd name="connsiteX0" fmla="*/ 16943 w 613861"/>
              <a:gd name="connsiteY0" fmla="*/ 190500 h 1528303"/>
              <a:gd name="connsiteX1" fmla="*/ 446329 w 613861"/>
              <a:gd name="connsiteY1" fmla="*/ 0 h 1528303"/>
              <a:gd name="connsiteX2" fmla="*/ 606988 w 613861"/>
              <a:gd name="connsiteY2" fmla="*/ 186138 h 1528303"/>
              <a:gd name="connsiteX3" fmla="*/ 541579 w 613861"/>
              <a:gd name="connsiteY3" fmla="*/ 1299703 h 1528303"/>
              <a:gd name="connsiteX4" fmla="*/ 131243 w 613861"/>
              <a:gd name="connsiteY4" fmla="*/ 1528303 h 1528303"/>
              <a:gd name="connsiteX5" fmla="*/ 245038 w 613861"/>
              <a:gd name="connsiteY5" fmla="*/ 910038 h 1528303"/>
              <a:gd name="connsiteX6" fmla="*/ 149811 w 613861"/>
              <a:gd name="connsiteY6" fmla="*/ 453921 h 1528303"/>
              <a:gd name="connsiteX7" fmla="*/ 16943 w 613861"/>
              <a:gd name="connsiteY7" fmla="*/ 190500 h 1528303"/>
              <a:gd name="connsiteX0" fmla="*/ 16943 w 613861"/>
              <a:gd name="connsiteY0" fmla="*/ 190500 h 1442578"/>
              <a:gd name="connsiteX1" fmla="*/ 446329 w 613861"/>
              <a:gd name="connsiteY1" fmla="*/ 0 h 1442578"/>
              <a:gd name="connsiteX2" fmla="*/ 606988 w 613861"/>
              <a:gd name="connsiteY2" fmla="*/ 186138 h 1442578"/>
              <a:gd name="connsiteX3" fmla="*/ 541579 w 613861"/>
              <a:gd name="connsiteY3" fmla="*/ 1299703 h 1442578"/>
              <a:gd name="connsiteX4" fmla="*/ 274118 w 613861"/>
              <a:gd name="connsiteY4" fmla="*/ 1442578 h 1442578"/>
              <a:gd name="connsiteX5" fmla="*/ 245038 w 613861"/>
              <a:gd name="connsiteY5" fmla="*/ 910038 h 1442578"/>
              <a:gd name="connsiteX6" fmla="*/ 149811 w 613861"/>
              <a:gd name="connsiteY6" fmla="*/ 453921 h 1442578"/>
              <a:gd name="connsiteX7" fmla="*/ 16943 w 613861"/>
              <a:gd name="connsiteY7" fmla="*/ 190500 h 1442578"/>
              <a:gd name="connsiteX0" fmla="*/ 16943 w 675115"/>
              <a:gd name="connsiteY0" fmla="*/ 190500 h 1442578"/>
              <a:gd name="connsiteX1" fmla="*/ 446329 w 675115"/>
              <a:gd name="connsiteY1" fmla="*/ 0 h 1442578"/>
              <a:gd name="connsiteX2" fmla="*/ 606988 w 675115"/>
              <a:gd name="connsiteY2" fmla="*/ 186138 h 1442578"/>
              <a:gd name="connsiteX3" fmla="*/ 646354 w 675115"/>
              <a:gd name="connsiteY3" fmla="*/ 1223503 h 1442578"/>
              <a:gd name="connsiteX4" fmla="*/ 274118 w 675115"/>
              <a:gd name="connsiteY4" fmla="*/ 1442578 h 1442578"/>
              <a:gd name="connsiteX5" fmla="*/ 245038 w 675115"/>
              <a:gd name="connsiteY5" fmla="*/ 910038 h 1442578"/>
              <a:gd name="connsiteX6" fmla="*/ 149811 w 675115"/>
              <a:gd name="connsiteY6" fmla="*/ 453921 h 1442578"/>
              <a:gd name="connsiteX7" fmla="*/ 16943 w 675115"/>
              <a:gd name="connsiteY7" fmla="*/ 190500 h 1442578"/>
              <a:gd name="connsiteX0" fmla="*/ 18562 w 676734"/>
              <a:gd name="connsiteY0" fmla="*/ 190500 h 1442578"/>
              <a:gd name="connsiteX1" fmla="*/ 447948 w 676734"/>
              <a:gd name="connsiteY1" fmla="*/ 0 h 1442578"/>
              <a:gd name="connsiteX2" fmla="*/ 608607 w 676734"/>
              <a:gd name="connsiteY2" fmla="*/ 186138 h 1442578"/>
              <a:gd name="connsiteX3" fmla="*/ 647973 w 676734"/>
              <a:gd name="connsiteY3" fmla="*/ 1223503 h 1442578"/>
              <a:gd name="connsiteX4" fmla="*/ 275737 w 676734"/>
              <a:gd name="connsiteY4" fmla="*/ 1442578 h 1442578"/>
              <a:gd name="connsiteX5" fmla="*/ 246657 w 676734"/>
              <a:gd name="connsiteY5" fmla="*/ 910038 h 1442578"/>
              <a:gd name="connsiteX6" fmla="*/ 151430 w 676734"/>
              <a:gd name="connsiteY6" fmla="*/ 453921 h 1442578"/>
              <a:gd name="connsiteX7" fmla="*/ 75207 w 676734"/>
              <a:gd name="connsiteY7" fmla="*/ 329013 h 1442578"/>
              <a:gd name="connsiteX8" fmla="*/ 18562 w 676734"/>
              <a:gd name="connsiteY8" fmla="*/ 190500 h 1442578"/>
              <a:gd name="connsiteX0" fmla="*/ 18562 w 676734"/>
              <a:gd name="connsiteY0" fmla="*/ 190500 h 1471153"/>
              <a:gd name="connsiteX1" fmla="*/ 447948 w 676734"/>
              <a:gd name="connsiteY1" fmla="*/ 0 h 1471153"/>
              <a:gd name="connsiteX2" fmla="*/ 608607 w 676734"/>
              <a:gd name="connsiteY2" fmla="*/ 186138 h 1471153"/>
              <a:gd name="connsiteX3" fmla="*/ 647973 w 676734"/>
              <a:gd name="connsiteY3" fmla="*/ 1223503 h 1471153"/>
              <a:gd name="connsiteX4" fmla="*/ 237637 w 676734"/>
              <a:gd name="connsiteY4" fmla="*/ 1471153 h 1471153"/>
              <a:gd name="connsiteX5" fmla="*/ 246657 w 676734"/>
              <a:gd name="connsiteY5" fmla="*/ 910038 h 1471153"/>
              <a:gd name="connsiteX6" fmla="*/ 151430 w 676734"/>
              <a:gd name="connsiteY6" fmla="*/ 453921 h 1471153"/>
              <a:gd name="connsiteX7" fmla="*/ 75207 w 676734"/>
              <a:gd name="connsiteY7" fmla="*/ 329013 h 1471153"/>
              <a:gd name="connsiteX8" fmla="*/ 18562 w 676734"/>
              <a:gd name="connsiteY8" fmla="*/ 190500 h 1471153"/>
              <a:gd name="connsiteX0" fmla="*/ 18562 w 676734"/>
              <a:gd name="connsiteY0" fmla="*/ 190500 h 1471153"/>
              <a:gd name="connsiteX1" fmla="*/ 447948 w 676734"/>
              <a:gd name="connsiteY1" fmla="*/ 0 h 1471153"/>
              <a:gd name="connsiteX2" fmla="*/ 608607 w 676734"/>
              <a:gd name="connsiteY2" fmla="*/ 186138 h 1471153"/>
              <a:gd name="connsiteX3" fmla="*/ 647973 w 676734"/>
              <a:gd name="connsiteY3" fmla="*/ 1223503 h 1471153"/>
              <a:gd name="connsiteX4" fmla="*/ 237637 w 676734"/>
              <a:gd name="connsiteY4" fmla="*/ 1471153 h 1471153"/>
              <a:gd name="connsiteX5" fmla="*/ 178877 w 676734"/>
              <a:gd name="connsiteY5" fmla="*/ 910038 h 1471153"/>
              <a:gd name="connsiteX6" fmla="*/ 151430 w 676734"/>
              <a:gd name="connsiteY6" fmla="*/ 453921 h 1471153"/>
              <a:gd name="connsiteX7" fmla="*/ 75207 w 676734"/>
              <a:gd name="connsiteY7" fmla="*/ 329013 h 1471153"/>
              <a:gd name="connsiteX8" fmla="*/ 18562 w 676734"/>
              <a:gd name="connsiteY8" fmla="*/ 190500 h 1471153"/>
              <a:gd name="connsiteX0" fmla="*/ 18562 w 676734"/>
              <a:gd name="connsiteY0" fmla="*/ 190500 h 1448558"/>
              <a:gd name="connsiteX1" fmla="*/ 447948 w 676734"/>
              <a:gd name="connsiteY1" fmla="*/ 0 h 1448558"/>
              <a:gd name="connsiteX2" fmla="*/ 608607 w 676734"/>
              <a:gd name="connsiteY2" fmla="*/ 186138 h 1448558"/>
              <a:gd name="connsiteX3" fmla="*/ 647973 w 676734"/>
              <a:gd name="connsiteY3" fmla="*/ 1223503 h 1448558"/>
              <a:gd name="connsiteX4" fmla="*/ 169857 w 676734"/>
              <a:gd name="connsiteY4" fmla="*/ 1448558 h 1448558"/>
              <a:gd name="connsiteX5" fmla="*/ 178877 w 676734"/>
              <a:gd name="connsiteY5" fmla="*/ 910038 h 1448558"/>
              <a:gd name="connsiteX6" fmla="*/ 151430 w 676734"/>
              <a:gd name="connsiteY6" fmla="*/ 453921 h 1448558"/>
              <a:gd name="connsiteX7" fmla="*/ 75207 w 676734"/>
              <a:gd name="connsiteY7" fmla="*/ 329013 h 1448558"/>
              <a:gd name="connsiteX8" fmla="*/ 18562 w 676734"/>
              <a:gd name="connsiteY8" fmla="*/ 190500 h 1448558"/>
              <a:gd name="connsiteX0" fmla="*/ 18562 w 676734"/>
              <a:gd name="connsiteY0" fmla="*/ 190500 h 1448558"/>
              <a:gd name="connsiteX1" fmla="*/ 447948 w 676734"/>
              <a:gd name="connsiteY1" fmla="*/ 0 h 1448558"/>
              <a:gd name="connsiteX2" fmla="*/ 608607 w 676734"/>
              <a:gd name="connsiteY2" fmla="*/ 186138 h 1448558"/>
              <a:gd name="connsiteX3" fmla="*/ 647973 w 676734"/>
              <a:gd name="connsiteY3" fmla="*/ 1223503 h 1448558"/>
              <a:gd name="connsiteX4" fmla="*/ 169857 w 676734"/>
              <a:gd name="connsiteY4" fmla="*/ 1448558 h 1448558"/>
              <a:gd name="connsiteX5" fmla="*/ 122395 w 676734"/>
              <a:gd name="connsiteY5" fmla="*/ 898740 h 1448558"/>
              <a:gd name="connsiteX6" fmla="*/ 151430 w 676734"/>
              <a:gd name="connsiteY6" fmla="*/ 453921 h 1448558"/>
              <a:gd name="connsiteX7" fmla="*/ 75207 w 676734"/>
              <a:gd name="connsiteY7" fmla="*/ 329013 h 1448558"/>
              <a:gd name="connsiteX8" fmla="*/ 18562 w 676734"/>
              <a:gd name="connsiteY8" fmla="*/ 190500 h 1448558"/>
              <a:gd name="connsiteX0" fmla="*/ 17251 w 675423"/>
              <a:gd name="connsiteY0" fmla="*/ 190500 h 1448558"/>
              <a:gd name="connsiteX1" fmla="*/ 446637 w 675423"/>
              <a:gd name="connsiteY1" fmla="*/ 0 h 1448558"/>
              <a:gd name="connsiteX2" fmla="*/ 607296 w 675423"/>
              <a:gd name="connsiteY2" fmla="*/ 186138 h 1448558"/>
              <a:gd name="connsiteX3" fmla="*/ 646662 w 675423"/>
              <a:gd name="connsiteY3" fmla="*/ 1223503 h 1448558"/>
              <a:gd name="connsiteX4" fmla="*/ 168546 w 675423"/>
              <a:gd name="connsiteY4" fmla="*/ 1448558 h 1448558"/>
              <a:gd name="connsiteX5" fmla="*/ 121084 w 675423"/>
              <a:gd name="connsiteY5" fmla="*/ 898740 h 1448558"/>
              <a:gd name="connsiteX6" fmla="*/ 82340 w 675423"/>
              <a:gd name="connsiteY6" fmla="*/ 431326 h 1448558"/>
              <a:gd name="connsiteX7" fmla="*/ 73896 w 675423"/>
              <a:gd name="connsiteY7" fmla="*/ 329013 h 1448558"/>
              <a:gd name="connsiteX8" fmla="*/ 17251 w 675423"/>
              <a:gd name="connsiteY8" fmla="*/ 190500 h 1448558"/>
              <a:gd name="connsiteX0" fmla="*/ 10828 w 770669"/>
              <a:gd name="connsiteY0" fmla="*/ 201798 h 1448558"/>
              <a:gd name="connsiteX1" fmla="*/ 541883 w 770669"/>
              <a:gd name="connsiteY1" fmla="*/ 0 h 1448558"/>
              <a:gd name="connsiteX2" fmla="*/ 702542 w 770669"/>
              <a:gd name="connsiteY2" fmla="*/ 186138 h 1448558"/>
              <a:gd name="connsiteX3" fmla="*/ 741908 w 770669"/>
              <a:gd name="connsiteY3" fmla="*/ 1223503 h 1448558"/>
              <a:gd name="connsiteX4" fmla="*/ 263792 w 770669"/>
              <a:gd name="connsiteY4" fmla="*/ 1448558 h 1448558"/>
              <a:gd name="connsiteX5" fmla="*/ 216330 w 770669"/>
              <a:gd name="connsiteY5" fmla="*/ 898740 h 1448558"/>
              <a:gd name="connsiteX6" fmla="*/ 177586 w 770669"/>
              <a:gd name="connsiteY6" fmla="*/ 431326 h 1448558"/>
              <a:gd name="connsiteX7" fmla="*/ 169142 w 770669"/>
              <a:gd name="connsiteY7" fmla="*/ 329013 h 1448558"/>
              <a:gd name="connsiteX8" fmla="*/ 10828 w 770669"/>
              <a:gd name="connsiteY8" fmla="*/ 201798 h 1448558"/>
              <a:gd name="connsiteX0" fmla="*/ 21073 w 780914"/>
              <a:gd name="connsiteY0" fmla="*/ 201798 h 1448558"/>
              <a:gd name="connsiteX1" fmla="*/ 552128 w 780914"/>
              <a:gd name="connsiteY1" fmla="*/ 0 h 1448558"/>
              <a:gd name="connsiteX2" fmla="*/ 712787 w 780914"/>
              <a:gd name="connsiteY2" fmla="*/ 186138 h 1448558"/>
              <a:gd name="connsiteX3" fmla="*/ 752153 w 780914"/>
              <a:gd name="connsiteY3" fmla="*/ 1223503 h 1448558"/>
              <a:gd name="connsiteX4" fmla="*/ 274037 w 780914"/>
              <a:gd name="connsiteY4" fmla="*/ 1448558 h 1448558"/>
              <a:gd name="connsiteX5" fmla="*/ 226575 w 780914"/>
              <a:gd name="connsiteY5" fmla="*/ 898740 h 1448558"/>
              <a:gd name="connsiteX6" fmla="*/ 187831 w 780914"/>
              <a:gd name="connsiteY6" fmla="*/ 431326 h 1448558"/>
              <a:gd name="connsiteX7" fmla="*/ 66421 w 780914"/>
              <a:gd name="connsiteY7" fmla="*/ 385502 h 1448558"/>
              <a:gd name="connsiteX8" fmla="*/ 21073 w 780914"/>
              <a:gd name="connsiteY8" fmla="*/ 201798 h 1448558"/>
              <a:gd name="connsiteX0" fmla="*/ 24985 w 762233"/>
              <a:gd name="connsiteY0" fmla="*/ 337369 h 1448558"/>
              <a:gd name="connsiteX1" fmla="*/ 533447 w 762233"/>
              <a:gd name="connsiteY1" fmla="*/ 0 h 1448558"/>
              <a:gd name="connsiteX2" fmla="*/ 694106 w 762233"/>
              <a:gd name="connsiteY2" fmla="*/ 186138 h 1448558"/>
              <a:gd name="connsiteX3" fmla="*/ 733472 w 762233"/>
              <a:gd name="connsiteY3" fmla="*/ 1223503 h 1448558"/>
              <a:gd name="connsiteX4" fmla="*/ 255356 w 762233"/>
              <a:gd name="connsiteY4" fmla="*/ 1448558 h 1448558"/>
              <a:gd name="connsiteX5" fmla="*/ 207894 w 762233"/>
              <a:gd name="connsiteY5" fmla="*/ 898740 h 1448558"/>
              <a:gd name="connsiteX6" fmla="*/ 169150 w 762233"/>
              <a:gd name="connsiteY6" fmla="*/ 431326 h 1448558"/>
              <a:gd name="connsiteX7" fmla="*/ 47740 w 762233"/>
              <a:gd name="connsiteY7" fmla="*/ 385502 h 1448558"/>
              <a:gd name="connsiteX8" fmla="*/ 24985 w 762233"/>
              <a:gd name="connsiteY8" fmla="*/ 337369 h 1448558"/>
              <a:gd name="connsiteX0" fmla="*/ 24985 w 762233"/>
              <a:gd name="connsiteY0" fmla="*/ 258286 h 1369475"/>
              <a:gd name="connsiteX1" fmla="*/ 646412 w 762233"/>
              <a:gd name="connsiteY1" fmla="*/ 0 h 1369475"/>
              <a:gd name="connsiteX2" fmla="*/ 694106 w 762233"/>
              <a:gd name="connsiteY2" fmla="*/ 107055 h 1369475"/>
              <a:gd name="connsiteX3" fmla="*/ 733472 w 762233"/>
              <a:gd name="connsiteY3" fmla="*/ 1144420 h 1369475"/>
              <a:gd name="connsiteX4" fmla="*/ 255356 w 762233"/>
              <a:gd name="connsiteY4" fmla="*/ 1369475 h 1369475"/>
              <a:gd name="connsiteX5" fmla="*/ 207894 w 762233"/>
              <a:gd name="connsiteY5" fmla="*/ 819657 h 1369475"/>
              <a:gd name="connsiteX6" fmla="*/ 169150 w 762233"/>
              <a:gd name="connsiteY6" fmla="*/ 352243 h 1369475"/>
              <a:gd name="connsiteX7" fmla="*/ 47740 w 762233"/>
              <a:gd name="connsiteY7" fmla="*/ 306419 h 1369475"/>
              <a:gd name="connsiteX8" fmla="*/ 24985 w 762233"/>
              <a:gd name="connsiteY8" fmla="*/ 258286 h 1369475"/>
              <a:gd name="connsiteX0" fmla="*/ 24985 w 769813"/>
              <a:gd name="connsiteY0" fmla="*/ 258286 h 1369475"/>
              <a:gd name="connsiteX1" fmla="*/ 646412 w 769813"/>
              <a:gd name="connsiteY1" fmla="*/ 0 h 1369475"/>
              <a:gd name="connsiteX2" fmla="*/ 727996 w 769813"/>
              <a:gd name="connsiteY2" fmla="*/ 152245 h 1369475"/>
              <a:gd name="connsiteX3" fmla="*/ 733472 w 769813"/>
              <a:gd name="connsiteY3" fmla="*/ 1144420 h 1369475"/>
              <a:gd name="connsiteX4" fmla="*/ 255356 w 769813"/>
              <a:gd name="connsiteY4" fmla="*/ 1369475 h 1369475"/>
              <a:gd name="connsiteX5" fmla="*/ 207894 w 769813"/>
              <a:gd name="connsiteY5" fmla="*/ 819657 h 1369475"/>
              <a:gd name="connsiteX6" fmla="*/ 169150 w 769813"/>
              <a:gd name="connsiteY6" fmla="*/ 352243 h 1369475"/>
              <a:gd name="connsiteX7" fmla="*/ 47740 w 769813"/>
              <a:gd name="connsiteY7" fmla="*/ 306419 h 1369475"/>
              <a:gd name="connsiteX8" fmla="*/ 24985 w 769813"/>
              <a:gd name="connsiteY8" fmla="*/ 258286 h 1369475"/>
              <a:gd name="connsiteX0" fmla="*/ 24985 w 5789657"/>
              <a:gd name="connsiteY0" fmla="*/ 2261967 h 3373156"/>
              <a:gd name="connsiteX1" fmla="*/ 646412 w 5789657"/>
              <a:gd name="connsiteY1" fmla="*/ 2003681 h 3373156"/>
              <a:gd name="connsiteX2" fmla="*/ 5789627 w 5789657"/>
              <a:gd name="connsiteY2" fmla="*/ 9391 h 3373156"/>
              <a:gd name="connsiteX3" fmla="*/ 733472 w 5789657"/>
              <a:gd name="connsiteY3" fmla="*/ 3148101 h 3373156"/>
              <a:gd name="connsiteX4" fmla="*/ 255356 w 5789657"/>
              <a:gd name="connsiteY4" fmla="*/ 3373156 h 3373156"/>
              <a:gd name="connsiteX5" fmla="*/ 207894 w 5789657"/>
              <a:gd name="connsiteY5" fmla="*/ 2823338 h 3373156"/>
              <a:gd name="connsiteX6" fmla="*/ 169150 w 5789657"/>
              <a:gd name="connsiteY6" fmla="*/ 2355924 h 3373156"/>
              <a:gd name="connsiteX7" fmla="*/ 47740 w 5789657"/>
              <a:gd name="connsiteY7" fmla="*/ 2310100 h 3373156"/>
              <a:gd name="connsiteX8" fmla="*/ 24985 w 5789657"/>
              <a:gd name="connsiteY8" fmla="*/ 2261967 h 3373156"/>
              <a:gd name="connsiteX0" fmla="*/ 24985 w 5865542"/>
              <a:gd name="connsiteY0" fmla="*/ 2261967 h 3373156"/>
              <a:gd name="connsiteX1" fmla="*/ 646412 w 5865542"/>
              <a:gd name="connsiteY1" fmla="*/ 2003681 h 3373156"/>
              <a:gd name="connsiteX2" fmla="*/ 5789627 w 5865542"/>
              <a:gd name="connsiteY2" fmla="*/ 9391 h 3373156"/>
              <a:gd name="connsiteX3" fmla="*/ 5838364 w 5865542"/>
              <a:gd name="connsiteY3" fmla="*/ 865997 h 3373156"/>
              <a:gd name="connsiteX4" fmla="*/ 255356 w 5865542"/>
              <a:gd name="connsiteY4" fmla="*/ 3373156 h 3373156"/>
              <a:gd name="connsiteX5" fmla="*/ 207894 w 5865542"/>
              <a:gd name="connsiteY5" fmla="*/ 2823338 h 3373156"/>
              <a:gd name="connsiteX6" fmla="*/ 169150 w 5865542"/>
              <a:gd name="connsiteY6" fmla="*/ 2355924 h 3373156"/>
              <a:gd name="connsiteX7" fmla="*/ 47740 w 5865542"/>
              <a:gd name="connsiteY7" fmla="*/ 2310100 h 3373156"/>
              <a:gd name="connsiteX8" fmla="*/ 24985 w 5865542"/>
              <a:gd name="connsiteY8" fmla="*/ 2261967 h 3373156"/>
              <a:gd name="connsiteX0" fmla="*/ 24985 w 5843949"/>
              <a:gd name="connsiteY0" fmla="*/ 2261967 h 3373156"/>
              <a:gd name="connsiteX1" fmla="*/ 646412 w 5843949"/>
              <a:gd name="connsiteY1" fmla="*/ 2003681 h 3373156"/>
              <a:gd name="connsiteX2" fmla="*/ 5789627 w 5843949"/>
              <a:gd name="connsiteY2" fmla="*/ 9391 h 3373156"/>
              <a:gd name="connsiteX3" fmla="*/ 5838364 w 5843949"/>
              <a:gd name="connsiteY3" fmla="*/ 865997 h 3373156"/>
              <a:gd name="connsiteX4" fmla="*/ 255356 w 5843949"/>
              <a:gd name="connsiteY4" fmla="*/ 3373156 h 3373156"/>
              <a:gd name="connsiteX5" fmla="*/ 207894 w 5843949"/>
              <a:gd name="connsiteY5" fmla="*/ 2823338 h 3373156"/>
              <a:gd name="connsiteX6" fmla="*/ 169150 w 5843949"/>
              <a:gd name="connsiteY6" fmla="*/ 2355924 h 3373156"/>
              <a:gd name="connsiteX7" fmla="*/ 47740 w 5843949"/>
              <a:gd name="connsiteY7" fmla="*/ 2310100 h 3373156"/>
              <a:gd name="connsiteX8" fmla="*/ 24985 w 5843949"/>
              <a:gd name="connsiteY8" fmla="*/ 2261967 h 3373156"/>
              <a:gd name="connsiteX0" fmla="*/ 24985 w 5842275"/>
              <a:gd name="connsiteY0" fmla="*/ 2374507 h 3485696"/>
              <a:gd name="connsiteX1" fmla="*/ 646412 w 5842275"/>
              <a:gd name="connsiteY1" fmla="*/ 2116221 h 3485696"/>
              <a:gd name="connsiteX2" fmla="*/ 5757180 w 5842275"/>
              <a:gd name="connsiteY2" fmla="*/ 8956 h 3485696"/>
              <a:gd name="connsiteX3" fmla="*/ 5838364 w 5842275"/>
              <a:gd name="connsiteY3" fmla="*/ 978537 h 3485696"/>
              <a:gd name="connsiteX4" fmla="*/ 255356 w 5842275"/>
              <a:gd name="connsiteY4" fmla="*/ 3485696 h 3485696"/>
              <a:gd name="connsiteX5" fmla="*/ 207894 w 5842275"/>
              <a:gd name="connsiteY5" fmla="*/ 2935878 h 3485696"/>
              <a:gd name="connsiteX6" fmla="*/ 169150 w 5842275"/>
              <a:gd name="connsiteY6" fmla="*/ 2468464 h 3485696"/>
              <a:gd name="connsiteX7" fmla="*/ 47740 w 5842275"/>
              <a:gd name="connsiteY7" fmla="*/ 2422640 h 3485696"/>
              <a:gd name="connsiteX8" fmla="*/ 24985 w 5842275"/>
              <a:gd name="connsiteY8" fmla="*/ 2374507 h 3485696"/>
              <a:gd name="connsiteX0" fmla="*/ 24985 w 5841621"/>
              <a:gd name="connsiteY0" fmla="*/ 2273220 h 3384409"/>
              <a:gd name="connsiteX1" fmla="*/ 646412 w 5841621"/>
              <a:gd name="connsiteY1" fmla="*/ 2014934 h 3384409"/>
              <a:gd name="connsiteX2" fmla="*/ 5735549 w 5841621"/>
              <a:gd name="connsiteY2" fmla="*/ 9347 h 3384409"/>
              <a:gd name="connsiteX3" fmla="*/ 5838364 w 5841621"/>
              <a:gd name="connsiteY3" fmla="*/ 877250 h 3384409"/>
              <a:gd name="connsiteX4" fmla="*/ 255356 w 5841621"/>
              <a:gd name="connsiteY4" fmla="*/ 3384409 h 3384409"/>
              <a:gd name="connsiteX5" fmla="*/ 207894 w 5841621"/>
              <a:gd name="connsiteY5" fmla="*/ 2834591 h 3384409"/>
              <a:gd name="connsiteX6" fmla="*/ 169150 w 5841621"/>
              <a:gd name="connsiteY6" fmla="*/ 2367177 h 3384409"/>
              <a:gd name="connsiteX7" fmla="*/ 47740 w 5841621"/>
              <a:gd name="connsiteY7" fmla="*/ 2321353 h 3384409"/>
              <a:gd name="connsiteX8" fmla="*/ 24985 w 5841621"/>
              <a:gd name="connsiteY8" fmla="*/ 2273220 h 3384409"/>
              <a:gd name="connsiteX0" fmla="*/ 24985 w 5846535"/>
              <a:gd name="connsiteY0" fmla="*/ 2273220 h 3384409"/>
              <a:gd name="connsiteX1" fmla="*/ 646412 w 5846535"/>
              <a:gd name="connsiteY1" fmla="*/ 2014934 h 3384409"/>
              <a:gd name="connsiteX2" fmla="*/ 5735549 w 5846535"/>
              <a:gd name="connsiteY2" fmla="*/ 9347 h 3384409"/>
              <a:gd name="connsiteX3" fmla="*/ 5838364 w 5846535"/>
              <a:gd name="connsiteY3" fmla="*/ 877250 h 3384409"/>
              <a:gd name="connsiteX4" fmla="*/ 255356 w 5846535"/>
              <a:gd name="connsiteY4" fmla="*/ 3384409 h 3384409"/>
              <a:gd name="connsiteX5" fmla="*/ 207894 w 5846535"/>
              <a:gd name="connsiteY5" fmla="*/ 2834591 h 3384409"/>
              <a:gd name="connsiteX6" fmla="*/ 169150 w 5846535"/>
              <a:gd name="connsiteY6" fmla="*/ 2367177 h 3384409"/>
              <a:gd name="connsiteX7" fmla="*/ 47740 w 5846535"/>
              <a:gd name="connsiteY7" fmla="*/ 2321353 h 3384409"/>
              <a:gd name="connsiteX8" fmla="*/ 24985 w 5846535"/>
              <a:gd name="connsiteY8" fmla="*/ 2273220 h 3384409"/>
              <a:gd name="connsiteX0" fmla="*/ 24985 w 5841828"/>
              <a:gd name="connsiteY0" fmla="*/ 2216964 h 3328153"/>
              <a:gd name="connsiteX1" fmla="*/ 646412 w 5841828"/>
              <a:gd name="connsiteY1" fmla="*/ 1958678 h 3328153"/>
              <a:gd name="connsiteX2" fmla="*/ 5659841 w 5841828"/>
              <a:gd name="connsiteY2" fmla="*/ 9578 h 3328153"/>
              <a:gd name="connsiteX3" fmla="*/ 5838364 w 5841828"/>
              <a:gd name="connsiteY3" fmla="*/ 820994 h 3328153"/>
              <a:gd name="connsiteX4" fmla="*/ 255356 w 5841828"/>
              <a:gd name="connsiteY4" fmla="*/ 3328153 h 3328153"/>
              <a:gd name="connsiteX5" fmla="*/ 207894 w 5841828"/>
              <a:gd name="connsiteY5" fmla="*/ 2778335 h 3328153"/>
              <a:gd name="connsiteX6" fmla="*/ 169150 w 5841828"/>
              <a:gd name="connsiteY6" fmla="*/ 2310921 h 3328153"/>
              <a:gd name="connsiteX7" fmla="*/ 47740 w 5841828"/>
              <a:gd name="connsiteY7" fmla="*/ 2265097 h 3328153"/>
              <a:gd name="connsiteX8" fmla="*/ 24985 w 5841828"/>
              <a:gd name="connsiteY8" fmla="*/ 2216964 h 3328153"/>
              <a:gd name="connsiteX0" fmla="*/ 24985 w 5848305"/>
              <a:gd name="connsiteY0" fmla="*/ 2216964 h 3328153"/>
              <a:gd name="connsiteX1" fmla="*/ 646412 w 5848305"/>
              <a:gd name="connsiteY1" fmla="*/ 1958678 h 3328153"/>
              <a:gd name="connsiteX2" fmla="*/ 5659841 w 5848305"/>
              <a:gd name="connsiteY2" fmla="*/ 9578 h 3328153"/>
              <a:gd name="connsiteX3" fmla="*/ 5838364 w 5848305"/>
              <a:gd name="connsiteY3" fmla="*/ 820994 h 3328153"/>
              <a:gd name="connsiteX4" fmla="*/ 255356 w 5848305"/>
              <a:gd name="connsiteY4" fmla="*/ 3328153 h 3328153"/>
              <a:gd name="connsiteX5" fmla="*/ 207894 w 5848305"/>
              <a:gd name="connsiteY5" fmla="*/ 2778335 h 3328153"/>
              <a:gd name="connsiteX6" fmla="*/ 169150 w 5848305"/>
              <a:gd name="connsiteY6" fmla="*/ 2310921 h 3328153"/>
              <a:gd name="connsiteX7" fmla="*/ 47740 w 5848305"/>
              <a:gd name="connsiteY7" fmla="*/ 2265097 h 3328153"/>
              <a:gd name="connsiteX8" fmla="*/ 24985 w 5848305"/>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53209 h 3328153"/>
              <a:gd name="connsiteX4" fmla="*/ 255356 w 5839313"/>
              <a:gd name="connsiteY4" fmla="*/ 3328153 h 3328153"/>
              <a:gd name="connsiteX5" fmla="*/ 207894 w 5839313"/>
              <a:gd name="connsiteY5" fmla="*/ 2778335 h 3328153"/>
              <a:gd name="connsiteX6" fmla="*/ 169150 w 5839313"/>
              <a:gd name="connsiteY6" fmla="*/ 2310921 h 3328153"/>
              <a:gd name="connsiteX7" fmla="*/ 47740 w 5839313"/>
              <a:gd name="connsiteY7" fmla="*/ 2265097 h 3328153"/>
              <a:gd name="connsiteX8" fmla="*/ 24985 w 5839313"/>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41912 h 3328153"/>
              <a:gd name="connsiteX4" fmla="*/ 255356 w 5839313"/>
              <a:gd name="connsiteY4" fmla="*/ 3328153 h 3328153"/>
              <a:gd name="connsiteX5" fmla="*/ 207894 w 5839313"/>
              <a:gd name="connsiteY5" fmla="*/ 2778335 h 3328153"/>
              <a:gd name="connsiteX6" fmla="*/ 169150 w 5839313"/>
              <a:gd name="connsiteY6" fmla="*/ 2310921 h 3328153"/>
              <a:gd name="connsiteX7" fmla="*/ 47740 w 5839313"/>
              <a:gd name="connsiteY7" fmla="*/ 2265097 h 3328153"/>
              <a:gd name="connsiteX8" fmla="*/ 24985 w 5839313"/>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255356 w 5839313"/>
              <a:gd name="connsiteY4" fmla="*/ 3328153 h 3328153"/>
              <a:gd name="connsiteX5" fmla="*/ 207894 w 5839313"/>
              <a:gd name="connsiteY5" fmla="*/ 2778335 h 3328153"/>
              <a:gd name="connsiteX6" fmla="*/ 169150 w 5839313"/>
              <a:gd name="connsiteY6" fmla="*/ 2310921 h 3328153"/>
              <a:gd name="connsiteX7" fmla="*/ 47740 w 5839313"/>
              <a:gd name="connsiteY7" fmla="*/ 2265097 h 3328153"/>
              <a:gd name="connsiteX8" fmla="*/ 24985 w 5839313"/>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255356 w 5839313"/>
              <a:gd name="connsiteY4" fmla="*/ 3328153 h 3328153"/>
              <a:gd name="connsiteX5" fmla="*/ 207894 w 5839313"/>
              <a:gd name="connsiteY5" fmla="*/ 2778335 h 3328153"/>
              <a:gd name="connsiteX6" fmla="*/ 169150 w 5839313"/>
              <a:gd name="connsiteY6" fmla="*/ 2310921 h 3328153"/>
              <a:gd name="connsiteX7" fmla="*/ 47740 w 5839313"/>
              <a:gd name="connsiteY7" fmla="*/ 2265097 h 3328153"/>
              <a:gd name="connsiteX8" fmla="*/ 24985 w 5839313"/>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2237504 w 5839313"/>
              <a:gd name="connsiteY4" fmla="*/ 2377644 h 3328153"/>
              <a:gd name="connsiteX5" fmla="*/ 255356 w 5839313"/>
              <a:gd name="connsiteY5" fmla="*/ 3328153 h 3328153"/>
              <a:gd name="connsiteX6" fmla="*/ 207894 w 5839313"/>
              <a:gd name="connsiteY6" fmla="*/ 2778335 h 3328153"/>
              <a:gd name="connsiteX7" fmla="*/ 169150 w 5839313"/>
              <a:gd name="connsiteY7" fmla="*/ 2310921 h 3328153"/>
              <a:gd name="connsiteX8" fmla="*/ 47740 w 5839313"/>
              <a:gd name="connsiteY8" fmla="*/ 2265097 h 3328153"/>
              <a:gd name="connsiteX9" fmla="*/ 24985 w 5839313"/>
              <a:gd name="connsiteY9"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4616903 w 5839313"/>
              <a:gd name="connsiteY4" fmla="*/ 1349567 h 3328153"/>
              <a:gd name="connsiteX5" fmla="*/ 2237504 w 5839313"/>
              <a:gd name="connsiteY5" fmla="*/ 2377644 h 3328153"/>
              <a:gd name="connsiteX6" fmla="*/ 255356 w 5839313"/>
              <a:gd name="connsiteY6" fmla="*/ 3328153 h 3328153"/>
              <a:gd name="connsiteX7" fmla="*/ 207894 w 5839313"/>
              <a:gd name="connsiteY7" fmla="*/ 2778335 h 3328153"/>
              <a:gd name="connsiteX8" fmla="*/ 169150 w 5839313"/>
              <a:gd name="connsiteY8" fmla="*/ 2310921 h 3328153"/>
              <a:gd name="connsiteX9" fmla="*/ 47740 w 5839313"/>
              <a:gd name="connsiteY9" fmla="*/ 2265097 h 3328153"/>
              <a:gd name="connsiteX10" fmla="*/ 24985 w 5839313"/>
              <a:gd name="connsiteY10"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5514585 w 5839313"/>
              <a:gd name="connsiteY4" fmla="*/ 965450 h 3328153"/>
              <a:gd name="connsiteX5" fmla="*/ 4616903 w 5839313"/>
              <a:gd name="connsiteY5" fmla="*/ 1349567 h 3328153"/>
              <a:gd name="connsiteX6" fmla="*/ 2237504 w 5839313"/>
              <a:gd name="connsiteY6" fmla="*/ 2377644 h 3328153"/>
              <a:gd name="connsiteX7" fmla="*/ 255356 w 5839313"/>
              <a:gd name="connsiteY7" fmla="*/ 3328153 h 3328153"/>
              <a:gd name="connsiteX8" fmla="*/ 207894 w 5839313"/>
              <a:gd name="connsiteY8" fmla="*/ 2778335 h 3328153"/>
              <a:gd name="connsiteX9" fmla="*/ 169150 w 5839313"/>
              <a:gd name="connsiteY9" fmla="*/ 2310921 h 3328153"/>
              <a:gd name="connsiteX10" fmla="*/ 47740 w 5839313"/>
              <a:gd name="connsiteY10" fmla="*/ 2265097 h 3328153"/>
              <a:gd name="connsiteX11" fmla="*/ 24985 w 5839313"/>
              <a:gd name="connsiteY11"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5784972 w 5839313"/>
              <a:gd name="connsiteY4" fmla="*/ 852475 h 3328153"/>
              <a:gd name="connsiteX5" fmla="*/ 5514585 w 5839313"/>
              <a:gd name="connsiteY5" fmla="*/ 965450 h 3328153"/>
              <a:gd name="connsiteX6" fmla="*/ 4616903 w 5839313"/>
              <a:gd name="connsiteY6" fmla="*/ 1349567 h 3328153"/>
              <a:gd name="connsiteX7" fmla="*/ 2237504 w 5839313"/>
              <a:gd name="connsiteY7" fmla="*/ 2377644 h 3328153"/>
              <a:gd name="connsiteX8" fmla="*/ 255356 w 5839313"/>
              <a:gd name="connsiteY8" fmla="*/ 3328153 h 3328153"/>
              <a:gd name="connsiteX9" fmla="*/ 207894 w 5839313"/>
              <a:gd name="connsiteY9" fmla="*/ 2778335 h 3328153"/>
              <a:gd name="connsiteX10" fmla="*/ 169150 w 5839313"/>
              <a:gd name="connsiteY10" fmla="*/ 2310921 h 3328153"/>
              <a:gd name="connsiteX11" fmla="*/ 47740 w 5839313"/>
              <a:gd name="connsiteY11" fmla="*/ 2265097 h 3328153"/>
              <a:gd name="connsiteX12" fmla="*/ 24985 w 5839313"/>
              <a:gd name="connsiteY12" fmla="*/ 2216964 h 3328153"/>
              <a:gd name="connsiteX0" fmla="*/ 24985 w 5839313"/>
              <a:gd name="connsiteY0" fmla="*/ 2216964 h 3282963"/>
              <a:gd name="connsiteX1" fmla="*/ 646412 w 5839313"/>
              <a:gd name="connsiteY1" fmla="*/ 1958678 h 3282963"/>
              <a:gd name="connsiteX2" fmla="*/ 5659841 w 5839313"/>
              <a:gd name="connsiteY2" fmla="*/ 9578 h 3282963"/>
              <a:gd name="connsiteX3" fmla="*/ 5827549 w 5839313"/>
              <a:gd name="connsiteY3" fmla="*/ 787101 h 3282963"/>
              <a:gd name="connsiteX4" fmla="*/ 5784972 w 5839313"/>
              <a:gd name="connsiteY4" fmla="*/ 852475 h 3282963"/>
              <a:gd name="connsiteX5" fmla="*/ 5514585 w 5839313"/>
              <a:gd name="connsiteY5" fmla="*/ 965450 h 3282963"/>
              <a:gd name="connsiteX6" fmla="*/ 4616903 w 5839313"/>
              <a:gd name="connsiteY6" fmla="*/ 1349567 h 3282963"/>
              <a:gd name="connsiteX7" fmla="*/ 2237504 w 5839313"/>
              <a:gd name="connsiteY7" fmla="*/ 2377644 h 3282963"/>
              <a:gd name="connsiteX8" fmla="*/ 244540 w 5839313"/>
              <a:gd name="connsiteY8" fmla="*/ 3282963 h 3282963"/>
              <a:gd name="connsiteX9" fmla="*/ 207894 w 5839313"/>
              <a:gd name="connsiteY9" fmla="*/ 2778335 h 3282963"/>
              <a:gd name="connsiteX10" fmla="*/ 169150 w 5839313"/>
              <a:gd name="connsiteY10" fmla="*/ 2310921 h 3282963"/>
              <a:gd name="connsiteX11" fmla="*/ 47740 w 5839313"/>
              <a:gd name="connsiteY11" fmla="*/ 2265097 h 3282963"/>
              <a:gd name="connsiteX12" fmla="*/ 24985 w 5839313"/>
              <a:gd name="connsiteY12" fmla="*/ 2216964 h 3282963"/>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2 w 5839313"/>
              <a:gd name="connsiteY4" fmla="*/ 852475 h 3249070"/>
              <a:gd name="connsiteX5" fmla="*/ 5514585 w 5839313"/>
              <a:gd name="connsiteY5" fmla="*/ 965450 h 3249070"/>
              <a:gd name="connsiteX6" fmla="*/ 4616903 w 5839313"/>
              <a:gd name="connsiteY6" fmla="*/ 1349567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3 w 5839313"/>
              <a:gd name="connsiteY4" fmla="*/ 795988 h 3249070"/>
              <a:gd name="connsiteX5" fmla="*/ 5514585 w 5839313"/>
              <a:gd name="connsiteY5" fmla="*/ 965450 h 3249070"/>
              <a:gd name="connsiteX6" fmla="*/ 4616903 w 5839313"/>
              <a:gd name="connsiteY6" fmla="*/ 1349567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3 w 5839313"/>
              <a:gd name="connsiteY4" fmla="*/ 795988 h 3249070"/>
              <a:gd name="connsiteX5" fmla="*/ 5503770 w 5839313"/>
              <a:gd name="connsiteY5" fmla="*/ 931557 h 3249070"/>
              <a:gd name="connsiteX6" fmla="*/ 4616903 w 5839313"/>
              <a:gd name="connsiteY6" fmla="*/ 1349567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3 w 5839313"/>
              <a:gd name="connsiteY4" fmla="*/ 795988 h 3249070"/>
              <a:gd name="connsiteX5" fmla="*/ 5503770 w 5839313"/>
              <a:gd name="connsiteY5" fmla="*/ 931557 h 3249070"/>
              <a:gd name="connsiteX6" fmla="*/ 4616903 w 5839313"/>
              <a:gd name="connsiteY6" fmla="*/ 1315674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3 w 5839313"/>
              <a:gd name="connsiteY4" fmla="*/ 795988 h 3249070"/>
              <a:gd name="connsiteX5" fmla="*/ 5503770 w 5839313"/>
              <a:gd name="connsiteY5" fmla="*/ 931557 h 3249070"/>
              <a:gd name="connsiteX6" fmla="*/ 4616903 w 5839313"/>
              <a:gd name="connsiteY6" fmla="*/ 1315674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43554"/>
              <a:gd name="connsiteY0" fmla="*/ 2216964 h 3249070"/>
              <a:gd name="connsiteX1" fmla="*/ 646412 w 5843554"/>
              <a:gd name="connsiteY1" fmla="*/ 1958678 h 3249070"/>
              <a:gd name="connsiteX2" fmla="*/ 5659841 w 5843554"/>
              <a:gd name="connsiteY2" fmla="*/ 9578 h 3249070"/>
              <a:gd name="connsiteX3" fmla="*/ 5827549 w 5843554"/>
              <a:gd name="connsiteY3" fmla="*/ 787101 h 3249070"/>
              <a:gd name="connsiteX4" fmla="*/ 5828233 w 5843554"/>
              <a:gd name="connsiteY4" fmla="*/ 795988 h 3249070"/>
              <a:gd name="connsiteX5" fmla="*/ 5784973 w 5843554"/>
              <a:gd name="connsiteY5" fmla="*/ 795988 h 3249070"/>
              <a:gd name="connsiteX6" fmla="*/ 5503770 w 5843554"/>
              <a:gd name="connsiteY6" fmla="*/ 931557 h 3249070"/>
              <a:gd name="connsiteX7" fmla="*/ 4616903 w 5843554"/>
              <a:gd name="connsiteY7" fmla="*/ 1315674 h 3249070"/>
              <a:gd name="connsiteX8" fmla="*/ 2237504 w 5843554"/>
              <a:gd name="connsiteY8" fmla="*/ 2377644 h 3249070"/>
              <a:gd name="connsiteX9" fmla="*/ 244540 w 5843554"/>
              <a:gd name="connsiteY9" fmla="*/ 3249070 h 3249070"/>
              <a:gd name="connsiteX10" fmla="*/ 207894 w 5843554"/>
              <a:gd name="connsiteY10" fmla="*/ 2778335 h 3249070"/>
              <a:gd name="connsiteX11" fmla="*/ 169150 w 5843554"/>
              <a:gd name="connsiteY11" fmla="*/ 2310921 h 3249070"/>
              <a:gd name="connsiteX12" fmla="*/ 47740 w 5843554"/>
              <a:gd name="connsiteY12" fmla="*/ 2265097 h 3249070"/>
              <a:gd name="connsiteX13" fmla="*/ 24985 w 5843554"/>
              <a:gd name="connsiteY13" fmla="*/ 2216964 h 3249070"/>
              <a:gd name="connsiteX0" fmla="*/ 24985 w 5843554"/>
              <a:gd name="connsiteY0" fmla="*/ 2216964 h 3249070"/>
              <a:gd name="connsiteX1" fmla="*/ 646412 w 5843554"/>
              <a:gd name="connsiteY1" fmla="*/ 1958678 h 3249070"/>
              <a:gd name="connsiteX2" fmla="*/ 5627395 w 5843554"/>
              <a:gd name="connsiteY2" fmla="*/ 9578 h 3249070"/>
              <a:gd name="connsiteX3" fmla="*/ 5827549 w 5843554"/>
              <a:gd name="connsiteY3" fmla="*/ 787101 h 3249070"/>
              <a:gd name="connsiteX4" fmla="*/ 5828233 w 5843554"/>
              <a:gd name="connsiteY4" fmla="*/ 795988 h 3249070"/>
              <a:gd name="connsiteX5" fmla="*/ 5784973 w 5843554"/>
              <a:gd name="connsiteY5" fmla="*/ 795988 h 3249070"/>
              <a:gd name="connsiteX6" fmla="*/ 5503770 w 5843554"/>
              <a:gd name="connsiteY6" fmla="*/ 931557 h 3249070"/>
              <a:gd name="connsiteX7" fmla="*/ 4616903 w 5843554"/>
              <a:gd name="connsiteY7" fmla="*/ 1315674 h 3249070"/>
              <a:gd name="connsiteX8" fmla="*/ 2237504 w 5843554"/>
              <a:gd name="connsiteY8" fmla="*/ 2377644 h 3249070"/>
              <a:gd name="connsiteX9" fmla="*/ 244540 w 5843554"/>
              <a:gd name="connsiteY9" fmla="*/ 3249070 h 3249070"/>
              <a:gd name="connsiteX10" fmla="*/ 207894 w 5843554"/>
              <a:gd name="connsiteY10" fmla="*/ 2778335 h 3249070"/>
              <a:gd name="connsiteX11" fmla="*/ 169150 w 5843554"/>
              <a:gd name="connsiteY11" fmla="*/ 2310921 h 3249070"/>
              <a:gd name="connsiteX12" fmla="*/ 47740 w 5843554"/>
              <a:gd name="connsiteY12" fmla="*/ 2265097 h 3249070"/>
              <a:gd name="connsiteX13" fmla="*/ 24985 w 5843554"/>
              <a:gd name="connsiteY13" fmla="*/ 2216964 h 3249070"/>
              <a:gd name="connsiteX0" fmla="*/ 24985 w 5843554"/>
              <a:gd name="connsiteY0" fmla="*/ 2216964 h 3249070"/>
              <a:gd name="connsiteX1" fmla="*/ 646412 w 5843554"/>
              <a:gd name="connsiteY1" fmla="*/ 1958678 h 3249070"/>
              <a:gd name="connsiteX2" fmla="*/ 5627395 w 5843554"/>
              <a:gd name="connsiteY2" fmla="*/ 9578 h 3249070"/>
              <a:gd name="connsiteX3" fmla="*/ 5827549 w 5843554"/>
              <a:gd name="connsiteY3" fmla="*/ 787101 h 3249070"/>
              <a:gd name="connsiteX4" fmla="*/ 5828233 w 5843554"/>
              <a:gd name="connsiteY4" fmla="*/ 795988 h 3249070"/>
              <a:gd name="connsiteX5" fmla="*/ 5784973 w 5843554"/>
              <a:gd name="connsiteY5" fmla="*/ 795988 h 3249070"/>
              <a:gd name="connsiteX6" fmla="*/ 5503770 w 5843554"/>
              <a:gd name="connsiteY6" fmla="*/ 931557 h 3249070"/>
              <a:gd name="connsiteX7" fmla="*/ 4616903 w 5843554"/>
              <a:gd name="connsiteY7" fmla="*/ 1315674 h 3249070"/>
              <a:gd name="connsiteX8" fmla="*/ 2237504 w 5843554"/>
              <a:gd name="connsiteY8" fmla="*/ 2377644 h 3249070"/>
              <a:gd name="connsiteX9" fmla="*/ 244540 w 5843554"/>
              <a:gd name="connsiteY9" fmla="*/ 3249070 h 3249070"/>
              <a:gd name="connsiteX10" fmla="*/ 207894 w 5843554"/>
              <a:gd name="connsiteY10" fmla="*/ 2778335 h 3249070"/>
              <a:gd name="connsiteX11" fmla="*/ 169150 w 5843554"/>
              <a:gd name="connsiteY11" fmla="*/ 2310921 h 3249070"/>
              <a:gd name="connsiteX12" fmla="*/ 47740 w 5843554"/>
              <a:gd name="connsiteY12" fmla="*/ 2265097 h 3249070"/>
              <a:gd name="connsiteX13" fmla="*/ 24985 w 5843554"/>
              <a:gd name="connsiteY13" fmla="*/ 2216964 h 3249070"/>
              <a:gd name="connsiteX0" fmla="*/ 24985 w 5843554"/>
              <a:gd name="connsiteY0" fmla="*/ 2207594 h 3239700"/>
              <a:gd name="connsiteX1" fmla="*/ 646412 w 5843554"/>
              <a:gd name="connsiteY1" fmla="*/ 1949308 h 3239700"/>
              <a:gd name="connsiteX2" fmla="*/ 5627395 w 5843554"/>
              <a:gd name="connsiteY2" fmla="*/ 208 h 3239700"/>
              <a:gd name="connsiteX3" fmla="*/ 5827549 w 5843554"/>
              <a:gd name="connsiteY3" fmla="*/ 777731 h 3239700"/>
              <a:gd name="connsiteX4" fmla="*/ 5828233 w 5843554"/>
              <a:gd name="connsiteY4" fmla="*/ 786618 h 3239700"/>
              <a:gd name="connsiteX5" fmla="*/ 5784973 w 5843554"/>
              <a:gd name="connsiteY5" fmla="*/ 786618 h 3239700"/>
              <a:gd name="connsiteX6" fmla="*/ 5503770 w 5843554"/>
              <a:gd name="connsiteY6" fmla="*/ 922187 h 3239700"/>
              <a:gd name="connsiteX7" fmla="*/ 4616903 w 5843554"/>
              <a:gd name="connsiteY7" fmla="*/ 1306304 h 3239700"/>
              <a:gd name="connsiteX8" fmla="*/ 2237504 w 5843554"/>
              <a:gd name="connsiteY8" fmla="*/ 2368274 h 3239700"/>
              <a:gd name="connsiteX9" fmla="*/ 244540 w 5843554"/>
              <a:gd name="connsiteY9" fmla="*/ 3239700 h 3239700"/>
              <a:gd name="connsiteX10" fmla="*/ 207894 w 5843554"/>
              <a:gd name="connsiteY10" fmla="*/ 2768965 h 3239700"/>
              <a:gd name="connsiteX11" fmla="*/ 169150 w 5843554"/>
              <a:gd name="connsiteY11" fmla="*/ 2301551 h 3239700"/>
              <a:gd name="connsiteX12" fmla="*/ 47740 w 5843554"/>
              <a:gd name="connsiteY12" fmla="*/ 2255727 h 3239700"/>
              <a:gd name="connsiteX13" fmla="*/ 24985 w 5843554"/>
              <a:gd name="connsiteY13" fmla="*/ 2207594 h 3239700"/>
              <a:gd name="connsiteX0" fmla="*/ 24985 w 5843554"/>
              <a:gd name="connsiteY0" fmla="*/ 2207386 h 3239492"/>
              <a:gd name="connsiteX1" fmla="*/ 646412 w 5843554"/>
              <a:gd name="connsiteY1" fmla="*/ 1949100 h 3239492"/>
              <a:gd name="connsiteX2" fmla="*/ 5627395 w 5843554"/>
              <a:gd name="connsiteY2" fmla="*/ 0 h 3239492"/>
              <a:gd name="connsiteX3" fmla="*/ 5827549 w 5843554"/>
              <a:gd name="connsiteY3" fmla="*/ 777523 h 3239492"/>
              <a:gd name="connsiteX4" fmla="*/ 5828233 w 5843554"/>
              <a:gd name="connsiteY4" fmla="*/ 786410 h 3239492"/>
              <a:gd name="connsiteX5" fmla="*/ 5784973 w 5843554"/>
              <a:gd name="connsiteY5" fmla="*/ 786410 h 3239492"/>
              <a:gd name="connsiteX6" fmla="*/ 5503770 w 5843554"/>
              <a:gd name="connsiteY6" fmla="*/ 921979 h 3239492"/>
              <a:gd name="connsiteX7" fmla="*/ 4616903 w 5843554"/>
              <a:gd name="connsiteY7" fmla="*/ 1306096 h 3239492"/>
              <a:gd name="connsiteX8" fmla="*/ 2237504 w 5843554"/>
              <a:gd name="connsiteY8" fmla="*/ 2368066 h 3239492"/>
              <a:gd name="connsiteX9" fmla="*/ 244540 w 5843554"/>
              <a:gd name="connsiteY9" fmla="*/ 3239492 h 3239492"/>
              <a:gd name="connsiteX10" fmla="*/ 207894 w 5843554"/>
              <a:gd name="connsiteY10" fmla="*/ 2768757 h 3239492"/>
              <a:gd name="connsiteX11" fmla="*/ 169150 w 5843554"/>
              <a:gd name="connsiteY11" fmla="*/ 2301343 h 3239492"/>
              <a:gd name="connsiteX12" fmla="*/ 47740 w 5843554"/>
              <a:gd name="connsiteY12" fmla="*/ 2255519 h 3239492"/>
              <a:gd name="connsiteX13" fmla="*/ 24985 w 5843554"/>
              <a:gd name="connsiteY13" fmla="*/ 2207386 h 3239492"/>
              <a:gd name="connsiteX0" fmla="*/ 24985 w 5843554"/>
              <a:gd name="connsiteY0" fmla="*/ 2208025 h 3240131"/>
              <a:gd name="connsiteX1" fmla="*/ 646412 w 5843554"/>
              <a:gd name="connsiteY1" fmla="*/ 1949739 h 3240131"/>
              <a:gd name="connsiteX2" fmla="*/ 5627395 w 5843554"/>
              <a:gd name="connsiteY2" fmla="*/ 639 h 3240131"/>
              <a:gd name="connsiteX3" fmla="*/ 5827549 w 5843554"/>
              <a:gd name="connsiteY3" fmla="*/ 778162 h 3240131"/>
              <a:gd name="connsiteX4" fmla="*/ 5828233 w 5843554"/>
              <a:gd name="connsiteY4" fmla="*/ 787049 h 3240131"/>
              <a:gd name="connsiteX5" fmla="*/ 5784973 w 5843554"/>
              <a:gd name="connsiteY5" fmla="*/ 787049 h 3240131"/>
              <a:gd name="connsiteX6" fmla="*/ 5503770 w 5843554"/>
              <a:gd name="connsiteY6" fmla="*/ 922618 h 3240131"/>
              <a:gd name="connsiteX7" fmla="*/ 4616903 w 5843554"/>
              <a:gd name="connsiteY7" fmla="*/ 1306735 h 3240131"/>
              <a:gd name="connsiteX8" fmla="*/ 2237504 w 5843554"/>
              <a:gd name="connsiteY8" fmla="*/ 2368705 h 3240131"/>
              <a:gd name="connsiteX9" fmla="*/ 244540 w 5843554"/>
              <a:gd name="connsiteY9" fmla="*/ 3240131 h 3240131"/>
              <a:gd name="connsiteX10" fmla="*/ 207894 w 5843554"/>
              <a:gd name="connsiteY10" fmla="*/ 2769396 h 3240131"/>
              <a:gd name="connsiteX11" fmla="*/ 169150 w 5843554"/>
              <a:gd name="connsiteY11" fmla="*/ 2301982 h 3240131"/>
              <a:gd name="connsiteX12" fmla="*/ 47740 w 5843554"/>
              <a:gd name="connsiteY12" fmla="*/ 2256158 h 3240131"/>
              <a:gd name="connsiteX13" fmla="*/ 24985 w 5843554"/>
              <a:gd name="connsiteY13" fmla="*/ 2208025 h 3240131"/>
              <a:gd name="connsiteX0" fmla="*/ 24985 w 5832597"/>
              <a:gd name="connsiteY0" fmla="*/ 2208025 h 3240131"/>
              <a:gd name="connsiteX1" fmla="*/ 646412 w 5832597"/>
              <a:gd name="connsiteY1" fmla="*/ 1949739 h 3240131"/>
              <a:gd name="connsiteX2" fmla="*/ 5627395 w 5832597"/>
              <a:gd name="connsiteY2" fmla="*/ 639 h 3240131"/>
              <a:gd name="connsiteX3" fmla="*/ 5827549 w 5832597"/>
              <a:gd name="connsiteY3" fmla="*/ 778162 h 3240131"/>
              <a:gd name="connsiteX4" fmla="*/ 5828233 w 5832597"/>
              <a:gd name="connsiteY4" fmla="*/ 787049 h 3240131"/>
              <a:gd name="connsiteX5" fmla="*/ 5784973 w 5832597"/>
              <a:gd name="connsiteY5" fmla="*/ 787049 h 3240131"/>
              <a:gd name="connsiteX6" fmla="*/ 5503770 w 5832597"/>
              <a:gd name="connsiteY6" fmla="*/ 922618 h 3240131"/>
              <a:gd name="connsiteX7" fmla="*/ 4616903 w 5832597"/>
              <a:gd name="connsiteY7" fmla="*/ 1306735 h 3240131"/>
              <a:gd name="connsiteX8" fmla="*/ 2237504 w 5832597"/>
              <a:gd name="connsiteY8" fmla="*/ 2368705 h 3240131"/>
              <a:gd name="connsiteX9" fmla="*/ 244540 w 5832597"/>
              <a:gd name="connsiteY9" fmla="*/ 3240131 h 3240131"/>
              <a:gd name="connsiteX10" fmla="*/ 207894 w 5832597"/>
              <a:gd name="connsiteY10" fmla="*/ 2769396 h 3240131"/>
              <a:gd name="connsiteX11" fmla="*/ 169150 w 5832597"/>
              <a:gd name="connsiteY11" fmla="*/ 2301982 h 3240131"/>
              <a:gd name="connsiteX12" fmla="*/ 47740 w 5832597"/>
              <a:gd name="connsiteY12" fmla="*/ 2256158 h 3240131"/>
              <a:gd name="connsiteX13" fmla="*/ 24985 w 5832597"/>
              <a:gd name="connsiteY13" fmla="*/ 2208025 h 3240131"/>
              <a:gd name="connsiteX0" fmla="*/ 24985 w 5828449"/>
              <a:gd name="connsiteY0" fmla="*/ 2208025 h 3240131"/>
              <a:gd name="connsiteX1" fmla="*/ 646412 w 5828449"/>
              <a:gd name="connsiteY1" fmla="*/ 1949739 h 3240131"/>
              <a:gd name="connsiteX2" fmla="*/ 5627395 w 5828449"/>
              <a:gd name="connsiteY2" fmla="*/ 639 h 3240131"/>
              <a:gd name="connsiteX3" fmla="*/ 5827549 w 5828449"/>
              <a:gd name="connsiteY3" fmla="*/ 778162 h 3240131"/>
              <a:gd name="connsiteX4" fmla="*/ 5828233 w 5828449"/>
              <a:gd name="connsiteY4" fmla="*/ 787049 h 3240131"/>
              <a:gd name="connsiteX5" fmla="*/ 5784973 w 5828449"/>
              <a:gd name="connsiteY5" fmla="*/ 787049 h 3240131"/>
              <a:gd name="connsiteX6" fmla="*/ 5503770 w 5828449"/>
              <a:gd name="connsiteY6" fmla="*/ 922618 h 3240131"/>
              <a:gd name="connsiteX7" fmla="*/ 4616903 w 5828449"/>
              <a:gd name="connsiteY7" fmla="*/ 1306735 h 3240131"/>
              <a:gd name="connsiteX8" fmla="*/ 2237504 w 5828449"/>
              <a:gd name="connsiteY8" fmla="*/ 2368705 h 3240131"/>
              <a:gd name="connsiteX9" fmla="*/ 244540 w 5828449"/>
              <a:gd name="connsiteY9" fmla="*/ 3240131 h 3240131"/>
              <a:gd name="connsiteX10" fmla="*/ 207894 w 5828449"/>
              <a:gd name="connsiteY10" fmla="*/ 2769396 h 3240131"/>
              <a:gd name="connsiteX11" fmla="*/ 169150 w 5828449"/>
              <a:gd name="connsiteY11" fmla="*/ 2301982 h 3240131"/>
              <a:gd name="connsiteX12" fmla="*/ 47740 w 5828449"/>
              <a:gd name="connsiteY12" fmla="*/ 2256158 h 3240131"/>
              <a:gd name="connsiteX13" fmla="*/ 24985 w 5828449"/>
              <a:gd name="connsiteY13" fmla="*/ 2208025 h 3240131"/>
              <a:gd name="connsiteX0" fmla="*/ 24985 w 5828449"/>
              <a:gd name="connsiteY0" fmla="*/ 2224217 h 3256323"/>
              <a:gd name="connsiteX1" fmla="*/ 646412 w 5828449"/>
              <a:gd name="connsiteY1" fmla="*/ 1965931 h 3256323"/>
              <a:gd name="connsiteX2" fmla="*/ 5627395 w 5828449"/>
              <a:gd name="connsiteY2" fmla="*/ 16831 h 3256323"/>
              <a:gd name="connsiteX3" fmla="*/ 5827549 w 5828449"/>
              <a:gd name="connsiteY3" fmla="*/ 794354 h 3256323"/>
              <a:gd name="connsiteX4" fmla="*/ 5828233 w 5828449"/>
              <a:gd name="connsiteY4" fmla="*/ 803241 h 3256323"/>
              <a:gd name="connsiteX5" fmla="*/ 5784973 w 5828449"/>
              <a:gd name="connsiteY5" fmla="*/ 803241 h 3256323"/>
              <a:gd name="connsiteX6" fmla="*/ 5503770 w 5828449"/>
              <a:gd name="connsiteY6" fmla="*/ 938810 h 3256323"/>
              <a:gd name="connsiteX7" fmla="*/ 4616903 w 5828449"/>
              <a:gd name="connsiteY7" fmla="*/ 1322927 h 3256323"/>
              <a:gd name="connsiteX8" fmla="*/ 2237504 w 5828449"/>
              <a:gd name="connsiteY8" fmla="*/ 2384897 h 3256323"/>
              <a:gd name="connsiteX9" fmla="*/ 244540 w 5828449"/>
              <a:gd name="connsiteY9" fmla="*/ 3256323 h 3256323"/>
              <a:gd name="connsiteX10" fmla="*/ 207894 w 5828449"/>
              <a:gd name="connsiteY10" fmla="*/ 2785588 h 3256323"/>
              <a:gd name="connsiteX11" fmla="*/ 169150 w 5828449"/>
              <a:gd name="connsiteY11" fmla="*/ 2318174 h 3256323"/>
              <a:gd name="connsiteX12" fmla="*/ 47740 w 5828449"/>
              <a:gd name="connsiteY12" fmla="*/ 2272350 h 3256323"/>
              <a:gd name="connsiteX13" fmla="*/ 24985 w 5828449"/>
              <a:gd name="connsiteY13" fmla="*/ 2224217 h 3256323"/>
              <a:gd name="connsiteX0" fmla="*/ 24985 w 5828449"/>
              <a:gd name="connsiteY0" fmla="*/ 2235290 h 3267396"/>
              <a:gd name="connsiteX1" fmla="*/ 646412 w 5828449"/>
              <a:gd name="connsiteY1" fmla="*/ 1977004 h 3267396"/>
              <a:gd name="connsiteX2" fmla="*/ 5584134 w 5828449"/>
              <a:gd name="connsiteY2" fmla="*/ 16606 h 3267396"/>
              <a:gd name="connsiteX3" fmla="*/ 5827549 w 5828449"/>
              <a:gd name="connsiteY3" fmla="*/ 805427 h 3267396"/>
              <a:gd name="connsiteX4" fmla="*/ 5828233 w 5828449"/>
              <a:gd name="connsiteY4" fmla="*/ 814314 h 3267396"/>
              <a:gd name="connsiteX5" fmla="*/ 5784973 w 5828449"/>
              <a:gd name="connsiteY5" fmla="*/ 814314 h 3267396"/>
              <a:gd name="connsiteX6" fmla="*/ 5503770 w 5828449"/>
              <a:gd name="connsiteY6" fmla="*/ 949883 h 3267396"/>
              <a:gd name="connsiteX7" fmla="*/ 4616903 w 5828449"/>
              <a:gd name="connsiteY7" fmla="*/ 1334000 h 3267396"/>
              <a:gd name="connsiteX8" fmla="*/ 2237504 w 5828449"/>
              <a:gd name="connsiteY8" fmla="*/ 2395970 h 3267396"/>
              <a:gd name="connsiteX9" fmla="*/ 244540 w 5828449"/>
              <a:gd name="connsiteY9" fmla="*/ 3267396 h 3267396"/>
              <a:gd name="connsiteX10" fmla="*/ 207894 w 5828449"/>
              <a:gd name="connsiteY10" fmla="*/ 2796661 h 3267396"/>
              <a:gd name="connsiteX11" fmla="*/ 169150 w 5828449"/>
              <a:gd name="connsiteY11" fmla="*/ 2329247 h 3267396"/>
              <a:gd name="connsiteX12" fmla="*/ 47740 w 5828449"/>
              <a:gd name="connsiteY12" fmla="*/ 2283423 h 3267396"/>
              <a:gd name="connsiteX13" fmla="*/ 24985 w 5828449"/>
              <a:gd name="connsiteY13" fmla="*/ 2235290 h 3267396"/>
              <a:gd name="connsiteX0" fmla="*/ 24985 w 5828449"/>
              <a:gd name="connsiteY0" fmla="*/ 2235290 h 3301520"/>
              <a:gd name="connsiteX1" fmla="*/ 646412 w 5828449"/>
              <a:gd name="connsiteY1" fmla="*/ 1977004 h 3301520"/>
              <a:gd name="connsiteX2" fmla="*/ 5584134 w 5828449"/>
              <a:gd name="connsiteY2" fmla="*/ 16606 h 3301520"/>
              <a:gd name="connsiteX3" fmla="*/ 5827549 w 5828449"/>
              <a:gd name="connsiteY3" fmla="*/ 805427 h 3301520"/>
              <a:gd name="connsiteX4" fmla="*/ 5828233 w 5828449"/>
              <a:gd name="connsiteY4" fmla="*/ 814314 h 3301520"/>
              <a:gd name="connsiteX5" fmla="*/ 5784973 w 5828449"/>
              <a:gd name="connsiteY5" fmla="*/ 814314 h 3301520"/>
              <a:gd name="connsiteX6" fmla="*/ 5503770 w 5828449"/>
              <a:gd name="connsiteY6" fmla="*/ 949883 h 3301520"/>
              <a:gd name="connsiteX7" fmla="*/ 4616903 w 5828449"/>
              <a:gd name="connsiteY7" fmla="*/ 1334000 h 3301520"/>
              <a:gd name="connsiteX8" fmla="*/ 2237504 w 5828449"/>
              <a:gd name="connsiteY8" fmla="*/ 2395970 h 3301520"/>
              <a:gd name="connsiteX9" fmla="*/ 244540 w 5828449"/>
              <a:gd name="connsiteY9" fmla="*/ 3301520 h 3301520"/>
              <a:gd name="connsiteX10" fmla="*/ 207894 w 5828449"/>
              <a:gd name="connsiteY10" fmla="*/ 2796661 h 3301520"/>
              <a:gd name="connsiteX11" fmla="*/ 169150 w 5828449"/>
              <a:gd name="connsiteY11" fmla="*/ 2329247 h 3301520"/>
              <a:gd name="connsiteX12" fmla="*/ 47740 w 5828449"/>
              <a:gd name="connsiteY12" fmla="*/ 2283423 h 3301520"/>
              <a:gd name="connsiteX13" fmla="*/ 24985 w 5828449"/>
              <a:gd name="connsiteY13" fmla="*/ 2235290 h 3301520"/>
              <a:gd name="connsiteX0" fmla="*/ 24985 w 5828449"/>
              <a:gd name="connsiteY0" fmla="*/ 2235290 h 3301520"/>
              <a:gd name="connsiteX1" fmla="*/ 646412 w 5828449"/>
              <a:gd name="connsiteY1" fmla="*/ 1977004 h 3301520"/>
              <a:gd name="connsiteX2" fmla="*/ 5584134 w 5828449"/>
              <a:gd name="connsiteY2" fmla="*/ 16606 h 3301520"/>
              <a:gd name="connsiteX3" fmla="*/ 5827549 w 5828449"/>
              <a:gd name="connsiteY3" fmla="*/ 805427 h 3301520"/>
              <a:gd name="connsiteX4" fmla="*/ 5828233 w 5828449"/>
              <a:gd name="connsiteY4" fmla="*/ 814314 h 3301520"/>
              <a:gd name="connsiteX5" fmla="*/ 5784973 w 5828449"/>
              <a:gd name="connsiteY5" fmla="*/ 814314 h 3301520"/>
              <a:gd name="connsiteX6" fmla="*/ 5503770 w 5828449"/>
              <a:gd name="connsiteY6" fmla="*/ 949883 h 3301520"/>
              <a:gd name="connsiteX7" fmla="*/ 4616903 w 5828449"/>
              <a:gd name="connsiteY7" fmla="*/ 1334000 h 3301520"/>
              <a:gd name="connsiteX8" fmla="*/ 2237504 w 5828449"/>
              <a:gd name="connsiteY8" fmla="*/ 2395970 h 3301520"/>
              <a:gd name="connsiteX9" fmla="*/ 244540 w 5828449"/>
              <a:gd name="connsiteY9" fmla="*/ 3301520 h 3301520"/>
              <a:gd name="connsiteX10" fmla="*/ 207894 w 5828449"/>
              <a:gd name="connsiteY10" fmla="*/ 2796661 h 3301520"/>
              <a:gd name="connsiteX11" fmla="*/ 169150 w 5828449"/>
              <a:gd name="connsiteY11" fmla="*/ 2329247 h 3301520"/>
              <a:gd name="connsiteX12" fmla="*/ 47740 w 5828449"/>
              <a:gd name="connsiteY12" fmla="*/ 2283423 h 3301520"/>
              <a:gd name="connsiteX13" fmla="*/ 24985 w 5828449"/>
              <a:gd name="connsiteY13" fmla="*/ 2235290 h 3301520"/>
              <a:gd name="connsiteX0" fmla="*/ 24985 w 5828449"/>
              <a:gd name="connsiteY0" fmla="*/ 2235290 h 3301520"/>
              <a:gd name="connsiteX1" fmla="*/ 646412 w 5828449"/>
              <a:gd name="connsiteY1" fmla="*/ 1977004 h 3301520"/>
              <a:gd name="connsiteX2" fmla="*/ 5584134 w 5828449"/>
              <a:gd name="connsiteY2" fmla="*/ 16606 h 3301520"/>
              <a:gd name="connsiteX3" fmla="*/ 5827549 w 5828449"/>
              <a:gd name="connsiteY3" fmla="*/ 805427 h 3301520"/>
              <a:gd name="connsiteX4" fmla="*/ 5828233 w 5828449"/>
              <a:gd name="connsiteY4" fmla="*/ 814314 h 3301520"/>
              <a:gd name="connsiteX5" fmla="*/ 5742046 w 5828449"/>
              <a:gd name="connsiteY5" fmla="*/ 802939 h 3301520"/>
              <a:gd name="connsiteX6" fmla="*/ 5503770 w 5828449"/>
              <a:gd name="connsiteY6" fmla="*/ 949883 h 3301520"/>
              <a:gd name="connsiteX7" fmla="*/ 4616903 w 5828449"/>
              <a:gd name="connsiteY7" fmla="*/ 1334000 h 3301520"/>
              <a:gd name="connsiteX8" fmla="*/ 2237504 w 5828449"/>
              <a:gd name="connsiteY8" fmla="*/ 2395970 h 3301520"/>
              <a:gd name="connsiteX9" fmla="*/ 244540 w 5828449"/>
              <a:gd name="connsiteY9" fmla="*/ 3301520 h 3301520"/>
              <a:gd name="connsiteX10" fmla="*/ 207894 w 5828449"/>
              <a:gd name="connsiteY10" fmla="*/ 2796661 h 3301520"/>
              <a:gd name="connsiteX11" fmla="*/ 169150 w 5828449"/>
              <a:gd name="connsiteY11" fmla="*/ 2329247 h 3301520"/>
              <a:gd name="connsiteX12" fmla="*/ 47740 w 5828449"/>
              <a:gd name="connsiteY12" fmla="*/ 2283423 h 3301520"/>
              <a:gd name="connsiteX13" fmla="*/ 24985 w 5828449"/>
              <a:gd name="connsiteY13" fmla="*/ 2235290 h 3301520"/>
              <a:gd name="connsiteX0" fmla="*/ 24985 w 5828449"/>
              <a:gd name="connsiteY0" fmla="*/ 2213000 h 3279230"/>
              <a:gd name="connsiteX1" fmla="*/ 646412 w 5828449"/>
              <a:gd name="connsiteY1" fmla="*/ 1954714 h 3279230"/>
              <a:gd name="connsiteX2" fmla="*/ 5498282 w 5828449"/>
              <a:gd name="connsiteY2" fmla="*/ 17066 h 3279230"/>
              <a:gd name="connsiteX3" fmla="*/ 5827549 w 5828449"/>
              <a:gd name="connsiteY3" fmla="*/ 783137 h 3279230"/>
              <a:gd name="connsiteX4" fmla="*/ 5828233 w 5828449"/>
              <a:gd name="connsiteY4" fmla="*/ 792024 h 3279230"/>
              <a:gd name="connsiteX5" fmla="*/ 5742046 w 5828449"/>
              <a:gd name="connsiteY5" fmla="*/ 780649 h 3279230"/>
              <a:gd name="connsiteX6" fmla="*/ 5503770 w 5828449"/>
              <a:gd name="connsiteY6" fmla="*/ 927593 h 3279230"/>
              <a:gd name="connsiteX7" fmla="*/ 4616903 w 5828449"/>
              <a:gd name="connsiteY7" fmla="*/ 1311710 h 3279230"/>
              <a:gd name="connsiteX8" fmla="*/ 2237504 w 5828449"/>
              <a:gd name="connsiteY8" fmla="*/ 2373680 h 3279230"/>
              <a:gd name="connsiteX9" fmla="*/ 244540 w 5828449"/>
              <a:gd name="connsiteY9" fmla="*/ 3279230 h 3279230"/>
              <a:gd name="connsiteX10" fmla="*/ 207894 w 5828449"/>
              <a:gd name="connsiteY10" fmla="*/ 2774371 h 3279230"/>
              <a:gd name="connsiteX11" fmla="*/ 169150 w 5828449"/>
              <a:gd name="connsiteY11" fmla="*/ 2306957 h 3279230"/>
              <a:gd name="connsiteX12" fmla="*/ 47740 w 5828449"/>
              <a:gd name="connsiteY12" fmla="*/ 2261133 h 3279230"/>
              <a:gd name="connsiteX13" fmla="*/ 24985 w 5828449"/>
              <a:gd name="connsiteY13" fmla="*/ 2213000 h 3279230"/>
              <a:gd name="connsiteX0" fmla="*/ 24985 w 5828449"/>
              <a:gd name="connsiteY0" fmla="*/ 2195934 h 3262164"/>
              <a:gd name="connsiteX1" fmla="*/ 646412 w 5828449"/>
              <a:gd name="connsiteY1" fmla="*/ 1937648 h 3262164"/>
              <a:gd name="connsiteX2" fmla="*/ 5498282 w 5828449"/>
              <a:gd name="connsiteY2" fmla="*/ 0 h 3262164"/>
              <a:gd name="connsiteX3" fmla="*/ 5827549 w 5828449"/>
              <a:gd name="connsiteY3" fmla="*/ 766071 h 3262164"/>
              <a:gd name="connsiteX4" fmla="*/ 5828233 w 5828449"/>
              <a:gd name="connsiteY4" fmla="*/ 774958 h 3262164"/>
              <a:gd name="connsiteX5" fmla="*/ 5742046 w 5828449"/>
              <a:gd name="connsiteY5" fmla="*/ 763583 h 3262164"/>
              <a:gd name="connsiteX6" fmla="*/ 5503770 w 5828449"/>
              <a:gd name="connsiteY6" fmla="*/ 910527 h 3262164"/>
              <a:gd name="connsiteX7" fmla="*/ 4616903 w 5828449"/>
              <a:gd name="connsiteY7" fmla="*/ 1294644 h 3262164"/>
              <a:gd name="connsiteX8" fmla="*/ 2237504 w 5828449"/>
              <a:gd name="connsiteY8" fmla="*/ 2356614 h 3262164"/>
              <a:gd name="connsiteX9" fmla="*/ 244540 w 5828449"/>
              <a:gd name="connsiteY9" fmla="*/ 3262164 h 3262164"/>
              <a:gd name="connsiteX10" fmla="*/ 207894 w 5828449"/>
              <a:gd name="connsiteY10" fmla="*/ 2757305 h 3262164"/>
              <a:gd name="connsiteX11" fmla="*/ 169150 w 5828449"/>
              <a:gd name="connsiteY11" fmla="*/ 2289891 h 3262164"/>
              <a:gd name="connsiteX12" fmla="*/ 47740 w 5828449"/>
              <a:gd name="connsiteY12" fmla="*/ 2244067 h 3262164"/>
              <a:gd name="connsiteX13" fmla="*/ 24985 w 5828449"/>
              <a:gd name="connsiteY13" fmla="*/ 2195934 h 3262164"/>
              <a:gd name="connsiteX0" fmla="*/ 24985 w 5828449"/>
              <a:gd name="connsiteY0" fmla="*/ 2195934 h 3262164"/>
              <a:gd name="connsiteX1" fmla="*/ 646412 w 5828449"/>
              <a:gd name="connsiteY1" fmla="*/ 1937648 h 3262164"/>
              <a:gd name="connsiteX2" fmla="*/ 5498282 w 5828449"/>
              <a:gd name="connsiteY2" fmla="*/ 0 h 3262164"/>
              <a:gd name="connsiteX3" fmla="*/ 5827549 w 5828449"/>
              <a:gd name="connsiteY3" fmla="*/ 766071 h 3262164"/>
              <a:gd name="connsiteX4" fmla="*/ 5828233 w 5828449"/>
              <a:gd name="connsiteY4" fmla="*/ 774958 h 3262164"/>
              <a:gd name="connsiteX5" fmla="*/ 5742046 w 5828449"/>
              <a:gd name="connsiteY5" fmla="*/ 763583 h 3262164"/>
              <a:gd name="connsiteX6" fmla="*/ 5503770 w 5828449"/>
              <a:gd name="connsiteY6" fmla="*/ 910527 h 3262164"/>
              <a:gd name="connsiteX7" fmla="*/ 4616903 w 5828449"/>
              <a:gd name="connsiteY7" fmla="*/ 1294644 h 3262164"/>
              <a:gd name="connsiteX8" fmla="*/ 2237504 w 5828449"/>
              <a:gd name="connsiteY8" fmla="*/ 2356614 h 3262164"/>
              <a:gd name="connsiteX9" fmla="*/ 244540 w 5828449"/>
              <a:gd name="connsiteY9" fmla="*/ 3262164 h 3262164"/>
              <a:gd name="connsiteX10" fmla="*/ 207894 w 5828449"/>
              <a:gd name="connsiteY10" fmla="*/ 2757305 h 3262164"/>
              <a:gd name="connsiteX11" fmla="*/ 169150 w 5828449"/>
              <a:gd name="connsiteY11" fmla="*/ 2289891 h 3262164"/>
              <a:gd name="connsiteX12" fmla="*/ 47740 w 5828449"/>
              <a:gd name="connsiteY12" fmla="*/ 2244067 h 3262164"/>
              <a:gd name="connsiteX13" fmla="*/ 24985 w 5828449"/>
              <a:gd name="connsiteY13" fmla="*/ 2195934 h 3262164"/>
              <a:gd name="connsiteX0" fmla="*/ 24985 w 5828449"/>
              <a:gd name="connsiteY0" fmla="*/ 2195934 h 3262164"/>
              <a:gd name="connsiteX1" fmla="*/ 646412 w 5828449"/>
              <a:gd name="connsiteY1" fmla="*/ 1937648 h 3262164"/>
              <a:gd name="connsiteX2" fmla="*/ 5498282 w 5828449"/>
              <a:gd name="connsiteY2" fmla="*/ 0 h 3262164"/>
              <a:gd name="connsiteX3" fmla="*/ 5827549 w 5828449"/>
              <a:gd name="connsiteY3" fmla="*/ 766071 h 3262164"/>
              <a:gd name="connsiteX4" fmla="*/ 5828233 w 5828449"/>
              <a:gd name="connsiteY4" fmla="*/ 729460 h 3262164"/>
              <a:gd name="connsiteX5" fmla="*/ 5742046 w 5828449"/>
              <a:gd name="connsiteY5" fmla="*/ 763583 h 3262164"/>
              <a:gd name="connsiteX6" fmla="*/ 5503770 w 5828449"/>
              <a:gd name="connsiteY6" fmla="*/ 910527 h 3262164"/>
              <a:gd name="connsiteX7" fmla="*/ 4616903 w 5828449"/>
              <a:gd name="connsiteY7" fmla="*/ 1294644 h 3262164"/>
              <a:gd name="connsiteX8" fmla="*/ 2237504 w 5828449"/>
              <a:gd name="connsiteY8" fmla="*/ 2356614 h 3262164"/>
              <a:gd name="connsiteX9" fmla="*/ 244540 w 5828449"/>
              <a:gd name="connsiteY9" fmla="*/ 3262164 h 3262164"/>
              <a:gd name="connsiteX10" fmla="*/ 207894 w 5828449"/>
              <a:gd name="connsiteY10" fmla="*/ 2757305 h 3262164"/>
              <a:gd name="connsiteX11" fmla="*/ 169150 w 5828449"/>
              <a:gd name="connsiteY11" fmla="*/ 2289891 h 3262164"/>
              <a:gd name="connsiteX12" fmla="*/ 47740 w 5828449"/>
              <a:gd name="connsiteY12" fmla="*/ 2244067 h 3262164"/>
              <a:gd name="connsiteX13" fmla="*/ 24985 w 5828449"/>
              <a:gd name="connsiteY13" fmla="*/ 2195934 h 3262164"/>
              <a:gd name="connsiteX0" fmla="*/ 24985 w 5828449"/>
              <a:gd name="connsiteY0" fmla="*/ 2195934 h 3262164"/>
              <a:gd name="connsiteX1" fmla="*/ 646412 w 5828449"/>
              <a:gd name="connsiteY1" fmla="*/ 1937648 h 3262164"/>
              <a:gd name="connsiteX2" fmla="*/ 5498282 w 5828449"/>
              <a:gd name="connsiteY2" fmla="*/ 0 h 3262164"/>
              <a:gd name="connsiteX3" fmla="*/ 5827549 w 5828449"/>
              <a:gd name="connsiteY3" fmla="*/ 766071 h 3262164"/>
              <a:gd name="connsiteX4" fmla="*/ 5828233 w 5828449"/>
              <a:gd name="connsiteY4" fmla="*/ 729460 h 3262164"/>
              <a:gd name="connsiteX5" fmla="*/ 5742046 w 5828449"/>
              <a:gd name="connsiteY5" fmla="*/ 809082 h 3262164"/>
              <a:gd name="connsiteX6" fmla="*/ 5503770 w 5828449"/>
              <a:gd name="connsiteY6" fmla="*/ 910527 h 3262164"/>
              <a:gd name="connsiteX7" fmla="*/ 4616903 w 5828449"/>
              <a:gd name="connsiteY7" fmla="*/ 1294644 h 3262164"/>
              <a:gd name="connsiteX8" fmla="*/ 2237504 w 5828449"/>
              <a:gd name="connsiteY8" fmla="*/ 2356614 h 3262164"/>
              <a:gd name="connsiteX9" fmla="*/ 244540 w 5828449"/>
              <a:gd name="connsiteY9" fmla="*/ 3262164 h 3262164"/>
              <a:gd name="connsiteX10" fmla="*/ 207894 w 5828449"/>
              <a:gd name="connsiteY10" fmla="*/ 2757305 h 3262164"/>
              <a:gd name="connsiteX11" fmla="*/ 169150 w 5828449"/>
              <a:gd name="connsiteY11" fmla="*/ 2289891 h 3262164"/>
              <a:gd name="connsiteX12" fmla="*/ 47740 w 5828449"/>
              <a:gd name="connsiteY12" fmla="*/ 2244067 h 3262164"/>
              <a:gd name="connsiteX13" fmla="*/ 24985 w 5828449"/>
              <a:gd name="connsiteY13" fmla="*/ 2195934 h 3262164"/>
              <a:gd name="connsiteX0" fmla="*/ 24985 w 5827549"/>
              <a:gd name="connsiteY0" fmla="*/ 2195934 h 3262164"/>
              <a:gd name="connsiteX1" fmla="*/ 646412 w 5827549"/>
              <a:gd name="connsiteY1" fmla="*/ 1937648 h 3262164"/>
              <a:gd name="connsiteX2" fmla="*/ 5498282 w 5827549"/>
              <a:gd name="connsiteY2" fmla="*/ 0 h 3262164"/>
              <a:gd name="connsiteX3" fmla="*/ 5827549 w 5827549"/>
              <a:gd name="connsiteY3" fmla="*/ 766071 h 3262164"/>
              <a:gd name="connsiteX4" fmla="*/ 5774576 w 5827549"/>
              <a:gd name="connsiteY4" fmla="*/ 729460 h 3262164"/>
              <a:gd name="connsiteX5" fmla="*/ 5742046 w 5827549"/>
              <a:gd name="connsiteY5" fmla="*/ 809082 h 3262164"/>
              <a:gd name="connsiteX6" fmla="*/ 5503770 w 5827549"/>
              <a:gd name="connsiteY6" fmla="*/ 910527 h 3262164"/>
              <a:gd name="connsiteX7" fmla="*/ 4616903 w 5827549"/>
              <a:gd name="connsiteY7" fmla="*/ 1294644 h 3262164"/>
              <a:gd name="connsiteX8" fmla="*/ 2237504 w 5827549"/>
              <a:gd name="connsiteY8" fmla="*/ 2356614 h 3262164"/>
              <a:gd name="connsiteX9" fmla="*/ 244540 w 5827549"/>
              <a:gd name="connsiteY9" fmla="*/ 3262164 h 3262164"/>
              <a:gd name="connsiteX10" fmla="*/ 207894 w 5827549"/>
              <a:gd name="connsiteY10" fmla="*/ 2757305 h 3262164"/>
              <a:gd name="connsiteX11" fmla="*/ 169150 w 5827549"/>
              <a:gd name="connsiteY11" fmla="*/ 2289891 h 3262164"/>
              <a:gd name="connsiteX12" fmla="*/ 47740 w 5827549"/>
              <a:gd name="connsiteY12" fmla="*/ 2244067 h 3262164"/>
              <a:gd name="connsiteX13" fmla="*/ 24985 w 5827549"/>
              <a:gd name="connsiteY13" fmla="*/ 2195934 h 3262164"/>
              <a:gd name="connsiteX0" fmla="*/ 24985 w 5827549"/>
              <a:gd name="connsiteY0" fmla="*/ 2196617 h 3262847"/>
              <a:gd name="connsiteX1" fmla="*/ 646412 w 5827549"/>
              <a:gd name="connsiteY1" fmla="*/ 1938331 h 3262847"/>
              <a:gd name="connsiteX2" fmla="*/ 5498282 w 5827549"/>
              <a:gd name="connsiteY2" fmla="*/ 683 h 3262847"/>
              <a:gd name="connsiteX3" fmla="*/ 5827549 w 5827549"/>
              <a:gd name="connsiteY3" fmla="*/ 766754 h 3262847"/>
              <a:gd name="connsiteX4" fmla="*/ 5774576 w 5827549"/>
              <a:gd name="connsiteY4" fmla="*/ 730143 h 3262847"/>
              <a:gd name="connsiteX5" fmla="*/ 5742046 w 5827549"/>
              <a:gd name="connsiteY5" fmla="*/ 809765 h 3262847"/>
              <a:gd name="connsiteX6" fmla="*/ 5503770 w 5827549"/>
              <a:gd name="connsiteY6" fmla="*/ 911210 h 3262847"/>
              <a:gd name="connsiteX7" fmla="*/ 4616903 w 5827549"/>
              <a:gd name="connsiteY7" fmla="*/ 1295327 h 3262847"/>
              <a:gd name="connsiteX8" fmla="*/ 2237504 w 5827549"/>
              <a:gd name="connsiteY8" fmla="*/ 2357297 h 3262847"/>
              <a:gd name="connsiteX9" fmla="*/ 244540 w 5827549"/>
              <a:gd name="connsiteY9" fmla="*/ 3262847 h 3262847"/>
              <a:gd name="connsiteX10" fmla="*/ 207894 w 5827549"/>
              <a:gd name="connsiteY10" fmla="*/ 2757988 h 3262847"/>
              <a:gd name="connsiteX11" fmla="*/ 169150 w 5827549"/>
              <a:gd name="connsiteY11" fmla="*/ 2290574 h 3262847"/>
              <a:gd name="connsiteX12" fmla="*/ 47740 w 5827549"/>
              <a:gd name="connsiteY12" fmla="*/ 2244750 h 3262847"/>
              <a:gd name="connsiteX13" fmla="*/ 24985 w 5827549"/>
              <a:gd name="connsiteY13" fmla="*/ 2196617 h 3262847"/>
              <a:gd name="connsiteX0" fmla="*/ 24985 w 5827549"/>
              <a:gd name="connsiteY0" fmla="*/ 2196617 h 3262847"/>
              <a:gd name="connsiteX1" fmla="*/ 646412 w 5827549"/>
              <a:gd name="connsiteY1" fmla="*/ 1938331 h 3262847"/>
              <a:gd name="connsiteX2" fmla="*/ 5498282 w 5827549"/>
              <a:gd name="connsiteY2" fmla="*/ 683 h 3262847"/>
              <a:gd name="connsiteX3" fmla="*/ 5827549 w 5827549"/>
              <a:gd name="connsiteY3" fmla="*/ 766754 h 3262847"/>
              <a:gd name="connsiteX4" fmla="*/ 5688724 w 5827549"/>
              <a:gd name="connsiteY4" fmla="*/ 752891 h 3262847"/>
              <a:gd name="connsiteX5" fmla="*/ 5742046 w 5827549"/>
              <a:gd name="connsiteY5" fmla="*/ 809765 h 3262847"/>
              <a:gd name="connsiteX6" fmla="*/ 5503770 w 5827549"/>
              <a:gd name="connsiteY6" fmla="*/ 911210 h 3262847"/>
              <a:gd name="connsiteX7" fmla="*/ 4616903 w 5827549"/>
              <a:gd name="connsiteY7" fmla="*/ 1295327 h 3262847"/>
              <a:gd name="connsiteX8" fmla="*/ 2237504 w 5827549"/>
              <a:gd name="connsiteY8" fmla="*/ 2357297 h 3262847"/>
              <a:gd name="connsiteX9" fmla="*/ 244540 w 5827549"/>
              <a:gd name="connsiteY9" fmla="*/ 3262847 h 3262847"/>
              <a:gd name="connsiteX10" fmla="*/ 207894 w 5827549"/>
              <a:gd name="connsiteY10" fmla="*/ 2757988 h 3262847"/>
              <a:gd name="connsiteX11" fmla="*/ 169150 w 5827549"/>
              <a:gd name="connsiteY11" fmla="*/ 2290574 h 3262847"/>
              <a:gd name="connsiteX12" fmla="*/ 47740 w 5827549"/>
              <a:gd name="connsiteY12" fmla="*/ 2244750 h 3262847"/>
              <a:gd name="connsiteX13" fmla="*/ 24985 w 5827549"/>
              <a:gd name="connsiteY13" fmla="*/ 2196617 h 3262847"/>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809096 h 3262178"/>
              <a:gd name="connsiteX6" fmla="*/ 5503770 w 5757971"/>
              <a:gd name="connsiteY6" fmla="*/ 91054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809096 h 3262178"/>
              <a:gd name="connsiteX6" fmla="*/ 5503770 w 5757971"/>
              <a:gd name="connsiteY6" fmla="*/ 91054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809096 h 3262178"/>
              <a:gd name="connsiteX6" fmla="*/ 5503770 w 5757971"/>
              <a:gd name="connsiteY6" fmla="*/ 88779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797722 h 3262178"/>
              <a:gd name="connsiteX6" fmla="*/ 5503770 w 5757971"/>
              <a:gd name="connsiteY6" fmla="*/ 88779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797722 h 3262178"/>
              <a:gd name="connsiteX6" fmla="*/ 5503770 w 5757971"/>
              <a:gd name="connsiteY6" fmla="*/ 88779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18451 w 5794362"/>
              <a:gd name="connsiteY0" fmla="*/ 2230072 h 3262178"/>
              <a:gd name="connsiteX1" fmla="*/ 682803 w 5794362"/>
              <a:gd name="connsiteY1" fmla="*/ 1937662 h 3262178"/>
              <a:gd name="connsiteX2" fmla="*/ 5534673 w 5794362"/>
              <a:gd name="connsiteY2" fmla="*/ 14 h 3262178"/>
              <a:gd name="connsiteX3" fmla="*/ 5778088 w 5794362"/>
              <a:gd name="connsiteY3" fmla="*/ 800209 h 3262178"/>
              <a:gd name="connsiteX4" fmla="*/ 5725115 w 5794362"/>
              <a:gd name="connsiteY4" fmla="*/ 752222 h 3262178"/>
              <a:gd name="connsiteX5" fmla="*/ 5778437 w 5794362"/>
              <a:gd name="connsiteY5" fmla="*/ 797722 h 3262178"/>
              <a:gd name="connsiteX6" fmla="*/ 5540161 w 5794362"/>
              <a:gd name="connsiteY6" fmla="*/ 887791 h 3262178"/>
              <a:gd name="connsiteX7" fmla="*/ 4653294 w 5794362"/>
              <a:gd name="connsiteY7" fmla="*/ 1294658 h 3262178"/>
              <a:gd name="connsiteX8" fmla="*/ 2273895 w 5794362"/>
              <a:gd name="connsiteY8" fmla="*/ 2356628 h 3262178"/>
              <a:gd name="connsiteX9" fmla="*/ 280931 w 5794362"/>
              <a:gd name="connsiteY9" fmla="*/ 3262178 h 3262178"/>
              <a:gd name="connsiteX10" fmla="*/ 244285 w 5794362"/>
              <a:gd name="connsiteY10" fmla="*/ 2757319 h 3262178"/>
              <a:gd name="connsiteX11" fmla="*/ 205541 w 5794362"/>
              <a:gd name="connsiteY11" fmla="*/ 2289905 h 3262178"/>
              <a:gd name="connsiteX12" fmla="*/ 84131 w 5794362"/>
              <a:gd name="connsiteY12" fmla="*/ 2244081 h 3262178"/>
              <a:gd name="connsiteX13" fmla="*/ 18451 w 5794362"/>
              <a:gd name="connsiteY13" fmla="*/ 2230072 h 3262178"/>
              <a:gd name="connsiteX0" fmla="*/ 19751 w 5784932"/>
              <a:gd name="connsiteY0" fmla="*/ 2355194 h 3262178"/>
              <a:gd name="connsiteX1" fmla="*/ 673373 w 5784932"/>
              <a:gd name="connsiteY1" fmla="*/ 1937662 h 3262178"/>
              <a:gd name="connsiteX2" fmla="*/ 5525243 w 5784932"/>
              <a:gd name="connsiteY2" fmla="*/ 14 h 3262178"/>
              <a:gd name="connsiteX3" fmla="*/ 5768658 w 5784932"/>
              <a:gd name="connsiteY3" fmla="*/ 800209 h 3262178"/>
              <a:gd name="connsiteX4" fmla="*/ 5715685 w 5784932"/>
              <a:gd name="connsiteY4" fmla="*/ 752222 h 3262178"/>
              <a:gd name="connsiteX5" fmla="*/ 5769007 w 5784932"/>
              <a:gd name="connsiteY5" fmla="*/ 797722 h 3262178"/>
              <a:gd name="connsiteX6" fmla="*/ 5530731 w 5784932"/>
              <a:gd name="connsiteY6" fmla="*/ 887791 h 3262178"/>
              <a:gd name="connsiteX7" fmla="*/ 4643864 w 5784932"/>
              <a:gd name="connsiteY7" fmla="*/ 1294658 h 3262178"/>
              <a:gd name="connsiteX8" fmla="*/ 2264465 w 5784932"/>
              <a:gd name="connsiteY8" fmla="*/ 2356628 h 3262178"/>
              <a:gd name="connsiteX9" fmla="*/ 271501 w 5784932"/>
              <a:gd name="connsiteY9" fmla="*/ 3262178 h 3262178"/>
              <a:gd name="connsiteX10" fmla="*/ 234855 w 5784932"/>
              <a:gd name="connsiteY10" fmla="*/ 2757319 h 3262178"/>
              <a:gd name="connsiteX11" fmla="*/ 196111 w 5784932"/>
              <a:gd name="connsiteY11" fmla="*/ 2289905 h 3262178"/>
              <a:gd name="connsiteX12" fmla="*/ 74701 w 5784932"/>
              <a:gd name="connsiteY12" fmla="*/ 2244081 h 3262178"/>
              <a:gd name="connsiteX13" fmla="*/ 19751 w 5784932"/>
              <a:gd name="connsiteY13" fmla="*/ 2355194 h 3262178"/>
              <a:gd name="connsiteX0" fmla="*/ 16300 w 5813676"/>
              <a:gd name="connsiteY0" fmla="*/ 2241447 h 3262178"/>
              <a:gd name="connsiteX1" fmla="*/ 702117 w 5813676"/>
              <a:gd name="connsiteY1" fmla="*/ 1937662 h 3262178"/>
              <a:gd name="connsiteX2" fmla="*/ 5553987 w 5813676"/>
              <a:gd name="connsiteY2" fmla="*/ 14 h 3262178"/>
              <a:gd name="connsiteX3" fmla="*/ 5797402 w 5813676"/>
              <a:gd name="connsiteY3" fmla="*/ 800209 h 3262178"/>
              <a:gd name="connsiteX4" fmla="*/ 5744429 w 5813676"/>
              <a:gd name="connsiteY4" fmla="*/ 752222 h 3262178"/>
              <a:gd name="connsiteX5" fmla="*/ 5797751 w 5813676"/>
              <a:gd name="connsiteY5" fmla="*/ 797722 h 3262178"/>
              <a:gd name="connsiteX6" fmla="*/ 5559475 w 5813676"/>
              <a:gd name="connsiteY6" fmla="*/ 887791 h 3262178"/>
              <a:gd name="connsiteX7" fmla="*/ 4672608 w 5813676"/>
              <a:gd name="connsiteY7" fmla="*/ 1294658 h 3262178"/>
              <a:gd name="connsiteX8" fmla="*/ 2293209 w 5813676"/>
              <a:gd name="connsiteY8" fmla="*/ 2356628 h 3262178"/>
              <a:gd name="connsiteX9" fmla="*/ 300245 w 5813676"/>
              <a:gd name="connsiteY9" fmla="*/ 3262178 h 3262178"/>
              <a:gd name="connsiteX10" fmla="*/ 263599 w 5813676"/>
              <a:gd name="connsiteY10" fmla="*/ 2757319 h 3262178"/>
              <a:gd name="connsiteX11" fmla="*/ 224855 w 5813676"/>
              <a:gd name="connsiteY11" fmla="*/ 2289905 h 3262178"/>
              <a:gd name="connsiteX12" fmla="*/ 103445 w 5813676"/>
              <a:gd name="connsiteY12" fmla="*/ 2244081 h 3262178"/>
              <a:gd name="connsiteX13" fmla="*/ 16300 w 5813676"/>
              <a:gd name="connsiteY13" fmla="*/ 2241447 h 3262178"/>
              <a:gd name="connsiteX0" fmla="*/ 30589 w 5827965"/>
              <a:gd name="connsiteY0" fmla="*/ 2241447 h 3262178"/>
              <a:gd name="connsiteX1" fmla="*/ 716406 w 5827965"/>
              <a:gd name="connsiteY1" fmla="*/ 1937662 h 3262178"/>
              <a:gd name="connsiteX2" fmla="*/ 5568276 w 5827965"/>
              <a:gd name="connsiteY2" fmla="*/ 14 h 3262178"/>
              <a:gd name="connsiteX3" fmla="*/ 5811691 w 5827965"/>
              <a:gd name="connsiteY3" fmla="*/ 800209 h 3262178"/>
              <a:gd name="connsiteX4" fmla="*/ 5758718 w 5827965"/>
              <a:gd name="connsiteY4" fmla="*/ 752222 h 3262178"/>
              <a:gd name="connsiteX5" fmla="*/ 5812040 w 5827965"/>
              <a:gd name="connsiteY5" fmla="*/ 797722 h 3262178"/>
              <a:gd name="connsiteX6" fmla="*/ 5573764 w 5827965"/>
              <a:gd name="connsiteY6" fmla="*/ 887791 h 3262178"/>
              <a:gd name="connsiteX7" fmla="*/ 4686897 w 5827965"/>
              <a:gd name="connsiteY7" fmla="*/ 1294658 h 3262178"/>
              <a:gd name="connsiteX8" fmla="*/ 2307498 w 5827965"/>
              <a:gd name="connsiteY8" fmla="*/ 2356628 h 3262178"/>
              <a:gd name="connsiteX9" fmla="*/ 314534 w 5827965"/>
              <a:gd name="connsiteY9" fmla="*/ 3262178 h 3262178"/>
              <a:gd name="connsiteX10" fmla="*/ 277888 w 5827965"/>
              <a:gd name="connsiteY10" fmla="*/ 2757319 h 3262178"/>
              <a:gd name="connsiteX11" fmla="*/ 239144 w 5827965"/>
              <a:gd name="connsiteY11" fmla="*/ 2289905 h 3262178"/>
              <a:gd name="connsiteX12" fmla="*/ 42614 w 5827965"/>
              <a:gd name="connsiteY12" fmla="*/ 2266830 h 3262178"/>
              <a:gd name="connsiteX13" fmla="*/ 30589 w 5827965"/>
              <a:gd name="connsiteY13" fmla="*/ 2241447 h 3262178"/>
              <a:gd name="connsiteX0" fmla="*/ 70009 w 5793170"/>
              <a:gd name="connsiteY0" fmla="*/ 2207575 h 3262178"/>
              <a:gd name="connsiteX1" fmla="*/ 681611 w 5793170"/>
              <a:gd name="connsiteY1" fmla="*/ 1937662 h 3262178"/>
              <a:gd name="connsiteX2" fmla="*/ 5533481 w 5793170"/>
              <a:gd name="connsiteY2" fmla="*/ 14 h 3262178"/>
              <a:gd name="connsiteX3" fmla="*/ 5776896 w 5793170"/>
              <a:gd name="connsiteY3" fmla="*/ 800209 h 3262178"/>
              <a:gd name="connsiteX4" fmla="*/ 5723923 w 5793170"/>
              <a:gd name="connsiteY4" fmla="*/ 752222 h 3262178"/>
              <a:gd name="connsiteX5" fmla="*/ 5777245 w 5793170"/>
              <a:gd name="connsiteY5" fmla="*/ 797722 h 3262178"/>
              <a:gd name="connsiteX6" fmla="*/ 5538969 w 5793170"/>
              <a:gd name="connsiteY6" fmla="*/ 887791 h 3262178"/>
              <a:gd name="connsiteX7" fmla="*/ 4652102 w 5793170"/>
              <a:gd name="connsiteY7" fmla="*/ 1294658 h 3262178"/>
              <a:gd name="connsiteX8" fmla="*/ 2272703 w 5793170"/>
              <a:gd name="connsiteY8" fmla="*/ 2356628 h 3262178"/>
              <a:gd name="connsiteX9" fmla="*/ 279739 w 5793170"/>
              <a:gd name="connsiteY9" fmla="*/ 3262178 h 3262178"/>
              <a:gd name="connsiteX10" fmla="*/ 243093 w 5793170"/>
              <a:gd name="connsiteY10" fmla="*/ 2757319 h 3262178"/>
              <a:gd name="connsiteX11" fmla="*/ 204349 w 5793170"/>
              <a:gd name="connsiteY11" fmla="*/ 2289905 h 3262178"/>
              <a:gd name="connsiteX12" fmla="*/ 7819 w 5793170"/>
              <a:gd name="connsiteY12" fmla="*/ 2266830 h 3262178"/>
              <a:gd name="connsiteX13" fmla="*/ 70009 w 5793170"/>
              <a:gd name="connsiteY13" fmla="*/ 2207575 h 3262178"/>
              <a:gd name="connsiteX0" fmla="*/ 97220 w 5788574"/>
              <a:gd name="connsiteY0" fmla="*/ 2196284 h 3262178"/>
              <a:gd name="connsiteX1" fmla="*/ 677015 w 5788574"/>
              <a:gd name="connsiteY1" fmla="*/ 1937662 h 3262178"/>
              <a:gd name="connsiteX2" fmla="*/ 5528885 w 5788574"/>
              <a:gd name="connsiteY2" fmla="*/ 14 h 3262178"/>
              <a:gd name="connsiteX3" fmla="*/ 5772300 w 5788574"/>
              <a:gd name="connsiteY3" fmla="*/ 800209 h 3262178"/>
              <a:gd name="connsiteX4" fmla="*/ 5719327 w 5788574"/>
              <a:gd name="connsiteY4" fmla="*/ 752222 h 3262178"/>
              <a:gd name="connsiteX5" fmla="*/ 5772649 w 5788574"/>
              <a:gd name="connsiteY5" fmla="*/ 797722 h 3262178"/>
              <a:gd name="connsiteX6" fmla="*/ 5534373 w 5788574"/>
              <a:gd name="connsiteY6" fmla="*/ 887791 h 3262178"/>
              <a:gd name="connsiteX7" fmla="*/ 4647506 w 5788574"/>
              <a:gd name="connsiteY7" fmla="*/ 1294658 h 3262178"/>
              <a:gd name="connsiteX8" fmla="*/ 2268107 w 5788574"/>
              <a:gd name="connsiteY8" fmla="*/ 2356628 h 3262178"/>
              <a:gd name="connsiteX9" fmla="*/ 275143 w 5788574"/>
              <a:gd name="connsiteY9" fmla="*/ 3262178 h 3262178"/>
              <a:gd name="connsiteX10" fmla="*/ 238497 w 5788574"/>
              <a:gd name="connsiteY10" fmla="*/ 2757319 h 3262178"/>
              <a:gd name="connsiteX11" fmla="*/ 199753 w 5788574"/>
              <a:gd name="connsiteY11" fmla="*/ 2289905 h 3262178"/>
              <a:gd name="connsiteX12" fmla="*/ 3223 w 5788574"/>
              <a:gd name="connsiteY12" fmla="*/ 2266830 h 3262178"/>
              <a:gd name="connsiteX13" fmla="*/ 97220 w 5788574"/>
              <a:gd name="connsiteY13" fmla="*/ 2196284 h 3262178"/>
              <a:gd name="connsiteX0" fmla="*/ 15809 w 5707163"/>
              <a:gd name="connsiteY0" fmla="*/ 2196284 h 3262178"/>
              <a:gd name="connsiteX1" fmla="*/ 595604 w 5707163"/>
              <a:gd name="connsiteY1" fmla="*/ 1937662 h 3262178"/>
              <a:gd name="connsiteX2" fmla="*/ 5447474 w 5707163"/>
              <a:gd name="connsiteY2" fmla="*/ 14 h 3262178"/>
              <a:gd name="connsiteX3" fmla="*/ 5690889 w 5707163"/>
              <a:gd name="connsiteY3" fmla="*/ 800209 h 3262178"/>
              <a:gd name="connsiteX4" fmla="*/ 5637916 w 5707163"/>
              <a:gd name="connsiteY4" fmla="*/ 752222 h 3262178"/>
              <a:gd name="connsiteX5" fmla="*/ 5691238 w 5707163"/>
              <a:gd name="connsiteY5" fmla="*/ 797722 h 3262178"/>
              <a:gd name="connsiteX6" fmla="*/ 5452962 w 5707163"/>
              <a:gd name="connsiteY6" fmla="*/ 887791 h 3262178"/>
              <a:gd name="connsiteX7" fmla="*/ 4566095 w 5707163"/>
              <a:gd name="connsiteY7" fmla="*/ 1294658 h 3262178"/>
              <a:gd name="connsiteX8" fmla="*/ 2186696 w 5707163"/>
              <a:gd name="connsiteY8" fmla="*/ 2356628 h 3262178"/>
              <a:gd name="connsiteX9" fmla="*/ 193732 w 5707163"/>
              <a:gd name="connsiteY9" fmla="*/ 3262178 h 3262178"/>
              <a:gd name="connsiteX10" fmla="*/ 157086 w 5707163"/>
              <a:gd name="connsiteY10" fmla="*/ 2757319 h 3262178"/>
              <a:gd name="connsiteX11" fmla="*/ 118342 w 5707163"/>
              <a:gd name="connsiteY11" fmla="*/ 2289905 h 3262178"/>
              <a:gd name="connsiteX12" fmla="*/ 91444 w 5707163"/>
              <a:gd name="connsiteY12" fmla="*/ 2221667 h 3262178"/>
              <a:gd name="connsiteX13" fmla="*/ 15809 w 5707163"/>
              <a:gd name="connsiteY13" fmla="*/ 2196284 h 3262178"/>
              <a:gd name="connsiteX0" fmla="*/ 234219 w 5628716"/>
              <a:gd name="connsiteY0" fmla="*/ 2038216 h 3262178"/>
              <a:gd name="connsiteX1" fmla="*/ 517157 w 5628716"/>
              <a:gd name="connsiteY1" fmla="*/ 1937662 h 3262178"/>
              <a:gd name="connsiteX2" fmla="*/ 5369027 w 5628716"/>
              <a:gd name="connsiteY2" fmla="*/ 14 h 3262178"/>
              <a:gd name="connsiteX3" fmla="*/ 5612442 w 5628716"/>
              <a:gd name="connsiteY3" fmla="*/ 800209 h 3262178"/>
              <a:gd name="connsiteX4" fmla="*/ 5559469 w 5628716"/>
              <a:gd name="connsiteY4" fmla="*/ 752222 h 3262178"/>
              <a:gd name="connsiteX5" fmla="*/ 5612791 w 5628716"/>
              <a:gd name="connsiteY5" fmla="*/ 797722 h 3262178"/>
              <a:gd name="connsiteX6" fmla="*/ 5374515 w 5628716"/>
              <a:gd name="connsiteY6" fmla="*/ 887791 h 3262178"/>
              <a:gd name="connsiteX7" fmla="*/ 4487648 w 5628716"/>
              <a:gd name="connsiteY7" fmla="*/ 1294658 h 3262178"/>
              <a:gd name="connsiteX8" fmla="*/ 2108249 w 5628716"/>
              <a:gd name="connsiteY8" fmla="*/ 2356628 h 3262178"/>
              <a:gd name="connsiteX9" fmla="*/ 115285 w 5628716"/>
              <a:gd name="connsiteY9" fmla="*/ 3262178 h 3262178"/>
              <a:gd name="connsiteX10" fmla="*/ 78639 w 5628716"/>
              <a:gd name="connsiteY10" fmla="*/ 2757319 h 3262178"/>
              <a:gd name="connsiteX11" fmla="*/ 39895 w 5628716"/>
              <a:gd name="connsiteY11" fmla="*/ 2289905 h 3262178"/>
              <a:gd name="connsiteX12" fmla="*/ 12997 w 5628716"/>
              <a:gd name="connsiteY12" fmla="*/ 2221667 h 3262178"/>
              <a:gd name="connsiteX13" fmla="*/ 234219 w 5628716"/>
              <a:gd name="connsiteY13" fmla="*/ 2038216 h 3262178"/>
              <a:gd name="connsiteX0" fmla="*/ 196795 w 5591292"/>
              <a:gd name="connsiteY0" fmla="*/ 2038216 h 3262178"/>
              <a:gd name="connsiteX1" fmla="*/ 479733 w 5591292"/>
              <a:gd name="connsiteY1" fmla="*/ 1937662 h 3262178"/>
              <a:gd name="connsiteX2" fmla="*/ 5331603 w 5591292"/>
              <a:gd name="connsiteY2" fmla="*/ 14 h 3262178"/>
              <a:gd name="connsiteX3" fmla="*/ 5575018 w 5591292"/>
              <a:gd name="connsiteY3" fmla="*/ 800209 h 3262178"/>
              <a:gd name="connsiteX4" fmla="*/ 5522045 w 5591292"/>
              <a:gd name="connsiteY4" fmla="*/ 752222 h 3262178"/>
              <a:gd name="connsiteX5" fmla="*/ 5575367 w 5591292"/>
              <a:gd name="connsiteY5" fmla="*/ 797722 h 3262178"/>
              <a:gd name="connsiteX6" fmla="*/ 5337091 w 5591292"/>
              <a:gd name="connsiteY6" fmla="*/ 887791 h 3262178"/>
              <a:gd name="connsiteX7" fmla="*/ 4450224 w 5591292"/>
              <a:gd name="connsiteY7" fmla="*/ 1294658 h 3262178"/>
              <a:gd name="connsiteX8" fmla="*/ 2070825 w 5591292"/>
              <a:gd name="connsiteY8" fmla="*/ 2356628 h 3262178"/>
              <a:gd name="connsiteX9" fmla="*/ 77861 w 5591292"/>
              <a:gd name="connsiteY9" fmla="*/ 3262178 h 3262178"/>
              <a:gd name="connsiteX10" fmla="*/ 41215 w 5591292"/>
              <a:gd name="connsiteY10" fmla="*/ 2757319 h 3262178"/>
              <a:gd name="connsiteX11" fmla="*/ 2471 w 5591292"/>
              <a:gd name="connsiteY11" fmla="*/ 2289905 h 3262178"/>
              <a:gd name="connsiteX12" fmla="*/ 166409 w 5591292"/>
              <a:gd name="connsiteY12" fmla="*/ 2221667 h 3262178"/>
              <a:gd name="connsiteX13" fmla="*/ 196795 w 5591292"/>
              <a:gd name="connsiteY13" fmla="*/ 2038216 h 3262178"/>
              <a:gd name="connsiteX0" fmla="*/ 590467 w 5592689"/>
              <a:gd name="connsiteY0" fmla="*/ 2162413 h 3262178"/>
              <a:gd name="connsiteX1" fmla="*/ 481130 w 5592689"/>
              <a:gd name="connsiteY1" fmla="*/ 1937662 h 3262178"/>
              <a:gd name="connsiteX2" fmla="*/ 5333000 w 5592689"/>
              <a:gd name="connsiteY2" fmla="*/ 14 h 3262178"/>
              <a:gd name="connsiteX3" fmla="*/ 5576415 w 5592689"/>
              <a:gd name="connsiteY3" fmla="*/ 800209 h 3262178"/>
              <a:gd name="connsiteX4" fmla="*/ 5523442 w 5592689"/>
              <a:gd name="connsiteY4" fmla="*/ 752222 h 3262178"/>
              <a:gd name="connsiteX5" fmla="*/ 5576764 w 5592689"/>
              <a:gd name="connsiteY5" fmla="*/ 797722 h 3262178"/>
              <a:gd name="connsiteX6" fmla="*/ 5338488 w 5592689"/>
              <a:gd name="connsiteY6" fmla="*/ 887791 h 3262178"/>
              <a:gd name="connsiteX7" fmla="*/ 4451621 w 5592689"/>
              <a:gd name="connsiteY7" fmla="*/ 1294658 h 3262178"/>
              <a:gd name="connsiteX8" fmla="*/ 2072222 w 5592689"/>
              <a:gd name="connsiteY8" fmla="*/ 2356628 h 3262178"/>
              <a:gd name="connsiteX9" fmla="*/ 79258 w 5592689"/>
              <a:gd name="connsiteY9" fmla="*/ 3262178 h 3262178"/>
              <a:gd name="connsiteX10" fmla="*/ 42612 w 5592689"/>
              <a:gd name="connsiteY10" fmla="*/ 2757319 h 3262178"/>
              <a:gd name="connsiteX11" fmla="*/ 3868 w 5592689"/>
              <a:gd name="connsiteY11" fmla="*/ 2289905 h 3262178"/>
              <a:gd name="connsiteX12" fmla="*/ 167806 w 5592689"/>
              <a:gd name="connsiteY12" fmla="*/ 2221667 h 3262178"/>
              <a:gd name="connsiteX13" fmla="*/ 590467 w 5592689"/>
              <a:gd name="connsiteY13" fmla="*/ 2162413 h 3262178"/>
              <a:gd name="connsiteX0" fmla="*/ 590467 w 5592689"/>
              <a:gd name="connsiteY0" fmla="*/ 2162413 h 3262178"/>
              <a:gd name="connsiteX1" fmla="*/ 958221 w 5592689"/>
              <a:gd name="connsiteY1" fmla="*/ 2129602 h 3262178"/>
              <a:gd name="connsiteX2" fmla="*/ 5333000 w 5592689"/>
              <a:gd name="connsiteY2" fmla="*/ 14 h 3262178"/>
              <a:gd name="connsiteX3" fmla="*/ 5576415 w 5592689"/>
              <a:gd name="connsiteY3" fmla="*/ 800209 h 3262178"/>
              <a:gd name="connsiteX4" fmla="*/ 5523442 w 5592689"/>
              <a:gd name="connsiteY4" fmla="*/ 752222 h 3262178"/>
              <a:gd name="connsiteX5" fmla="*/ 5576764 w 5592689"/>
              <a:gd name="connsiteY5" fmla="*/ 797722 h 3262178"/>
              <a:gd name="connsiteX6" fmla="*/ 5338488 w 5592689"/>
              <a:gd name="connsiteY6" fmla="*/ 887791 h 3262178"/>
              <a:gd name="connsiteX7" fmla="*/ 4451621 w 5592689"/>
              <a:gd name="connsiteY7" fmla="*/ 1294658 h 3262178"/>
              <a:gd name="connsiteX8" fmla="*/ 2072222 w 5592689"/>
              <a:gd name="connsiteY8" fmla="*/ 2356628 h 3262178"/>
              <a:gd name="connsiteX9" fmla="*/ 79258 w 5592689"/>
              <a:gd name="connsiteY9" fmla="*/ 3262178 h 3262178"/>
              <a:gd name="connsiteX10" fmla="*/ 42612 w 5592689"/>
              <a:gd name="connsiteY10" fmla="*/ 2757319 h 3262178"/>
              <a:gd name="connsiteX11" fmla="*/ 3868 w 5592689"/>
              <a:gd name="connsiteY11" fmla="*/ 2289905 h 3262178"/>
              <a:gd name="connsiteX12" fmla="*/ 167806 w 5592689"/>
              <a:gd name="connsiteY12" fmla="*/ 2221667 h 3262178"/>
              <a:gd name="connsiteX13" fmla="*/ 590467 w 5592689"/>
              <a:gd name="connsiteY13" fmla="*/ 2162413 h 3262178"/>
              <a:gd name="connsiteX0" fmla="*/ 559823 w 5562045"/>
              <a:gd name="connsiteY0" fmla="*/ 2162413 h 3262178"/>
              <a:gd name="connsiteX1" fmla="*/ 927577 w 5562045"/>
              <a:gd name="connsiteY1" fmla="*/ 2129602 h 3262178"/>
              <a:gd name="connsiteX2" fmla="*/ 5302356 w 5562045"/>
              <a:gd name="connsiteY2" fmla="*/ 14 h 3262178"/>
              <a:gd name="connsiteX3" fmla="*/ 5545771 w 5562045"/>
              <a:gd name="connsiteY3" fmla="*/ 800209 h 3262178"/>
              <a:gd name="connsiteX4" fmla="*/ 5492798 w 5562045"/>
              <a:gd name="connsiteY4" fmla="*/ 752222 h 3262178"/>
              <a:gd name="connsiteX5" fmla="*/ 5546120 w 5562045"/>
              <a:gd name="connsiteY5" fmla="*/ 797722 h 3262178"/>
              <a:gd name="connsiteX6" fmla="*/ 5307844 w 5562045"/>
              <a:gd name="connsiteY6" fmla="*/ 887791 h 3262178"/>
              <a:gd name="connsiteX7" fmla="*/ 4420977 w 5562045"/>
              <a:gd name="connsiteY7" fmla="*/ 1294658 h 3262178"/>
              <a:gd name="connsiteX8" fmla="*/ 2041578 w 5562045"/>
              <a:gd name="connsiteY8" fmla="*/ 2356628 h 3262178"/>
              <a:gd name="connsiteX9" fmla="*/ 48614 w 5562045"/>
              <a:gd name="connsiteY9" fmla="*/ 3262178 h 3262178"/>
              <a:gd name="connsiteX10" fmla="*/ 11968 w 5562045"/>
              <a:gd name="connsiteY10" fmla="*/ 2757319 h 3262178"/>
              <a:gd name="connsiteX11" fmla="*/ 5031 w 5562045"/>
              <a:gd name="connsiteY11" fmla="*/ 2425393 h 3262178"/>
              <a:gd name="connsiteX12" fmla="*/ 137162 w 5562045"/>
              <a:gd name="connsiteY12" fmla="*/ 2221667 h 3262178"/>
              <a:gd name="connsiteX13" fmla="*/ 559823 w 5562045"/>
              <a:gd name="connsiteY13" fmla="*/ 2162413 h 3262178"/>
              <a:gd name="connsiteX0" fmla="*/ 557932 w 5560154"/>
              <a:gd name="connsiteY0" fmla="*/ 2162413 h 3262178"/>
              <a:gd name="connsiteX1" fmla="*/ 925686 w 5560154"/>
              <a:gd name="connsiteY1" fmla="*/ 2129602 h 3262178"/>
              <a:gd name="connsiteX2" fmla="*/ 5300465 w 5560154"/>
              <a:gd name="connsiteY2" fmla="*/ 14 h 3262178"/>
              <a:gd name="connsiteX3" fmla="*/ 5543880 w 5560154"/>
              <a:gd name="connsiteY3" fmla="*/ 800209 h 3262178"/>
              <a:gd name="connsiteX4" fmla="*/ 5490907 w 5560154"/>
              <a:gd name="connsiteY4" fmla="*/ 752222 h 3262178"/>
              <a:gd name="connsiteX5" fmla="*/ 5544229 w 5560154"/>
              <a:gd name="connsiteY5" fmla="*/ 797722 h 3262178"/>
              <a:gd name="connsiteX6" fmla="*/ 5305953 w 5560154"/>
              <a:gd name="connsiteY6" fmla="*/ 887791 h 3262178"/>
              <a:gd name="connsiteX7" fmla="*/ 4419086 w 5560154"/>
              <a:gd name="connsiteY7" fmla="*/ 1294658 h 3262178"/>
              <a:gd name="connsiteX8" fmla="*/ 2039687 w 5560154"/>
              <a:gd name="connsiteY8" fmla="*/ 2356628 h 3262178"/>
              <a:gd name="connsiteX9" fmla="*/ 46723 w 5560154"/>
              <a:gd name="connsiteY9" fmla="*/ 3262178 h 3262178"/>
              <a:gd name="connsiteX10" fmla="*/ 10077 w 5560154"/>
              <a:gd name="connsiteY10" fmla="*/ 2757319 h 3262178"/>
              <a:gd name="connsiteX11" fmla="*/ 3140 w 5560154"/>
              <a:gd name="connsiteY11" fmla="*/ 2425393 h 3262178"/>
              <a:gd name="connsiteX12" fmla="*/ 188281 w 5560154"/>
              <a:gd name="connsiteY12" fmla="*/ 2300701 h 3262178"/>
              <a:gd name="connsiteX13" fmla="*/ 557932 w 5560154"/>
              <a:gd name="connsiteY13" fmla="*/ 2162413 h 3262178"/>
              <a:gd name="connsiteX0" fmla="*/ 557932 w 5560154"/>
              <a:gd name="connsiteY0" fmla="*/ 2162413 h 3262178"/>
              <a:gd name="connsiteX1" fmla="*/ 925686 w 5560154"/>
              <a:gd name="connsiteY1" fmla="*/ 2129602 h 3262178"/>
              <a:gd name="connsiteX2" fmla="*/ 5300465 w 5560154"/>
              <a:gd name="connsiteY2" fmla="*/ 14 h 3262178"/>
              <a:gd name="connsiteX3" fmla="*/ 5543880 w 5560154"/>
              <a:gd name="connsiteY3" fmla="*/ 800209 h 3262178"/>
              <a:gd name="connsiteX4" fmla="*/ 5490907 w 5560154"/>
              <a:gd name="connsiteY4" fmla="*/ 752222 h 3262178"/>
              <a:gd name="connsiteX5" fmla="*/ 5544229 w 5560154"/>
              <a:gd name="connsiteY5" fmla="*/ 797722 h 3262178"/>
              <a:gd name="connsiteX6" fmla="*/ 5305953 w 5560154"/>
              <a:gd name="connsiteY6" fmla="*/ 887791 h 3262178"/>
              <a:gd name="connsiteX7" fmla="*/ 4419086 w 5560154"/>
              <a:gd name="connsiteY7" fmla="*/ 1294658 h 3262178"/>
              <a:gd name="connsiteX8" fmla="*/ 2039687 w 5560154"/>
              <a:gd name="connsiteY8" fmla="*/ 2356628 h 3262178"/>
              <a:gd name="connsiteX9" fmla="*/ 46723 w 5560154"/>
              <a:gd name="connsiteY9" fmla="*/ 3262178 h 3262178"/>
              <a:gd name="connsiteX10" fmla="*/ 10077 w 5560154"/>
              <a:gd name="connsiteY10" fmla="*/ 2757319 h 3262178"/>
              <a:gd name="connsiteX11" fmla="*/ 3140 w 5560154"/>
              <a:gd name="connsiteY11" fmla="*/ 2425393 h 3262178"/>
              <a:gd name="connsiteX12" fmla="*/ 188281 w 5560154"/>
              <a:gd name="connsiteY12" fmla="*/ 2345864 h 3262178"/>
              <a:gd name="connsiteX13" fmla="*/ 557932 w 5560154"/>
              <a:gd name="connsiteY13" fmla="*/ 2162413 h 3262178"/>
              <a:gd name="connsiteX0" fmla="*/ 557932 w 5560154"/>
              <a:gd name="connsiteY0" fmla="*/ 2162413 h 3262178"/>
              <a:gd name="connsiteX1" fmla="*/ 925686 w 5560154"/>
              <a:gd name="connsiteY1" fmla="*/ 2129602 h 3262178"/>
              <a:gd name="connsiteX2" fmla="*/ 5300465 w 5560154"/>
              <a:gd name="connsiteY2" fmla="*/ 14 h 3262178"/>
              <a:gd name="connsiteX3" fmla="*/ 5543880 w 5560154"/>
              <a:gd name="connsiteY3" fmla="*/ 800209 h 3262178"/>
              <a:gd name="connsiteX4" fmla="*/ 5490907 w 5560154"/>
              <a:gd name="connsiteY4" fmla="*/ 752222 h 3262178"/>
              <a:gd name="connsiteX5" fmla="*/ 5544229 w 5560154"/>
              <a:gd name="connsiteY5" fmla="*/ 797722 h 3262178"/>
              <a:gd name="connsiteX6" fmla="*/ 5305953 w 5560154"/>
              <a:gd name="connsiteY6" fmla="*/ 887791 h 3262178"/>
              <a:gd name="connsiteX7" fmla="*/ 4419086 w 5560154"/>
              <a:gd name="connsiteY7" fmla="*/ 1294658 h 3262178"/>
              <a:gd name="connsiteX8" fmla="*/ 2039687 w 5560154"/>
              <a:gd name="connsiteY8" fmla="*/ 2356628 h 3262178"/>
              <a:gd name="connsiteX9" fmla="*/ 46723 w 5560154"/>
              <a:gd name="connsiteY9" fmla="*/ 3262178 h 3262178"/>
              <a:gd name="connsiteX10" fmla="*/ 10077 w 5560154"/>
              <a:gd name="connsiteY10" fmla="*/ 2757319 h 3262178"/>
              <a:gd name="connsiteX11" fmla="*/ 3140 w 5560154"/>
              <a:gd name="connsiteY11" fmla="*/ 2425393 h 3262178"/>
              <a:gd name="connsiteX12" fmla="*/ 188281 w 5560154"/>
              <a:gd name="connsiteY12" fmla="*/ 2323283 h 3262178"/>
              <a:gd name="connsiteX13" fmla="*/ 557932 w 5560154"/>
              <a:gd name="connsiteY13" fmla="*/ 2162413 h 3262178"/>
              <a:gd name="connsiteX0" fmla="*/ 557932 w 5560154"/>
              <a:gd name="connsiteY0" fmla="*/ 2128542 h 3262178"/>
              <a:gd name="connsiteX1" fmla="*/ 925686 w 5560154"/>
              <a:gd name="connsiteY1" fmla="*/ 2129602 h 3262178"/>
              <a:gd name="connsiteX2" fmla="*/ 5300465 w 5560154"/>
              <a:gd name="connsiteY2" fmla="*/ 14 h 3262178"/>
              <a:gd name="connsiteX3" fmla="*/ 5543880 w 5560154"/>
              <a:gd name="connsiteY3" fmla="*/ 800209 h 3262178"/>
              <a:gd name="connsiteX4" fmla="*/ 5490907 w 5560154"/>
              <a:gd name="connsiteY4" fmla="*/ 752222 h 3262178"/>
              <a:gd name="connsiteX5" fmla="*/ 5544229 w 5560154"/>
              <a:gd name="connsiteY5" fmla="*/ 797722 h 3262178"/>
              <a:gd name="connsiteX6" fmla="*/ 5305953 w 5560154"/>
              <a:gd name="connsiteY6" fmla="*/ 887791 h 3262178"/>
              <a:gd name="connsiteX7" fmla="*/ 4419086 w 5560154"/>
              <a:gd name="connsiteY7" fmla="*/ 1294658 h 3262178"/>
              <a:gd name="connsiteX8" fmla="*/ 2039687 w 5560154"/>
              <a:gd name="connsiteY8" fmla="*/ 2356628 h 3262178"/>
              <a:gd name="connsiteX9" fmla="*/ 46723 w 5560154"/>
              <a:gd name="connsiteY9" fmla="*/ 3262178 h 3262178"/>
              <a:gd name="connsiteX10" fmla="*/ 10077 w 5560154"/>
              <a:gd name="connsiteY10" fmla="*/ 2757319 h 3262178"/>
              <a:gd name="connsiteX11" fmla="*/ 3140 w 5560154"/>
              <a:gd name="connsiteY11" fmla="*/ 2425393 h 3262178"/>
              <a:gd name="connsiteX12" fmla="*/ 188281 w 5560154"/>
              <a:gd name="connsiteY12" fmla="*/ 2323283 h 3262178"/>
              <a:gd name="connsiteX13" fmla="*/ 557932 w 5560154"/>
              <a:gd name="connsiteY13" fmla="*/ 2128542 h 3262178"/>
              <a:gd name="connsiteX0" fmla="*/ 558190 w 5560412"/>
              <a:gd name="connsiteY0" fmla="*/ 2128542 h 3262178"/>
              <a:gd name="connsiteX1" fmla="*/ 925944 w 5560412"/>
              <a:gd name="connsiteY1" fmla="*/ 2129602 h 3262178"/>
              <a:gd name="connsiteX2" fmla="*/ 5300723 w 5560412"/>
              <a:gd name="connsiteY2" fmla="*/ 14 h 3262178"/>
              <a:gd name="connsiteX3" fmla="*/ 5544138 w 5560412"/>
              <a:gd name="connsiteY3" fmla="*/ 800209 h 3262178"/>
              <a:gd name="connsiteX4" fmla="*/ 5491165 w 5560412"/>
              <a:gd name="connsiteY4" fmla="*/ 752222 h 3262178"/>
              <a:gd name="connsiteX5" fmla="*/ 5544487 w 5560412"/>
              <a:gd name="connsiteY5" fmla="*/ 797722 h 3262178"/>
              <a:gd name="connsiteX6" fmla="*/ 5306211 w 5560412"/>
              <a:gd name="connsiteY6" fmla="*/ 887791 h 3262178"/>
              <a:gd name="connsiteX7" fmla="*/ 4419344 w 5560412"/>
              <a:gd name="connsiteY7" fmla="*/ 1294658 h 3262178"/>
              <a:gd name="connsiteX8" fmla="*/ 2039945 w 5560412"/>
              <a:gd name="connsiteY8" fmla="*/ 2356628 h 3262178"/>
              <a:gd name="connsiteX9" fmla="*/ 46981 w 5560412"/>
              <a:gd name="connsiteY9" fmla="*/ 3262178 h 3262178"/>
              <a:gd name="connsiteX10" fmla="*/ 10335 w 5560412"/>
              <a:gd name="connsiteY10" fmla="*/ 2757319 h 3262178"/>
              <a:gd name="connsiteX11" fmla="*/ 3398 w 5560412"/>
              <a:gd name="connsiteY11" fmla="*/ 2425393 h 3262178"/>
              <a:gd name="connsiteX12" fmla="*/ 177937 w 5560412"/>
              <a:gd name="connsiteY12" fmla="*/ 2300701 h 3262178"/>
              <a:gd name="connsiteX13" fmla="*/ 558190 w 5560412"/>
              <a:gd name="connsiteY13" fmla="*/ 2128542 h 3262178"/>
              <a:gd name="connsiteX0" fmla="*/ 558190 w 5560412"/>
              <a:gd name="connsiteY0" fmla="*/ 2043119 h 3176755"/>
              <a:gd name="connsiteX1" fmla="*/ 925944 w 5560412"/>
              <a:gd name="connsiteY1" fmla="*/ 2044179 h 3176755"/>
              <a:gd name="connsiteX2" fmla="*/ 5374937 w 5560412"/>
              <a:gd name="connsiteY2" fmla="*/ 4916 h 3176755"/>
              <a:gd name="connsiteX3" fmla="*/ 5544138 w 5560412"/>
              <a:gd name="connsiteY3" fmla="*/ 714786 h 3176755"/>
              <a:gd name="connsiteX4" fmla="*/ 5491165 w 5560412"/>
              <a:gd name="connsiteY4" fmla="*/ 666799 h 3176755"/>
              <a:gd name="connsiteX5" fmla="*/ 5544487 w 5560412"/>
              <a:gd name="connsiteY5" fmla="*/ 712299 h 3176755"/>
              <a:gd name="connsiteX6" fmla="*/ 5306211 w 5560412"/>
              <a:gd name="connsiteY6" fmla="*/ 802368 h 3176755"/>
              <a:gd name="connsiteX7" fmla="*/ 4419344 w 5560412"/>
              <a:gd name="connsiteY7" fmla="*/ 1209235 h 3176755"/>
              <a:gd name="connsiteX8" fmla="*/ 2039945 w 5560412"/>
              <a:gd name="connsiteY8" fmla="*/ 2271205 h 3176755"/>
              <a:gd name="connsiteX9" fmla="*/ 46981 w 5560412"/>
              <a:gd name="connsiteY9" fmla="*/ 3176755 h 3176755"/>
              <a:gd name="connsiteX10" fmla="*/ 10335 w 5560412"/>
              <a:gd name="connsiteY10" fmla="*/ 2671896 h 3176755"/>
              <a:gd name="connsiteX11" fmla="*/ 3398 w 5560412"/>
              <a:gd name="connsiteY11" fmla="*/ 2339970 h 3176755"/>
              <a:gd name="connsiteX12" fmla="*/ 177937 w 5560412"/>
              <a:gd name="connsiteY12" fmla="*/ 2215278 h 3176755"/>
              <a:gd name="connsiteX13" fmla="*/ 558190 w 5560412"/>
              <a:gd name="connsiteY13" fmla="*/ 2043119 h 3176755"/>
              <a:gd name="connsiteX0" fmla="*/ 558190 w 5560412"/>
              <a:gd name="connsiteY0" fmla="*/ 2043119 h 3176755"/>
              <a:gd name="connsiteX1" fmla="*/ 851730 w 5560412"/>
              <a:gd name="connsiteY1" fmla="*/ 1886111 h 3176755"/>
              <a:gd name="connsiteX2" fmla="*/ 5374937 w 5560412"/>
              <a:gd name="connsiteY2" fmla="*/ 4916 h 3176755"/>
              <a:gd name="connsiteX3" fmla="*/ 5544138 w 5560412"/>
              <a:gd name="connsiteY3" fmla="*/ 714786 h 3176755"/>
              <a:gd name="connsiteX4" fmla="*/ 5491165 w 5560412"/>
              <a:gd name="connsiteY4" fmla="*/ 666799 h 3176755"/>
              <a:gd name="connsiteX5" fmla="*/ 5544487 w 5560412"/>
              <a:gd name="connsiteY5" fmla="*/ 712299 h 3176755"/>
              <a:gd name="connsiteX6" fmla="*/ 5306211 w 5560412"/>
              <a:gd name="connsiteY6" fmla="*/ 802368 h 3176755"/>
              <a:gd name="connsiteX7" fmla="*/ 4419344 w 5560412"/>
              <a:gd name="connsiteY7" fmla="*/ 1209235 h 3176755"/>
              <a:gd name="connsiteX8" fmla="*/ 2039945 w 5560412"/>
              <a:gd name="connsiteY8" fmla="*/ 2271205 h 3176755"/>
              <a:gd name="connsiteX9" fmla="*/ 46981 w 5560412"/>
              <a:gd name="connsiteY9" fmla="*/ 3176755 h 3176755"/>
              <a:gd name="connsiteX10" fmla="*/ 10335 w 5560412"/>
              <a:gd name="connsiteY10" fmla="*/ 2671896 h 3176755"/>
              <a:gd name="connsiteX11" fmla="*/ 3398 w 5560412"/>
              <a:gd name="connsiteY11" fmla="*/ 2339970 h 3176755"/>
              <a:gd name="connsiteX12" fmla="*/ 177937 w 5560412"/>
              <a:gd name="connsiteY12" fmla="*/ 2215278 h 3176755"/>
              <a:gd name="connsiteX13" fmla="*/ 558190 w 5560412"/>
              <a:gd name="connsiteY13" fmla="*/ 2043119 h 3176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60412" h="3176755">
                <a:moveTo>
                  <a:pt x="558190" y="2043119"/>
                </a:moveTo>
                <a:lnTo>
                  <a:pt x="851730" y="1886111"/>
                </a:lnTo>
                <a:cubicBezTo>
                  <a:pt x="911971" y="1931421"/>
                  <a:pt x="5229083" y="15097"/>
                  <a:pt x="5374937" y="4916"/>
                </a:cubicBezTo>
                <a:cubicBezTo>
                  <a:pt x="5659359" y="5188"/>
                  <a:pt x="5459861" y="-106019"/>
                  <a:pt x="5544138" y="714786"/>
                </a:cubicBezTo>
                <a:cubicBezTo>
                  <a:pt x="5381130" y="776186"/>
                  <a:pt x="5498261" y="665318"/>
                  <a:pt x="5491165" y="666799"/>
                </a:cubicBezTo>
                <a:cubicBezTo>
                  <a:pt x="5484069" y="668280"/>
                  <a:pt x="5602169" y="699119"/>
                  <a:pt x="5544487" y="712299"/>
                </a:cubicBezTo>
                <a:cubicBezTo>
                  <a:pt x="5486805" y="725479"/>
                  <a:pt x="5500889" y="725168"/>
                  <a:pt x="5306211" y="802368"/>
                </a:cubicBezTo>
                <a:cubicBezTo>
                  <a:pt x="5111533" y="868194"/>
                  <a:pt x="4963721" y="968221"/>
                  <a:pt x="4419344" y="1209235"/>
                </a:cubicBezTo>
                <a:cubicBezTo>
                  <a:pt x="3874967" y="1438952"/>
                  <a:pt x="2766869" y="1947089"/>
                  <a:pt x="2039945" y="2271205"/>
                </a:cubicBezTo>
                <a:lnTo>
                  <a:pt x="46981" y="3176755"/>
                </a:lnTo>
                <a:cubicBezTo>
                  <a:pt x="-24667" y="3114986"/>
                  <a:pt x="17599" y="2811360"/>
                  <a:pt x="10335" y="2671896"/>
                </a:cubicBezTo>
                <a:cubicBezTo>
                  <a:pt x="3071" y="2532432"/>
                  <a:pt x="27210" y="2436807"/>
                  <a:pt x="3398" y="2339970"/>
                </a:cubicBezTo>
                <a:cubicBezTo>
                  <a:pt x="-20414" y="2243133"/>
                  <a:pt x="85472" y="2264753"/>
                  <a:pt x="177937" y="2215278"/>
                </a:cubicBezTo>
                <a:cubicBezTo>
                  <a:pt x="270402" y="2165803"/>
                  <a:pt x="500829" y="2097954"/>
                  <a:pt x="558190" y="2043119"/>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17" name="Espaço Reservado para Texto 2">
            <a:extLst>
              <a:ext uri="{FF2B5EF4-FFF2-40B4-BE49-F238E27FC236}">
                <a16:creationId xmlns="" xmlns:a16="http://schemas.microsoft.com/office/drawing/2014/main" id="{3FF05522-AB03-40DA-BFD4-47097173FC65}"/>
              </a:ext>
            </a:extLst>
          </p:cNvPr>
          <p:cNvSpPr txBox="1">
            <a:spLocks/>
          </p:cNvSpPr>
          <p:nvPr/>
        </p:nvSpPr>
        <p:spPr>
          <a:xfrm>
            <a:off x="417920" y="-589108"/>
            <a:ext cx="8071224" cy="1040332"/>
          </a:xfrm>
          <a:prstGeom prst="rect">
            <a:avLst/>
          </a:prstGeom>
        </p:spPr>
        <p:txBody>
          <a:bodyPr/>
          <a:lstStyle/>
          <a:p>
            <a:pPr marL="180000" marR="0" lvl="0" indent="-180000" algn="l" defTabSz="914400" rtl="0" eaLnBrk="1" fontAlgn="auto" latinLnBrk="0" hangingPunct="1">
              <a:lnSpc>
                <a:spcPct val="100000"/>
              </a:lnSpc>
              <a:spcBef>
                <a:spcPct val="20000"/>
              </a:spcBef>
              <a:spcAft>
                <a:spcPts val="0"/>
              </a:spcAft>
              <a:buClr>
                <a:schemeClr val="accent3"/>
              </a:buClr>
              <a:buSzTx/>
              <a:tabLst/>
              <a:defRPr/>
            </a:pPr>
            <a:endParaRPr kumimoji="0" lang="pt-BR" sz="2000" b="0" i="0" u="none" strike="noStrike" kern="1200" cap="none" spc="0" normalizeH="0" baseline="0" noProof="0" dirty="0">
              <a:ln>
                <a:noFill/>
              </a:ln>
              <a:solidFill>
                <a:schemeClr val="accent1"/>
              </a:solidFill>
              <a:effectLst/>
              <a:uLnTx/>
              <a:uFillTx/>
              <a:latin typeface="Helvetica Inserat LT Std" pitchFamily="34" charset="0"/>
              <a:ea typeface="+mn-ea"/>
              <a:cs typeface="+mn-cs"/>
            </a:endParaRPr>
          </a:p>
        </p:txBody>
      </p:sp>
      <p:sp>
        <p:nvSpPr>
          <p:cNvPr id="18" name="Espaço Reservado para Texto 2">
            <a:extLst>
              <a:ext uri="{FF2B5EF4-FFF2-40B4-BE49-F238E27FC236}">
                <a16:creationId xmlns="" xmlns:a16="http://schemas.microsoft.com/office/drawing/2014/main" id="{6EBE14FE-B179-48F4-B12D-4AFA56559CBC}"/>
              </a:ext>
            </a:extLst>
          </p:cNvPr>
          <p:cNvSpPr txBox="1">
            <a:spLocks/>
          </p:cNvSpPr>
          <p:nvPr/>
        </p:nvSpPr>
        <p:spPr>
          <a:xfrm>
            <a:off x="426111" y="-528981"/>
            <a:ext cx="8071224" cy="1040332"/>
          </a:xfrm>
          <a:prstGeom prst="rect">
            <a:avLst/>
          </a:prstGeom>
        </p:spPr>
        <p:txBody>
          <a:bodyPr/>
          <a:lstStyle/>
          <a:p>
            <a:pPr marL="180000" marR="0" lvl="0" indent="-180000" algn="l" defTabSz="914400" rtl="0" eaLnBrk="1" fontAlgn="auto" latinLnBrk="0" hangingPunct="1">
              <a:lnSpc>
                <a:spcPct val="100000"/>
              </a:lnSpc>
              <a:spcBef>
                <a:spcPct val="20000"/>
              </a:spcBef>
              <a:spcAft>
                <a:spcPts val="0"/>
              </a:spcAft>
              <a:buClr>
                <a:schemeClr val="accent3"/>
              </a:buClr>
              <a:buSzTx/>
              <a:tabLst/>
              <a:defRPr/>
            </a:pPr>
            <a:endParaRPr kumimoji="0" lang="pt-BR" sz="2000" b="1" i="0" u="none" strike="noStrike" kern="1200" cap="none" spc="0" normalizeH="0" baseline="0" noProof="0" dirty="0">
              <a:ln>
                <a:noFill/>
              </a:ln>
              <a:solidFill>
                <a:srgbClr val="00B0F0"/>
              </a:solidFill>
              <a:effectLst/>
              <a:uLnTx/>
              <a:uFillTx/>
              <a:latin typeface="Helvetica Inserat LT Std" pitchFamily="34" charset="0"/>
              <a:ea typeface="+mn-ea"/>
              <a:cs typeface="+mn-cs"/>
            </a:endParaRPr>
          </a:p>
        </p:txBody>
      </p:sp>
      <p:sp>
        <p:nvSpPr>
          <p:cNvPr id="20" name="Retângulo 119">
            <a:extLst>
              <a:ext uri="{FF2B5EF4-FFF2-40B4-BE49-F238E27FC236}">
                <a16:creationId xmlns="" xmlns:a16="http://schemas.microsoft.com/office/drawing/2014/main" id="{EBA15626-B3F2-45B2-A7EE-2A26483FAED0}"/>
              </a:ext>
            </a:extLst>
          </p:cNvPr>
          <p:cNvSpPr/>
          <p:nvPr/>
        </p:nvSpPr>
        <p:spPr>
          <a:xfrm>
            <a:off x="586647" y="1838453"/>
            <a:ext cx="7893050" cy="3524250"/>
          </a:xfrm>
          <a:custGeom>
            <a:avLst/>
            <a:gdLst>
              <a:gd name="connsiteX0" fmla="*/ 0 w 5384317"/>
              <a:gd name="connsiteY0" fmla="*/ 0 h 2564731"/>
              <a:gd name="connsiteX1" fmla="*/ 5384317 w 5384317"/>
              <a:gd name="connsiteY1" fmla="*/ 0 h 2564731"/>
              <a:gd name="connsiteX2" fmla="*/ 5384317 w 5384317"/>
              <a:gd name="connsiteY2" fmla="*/ 2564731 h 2564731"/>
              <a:gd name="connsiteX3" fmla="*/ 0 w 5384317"/>
              <a:gd name="connsiteY3" fmla="*/ 2564731 h 2564731"/>
              <a:gd name="connsiteX4" fmla="*/ 0 w 5384317"/>
              <a:gd name="connsiteY4" fmla="*/ 0 h 2564731"/>
              <a:gd name="connsiteX0" fmla="*/ 0 w 5384317"/>
              <a:gd name="connsiteY0" fmla="*/ 0 h 3453005"/>
              <a:gd name="connsiteX1" fmla="*/ 5384317 w 5384317"/>
              <a:gd name="connsiteY1" fmla="*/ 0 h 3453005"/>
              <a:gd name="connsiteX2" fmla="*/ 2257940 w 5384317"/>
              <a:gd name="connsiteY2" fmla="*/ 3453005 h 3453005"/>
              <a:gd name="connsiteX3" fmla="*/ 0 w 5384317"/>
              <a:gd name="connsiteY3" fmla="*/ 2564731 h 3453005"/>
              <a:gd name="connsiteX4" fmla="*/ 0 w 5384317"/>
              <a:gd name="connsiteY4" fmla="*/ 0 h 3453005"/>
              <a:gd name="connsiteX0" fmla="*/ 0 w 3242008"/>
              <a:gd name="connsiteY0" fmla="*/ 0 h 3453005"/>
              <a:gd name="connsiteX1" fmla="*/ 3242008 w 3242008"/>
              <a:gd name="connsiteY1" fmla="*/ 2865120 h 3453005"/>
              <a:gd name="connsiteX2" fmla="*/ 2257940 w 3242008"/>
              <a:gd name="connsiteY2" fmla="*/ 3453005 h 3453005"/>
              <a:gd name="connsiteX3" fmla="*/ 0 w 3242008"/>
              <a:gd name="connsiteY3" fmla="*/ 2564731 h 3453005"/>
              <a:gd name="connsiteX4" fmla="*/ 0 w 3242008"/>
              <a:gd name="connsiteY4" fmla="*/ 0 h 3453005"/>
              <a:gd name="connsiteX0" fmla="*/ 757645 w 3242008"/>
              <a:gd name="connsiteY0" fmla="*/ 0 h 1397782"/>
              <a:gd name="connsiteX1" fmla="*/ 3242008 w 3242008"/>
              <a:gd name="connsiteY1" fmla="*/ 809897 h 1397782"/>
              <a:gd name="connsiteX2" fmla="*/ 2257940 w 3242008"/>
              <a:gd name="connsiteY2" fmla="*/ 1397782 h 1397782"/>
              <a:gd name="connsiteX3" fmla="*/ 0 w 3242008"/>
              <a:gd name="connsiteY3" fmla="*/ 509508 h 1397782"/>
              <a:gd name="connsiteX4" fmla="*/ 757645 w 3242008"/>
              <a:gd name="connsiteY4" fmla="*/ 0 h 1397782"/>
              <a:gd name="connsiteX0" fmla="*/ 1088570 w 3242008"/>
              <a:gd name="connsiteY0" fmla="*/ 0 h 1293279"/>
              <a:gd name="connsiteX1" fmla="*/ 3242008 w 3242008"/>
              <a:gd name="connsiteY1" fmla="*/ 705394 h 1293279"/>
              <a:gd name="connsiteX2" fmla="*/ 2257940 w 3242008"/>
              <a:gd name="connsiteY2" fmla="*/ 1293279 h 1293279"/>
              <a:gd name="connsiteX3" fmla="*/ 0 w 3242008"/>
              <a:gd name="connsiteY3" fmla="*/ 405005 h 1293279"/>
              <a:gd name="connsiteX4" fmla="*/ 1088570 w 3242008"/>
              <a:gd name="connsiteY4" fmla="*/ 0 h 1293279"/>
              <a:gd name="connsiteX0" fmla="*/ 1079862 w 3242008"/>
              <a:gd name="connsiteY0" fmla="*/ 0 h 1310696"/>
              <a:gd name="connsiteX1" fmla="*/ 3242008 w 3242008"/>
              <a:gd name="connsiteY1" fmla="*/ 722811 h 1310696"/>
              <a:gd name="connsiteX2" fmla="*/ 2257940 w 3242008"/>
              <a:gd name="connsiteY2" fmla="*/ 1310696 h 1310696"/>
              <a:gd name="connsiteX3" fmla="*/ 0 w 3242008"/>
              <a:gd name="connsiteY3" fmla="*/ 422422 h 1310696"/>
              <a:gd name="connsiteX4" fmla="*/ 1079862 w 3242008"/>
              <a:gd name="connsiteY4" fmla="*/ 0 h 1310696"/>
              <a:gd name="connsiteX0" fmla="*/ 6228125 w 6228125"/>
              <a:gd name="connsiteY0" fmla="*/ 0 h 3522341"/>
              <a:gd name="connsiteX1" fmla="*/ 3242008 w 6228125"/>
              <a:gd name="connsiteY1" fmla="*/ 2934456 h 3522341"/>
              <a:gd name="connsiteX2" fmla="*/ 2257940 w 6228125"/>
              <a:gd name="connsiteY2" fmla="*/ 3522341 h 3522341"/>
              <a:gd name="connsiteX3" fmla="*/ 0 w 6228125"/>
              <a:gd name="connsiteY3" fmla="*/ 2634067 h 3522341"/>
              <a:gd name="connsiteX4" fmla="*/ 6228125 w 6228125"/>
              <a:gd name="connsiteY4" fmla="*/ 0 h 3522341"/>
              <a:gd name="connsiteX0" fmla="*/ 6228125 w 7622547"/>
              <a:gd name="connsiteY0" fmla="*/ 0 h 3522341"/>
              <a:gd name="connsiteX1" fmla="*/ 7622547 w 7622547"/>
              <a:gd name="connsiteY1" fmla="*/ 451997 h 3522341"/>
              <a:gd name="connsiteX2" fmla="*/ 2257940 w 7622547"/>
              <a:gd name="connsiteY2" fmla="*/ 3522341 h 3522341"/>
              <a:gd name="connsiteX3" fmla="*/ 0 w 7622547"/>
              <a:gd name="connsiteY3" fmla="*/ 2634067 h 3522341"/>
              <a:gd name="connsiteX4" fmla="*/ 6228125 w 7622547"/>
              <a:gd name="connsiteY4" fmla="*/ 0 h 3522341"/>
              <a:gd name="connsiteX0" fmla="*/ 6228125 w 7893508"/>
              <a:gd name="connsiteY0" fmla="*/ 0 h 3522341"/>
              <a:gd name="connsiteX1" fmla="*/ 7893508 w 7893508"/>
              <a:gd name="connsiteY1" fmla="*/ 339158 h 3522341"/>
              <a:gd name="connsiteX2" fmla="*/ 2257940 w 7893508"/>
              <a:gd name="connsiteY2" fmla="*/ 3522341 h 3522341"/>
              <a:gd name="connsiteX3" fmla="*/ 0 w 7893508"/>
              <a:gd name="connsiteY3" fmla="*/ 2634067 h 3522341"/>
              <a:gd name="connsiteX4" fmla="*/ 6228125 w 7893508"/>
              <a:gd name="connsiteY4" fmla="*/ 0 h 3522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3508" h="3522341">
                <a:moveTo>
                  <a:pt x="6228125" y="0"/>
                </a:moveTo>
                <a:lnTo>
                  <a:pt x="7893508" y="339158"/>
                </a:lnTo>
                <a:lnTo>
                  <a:pt x="2257940" y="3522341"/>
                </a:lnTo>
                <a:lnTo>
                  <a:pt x="0" y="2634067"/>
                </a:lnTo>
                <a:lnTo>
                  <a:pt x="6228125"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1" name="Retângulo 204">
            <a:extLst>
              <a:ext uri="{FF2B5EF4-FFF2-40B4-BE49-F238E27FC236}">
                <a16:creationId xmlns="" xmlns:a16="http://schemas.microsoft.com/office/drawing/2014/main" id="{DFDFD29A-5572-4B04-8562-FB4ADD566A25}"/>
              </a:ext>
            </a:extLst>
          </p:cNvPr>
          <p:cNvSpPr/>
          <p:nvPr/>
        </p:nvSpPr>
        <p:spPr>
          <a:xfrm rot="20298276">
            <a:off x="84997" y="2198815"/>
            <a:ext cx="6980237" cy="130175"/>
          </a:xfrm>
          <a:custGeom>
            <a:avLst/>
            <a:gdLst>
              <a:gd name="connsiteX0" fmla="*/ 0 w 2923902"/>
              <a:gd name="connsiteY0" fmla="*/ 0 h 131687"/>
              <a:gd name="connsiteX1" fmla="*/ 2923902 w 2923902"/>
              <a:gd name="connsiteY1" fmla="*/ 0 h 131687"/>
              <a:gd name="connsiteX2" fmla="*/ 2923902 w 2923902"/>
              <a:gd name="connsiteY2" fmla="*/ 131687 h 131687"/>
              <a:gd name="connsiteX3" fmla="*/ 0 w 2923902"/>
              <a:gd name="connsiteY3" fmla="*/ 131687 h 131687"/>
              <a:gd name="connsiteX4" fmla="*/ 0 w 2923902"/>
              <a:gd name="connsiteY4" fmla="*/ 0 h 131687"/>
              <a:gd name="connsiteX0" fmla="*/ 0 w 2923902"/>
              <a:gd name="connsiteY0" fmla="*/ 0 h 141231"/>
              <a:gd name="connsiteX1" fmla="*/ 2923902 w 2923902"/>
              <a:gd name="connsiteY1" fmla="*/ 0 h 141231"/>
              <a:gd name="connsiteX2" fmla="*/ 2923902 w 2923902"/>
              <a:gd name="connsiteY2" fmla="*/ 131687 h 141231"/>
              <a:gd name="connsiteX3" fmla="*/ 112808 w 2923902"/>
              <a:gd name="connsiteY3" fmla="*/ 141231 h 141231"/>
              <a:gd name="connsiteX4" fmla="*/ 0 w 2923902"/>
              <a:gd name="connsiteY4" fmla="*/ 0 h 141231"/>
              <a:gd name="connsiteX0" fmla="*/ 0 w 3064211"/>
              <a:gd name="connsiteY0" fmla="*/ 0 h 141231"/>
              <a:gd name="connsiteX1" fmla="*/ 2923902 w 3064211"/>
              <a:gd name="connsiteY1" fmla="*/ 0 h 141231"/>
              <a:gd name="connsiteX2" fmla="*/ 3064211 w 3064211"/>
              <a:gd name="connsiteY2" fmla="*/ 126077 h 141231"/>
              <a:gd name="connsiteX3" fmla="*/ 112808 w 3064211"/>
              <a:gd name="connsiteY3" fmla="*/ 141231 h 141231"/>
              <a:gd name="connsiteX4" fmla="*/ 0 w 3064211"/>
              <a:gd name="connsiteY4" fmla="*/ 0 h 141231"/>
              <a:gd name="connsiteX0" fmla="*/ 0 w 3080125"/>
              <a:gd name="connsiteY0" fmla="*/ 0 h 180007"/>
              <a:gd name="connsiteX1" fmla="*/ 2923902 w 3080125"/>
              <a:gd name="connsiteY1" fmla="*/ 0 h 180007"/>
              <a:gd name="connsiteX2" fmla="*/ 3080125 w 3080125"/>
              <a:gd name="connsiteY2" fmla="*/ 180007 h 180007"/>
              <a:gd name="connsiteX3" fmla="*/ 112808 w 3080125"/>
              <a:gd name="connsiteY3" fmla="*/ 141231 h 180007"/>
              <a:gd name="connsiteX4" fmla="*/ 0 w 3080125"/>
              <a:gd name="connsiteY4" fmla="*/ 0 h 180007"/>
              <a:gd name="connsiteX0" fmla="*/ 0 w 3080125"/>
              <a:gd name="connsiteY0" fmla="*/ 0 h 180007"/>
              <a:gd name="connsiteX1" fmla="*/ 3009222 w 3080125"/>
              <a:gd name="connsiteY1" fmla="*/ 42369 h 180007"/>
              <a:gd name="connsiteX2" fmla="*/ 3080125 w 3080125"/>
              <a:gd name="connsiteY2" fmla="*/ 180007 h 180007"/>
              <a:gd name="connsiteX3" fmla="*/ 112808 w 3080125"/>
              <a:gd name="connsiteY3" fmla="*/ 141231 h 180007"/>
              <a:gd name="connsiteX4" fmla="*/ 0 w 3080125"/>
              <a:gd name="connsiteY4" fmla="*/ 0 h 180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0125" h="180007">
                <a:moveTo>
                  <a:pt x="0" y="0"/>
                </a:moveTo>
                <a:lnTo>
                  <a:pt x="3009222" y="42369"/>
                </a:lnTo>
                <a:lnTo>
                  <a:pt x="3080125" y="180007"/>
                </a:lnTo>
                <a:lnTo>
                  <a:pt x="112808" y="141231"/>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26" name="Conector reto 25">
            <a:extLst>
              <a:ext uri="{FF2B5EF4-FFF2-40B4-BE49-F238E27FC236}">
                <a16:creationId xmlns="" xmlns:a16="http://schemas.microsoft.com/office/drawing/2014/main" id="{2C48006B-A085-46AE-AAA2-C982C187ABBA}"/>
              </a:ext>
            </a:extLst>
          </p:cNvPr>
          <p:cNvCxnSpPr/>
          <p:nvPr/>
        </p:nvCxnSpPr>
        <p:spPr>
          <a:xfrm flipH="1" flipV="1">
            <a:off x="334234" y="3513265"/>
            <a:ext cx="2159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Conector reto 27">
            <a:extLst>
              <a:ext uri="{FF2B5EF4-FFF2-40B4-BE49-F238E27FC236}">
                <a16:creationId xmlns="" xmlns:a16="http://schemas.microsoft.com/office/drawing/2014/main" id="{C4C1FCA0-174D-4C05-8EDC-5BDFECAA4349}"/>
              </a:ext>
            </a:extLst>
          </p:cNvPr>
          <p:cNvCxnSpPr/>
          <p:nvPr/>
        </p:nvCxnSpPr>
        <p:spPr>
          <a:xfrm flipH="1" flipV="1">
            <a:off x="356459" y="3464053"/>
            <a:ext cx="95250" cy="922337"/>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Conector reto 30">
            <a:extLst>
              <a:ext uri="{FF2B5EF4-FFF2-40B4-BE49-F238E27FC236}">
                <a16:creationId xmlns="" xmlns:a16="http://schemas.microsoft.com/office/drawing/2014/main" id="{C66D0064-B1F2-4BA9-9B1A-40E3AFD788D4}"/>
              </a:ext>
            </a:extLst>
          </p:cNvPr>
          <p:cNvCxnSpPr/>
          <p:nvPr/>
        </p:nvCxnSpPr>
        <p:spPr>
          <a:xfrm flipV="1">
            <a:off x="3039334" y="3071940"/>
            <a:ext cx="3944938" cy="232410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Conector reto 31">
            <a:extLst>
              <a:ext uri="{FF2B5EF4-FFF2-40B4-BE49-F238E27FC236}">
                <a16:creationId xmlns="" xmlns:a16="http://schemas.microsoft.com/office/drawing/2014/main" id="{025D0516-DE0D-47E5-BA3E-EC1E73947080}"/>
              </a:ext>
            </a:extLst>
          </p:cNvPr>
          <p:cNvCxnSpPr>
            <a:endCxn id="20" idx="3"/>
          </p:cNvCxnSpPr>
          <p:nvPr/>
        </p:nvCxnSpPr>
        <p:spPr>
          <a:xfrm flipH="1" flipV="1">
            <a:off x="586647" y="4473703"/>
            <a:ext cx="2268537" cy="89535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3" name="Fluxograma: Operação manual 116">
            <a:extLst>
              <a:ext uri="{FF2B5EF4-FFF2-40B4-BE49-F238E27FC236}">
                <a16:creationId xmlns="" xmlns:a16="http://schemas.microsoft.com/office/drawing/2014/main" id="{B8AFA12C-8AB4-4007-82FE-EC9A121DE6F4}"/>
              </a:ext>
            </a:extLst>
          </p:cNvPr>
          <p:cNvSpPr/>
          <p:nvPr/>
        </p:nvSpPr>
        <p:spPr>
          <a:xfrm rot="4811022">
            <a:off x="4541109" y="1828928"/>
            <a:ext cx="1900238" cy="310991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8" h="16904">
                <a:moveTo>
                  <a:pt x="0" y="0"/>
                </a:moveTo>
                <a:cubicBezTo>
                  <a:pt x="3601" y="882"/>
                  <a:pt x="951" y="254"/>
                  <a:pt x="4683" y="1161"/>
                </a:cubicBezTo>
                <a:lnTo>
                  <a:pt x="10298" y="16904"/>
                </a:lnTo>
                <a:lnTo>
                  <a:pt x="4625" y="15214"/>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34" name="Conector reto 33">
            <a:extLst>
              <a:ext uri="{FF2B5EF4-FFF2-40B4-BE49-F238E27FC236}">
                <a16:creationId xmlns="" xmlns:a16="http://schemas.microsoft.com/office/drawing/2014/main" id="{666B6F6E-8CEE-4A83-B8A9-EE13FBD33875}"/>
              </a:ext>
            </a:extLst>
          </p:cNvPr>
          <p:cNvCxnSpPr/>
          <p:nvPr/>
        </p:nvCxnSpPr>
        <p:spPr>
          <a:xfrm flipH="1" flipV="1">
            <a:off x="513622" y="3527553"/>
            <a:ext cx="76200" cy="9239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Conector reto 34">
            <a:extLst>
              <a:ext uri="{FF2B5EF4-FFF2-40B4-BE49-F238E27FC236}">
                <a16:creationId xmlns="" xmlns:a16="http://schemas.microsoft.com/office/drawing/2014/main" id="{207E1FFC-8B82-4CD4-BD32-14BBD9A9AF40}"/>
              </a:ext>
            </a:extLst>
          </p:cNvPr>
          <p:cNvCxnSpPr/>
          <p:nvPr/>
        </p:nvCxnSpPr>
        <p:spPr>
          <a:xfrm flipH="1" flipV="1">
            <a:off x="426309" y="4429253"/>
            <a:ext cx="176213"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6" name="Fluxograma: Operação manual 116">
            <a:extLst>
              <a:ext uri="{FF2B5EF4-FFF2-40B4-BE49-F238E27FC236}">
                <a16:creationId xmlns="" xmlns:a16="http://schemas.microsoft.com/office/drawing/2014/main" id="{601E5BE5-D4EC-41EE-B4A1-8242D0AD8FC3}"/>
              </a:ext>
            </a:extLst>
          </p:cNvPr>
          <p:cNvSpPr/>
          <p:nvPr/>
        </p:nvSpPr>
        <p:spPr>
          <a:xfrm rot="4767524">
            <a:off x="5157853" y="1316959"/>
            <a:ext cx="950913" cy="2987675"/>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953 w 10298"/>
              <a:gd name="connsiteY3" fmla="*/ 15998 h 16904"/>
              <a:gd name="connsiteX4" fmla="*/ 0 w 10298"/>
              <a:gd name="connsiteY4" fmla="*/ 0 h 16904"/>
              <a:gd name="connsiteX0" fmla="*/ 0 w 5653"/>
              <a:gd name="connsiteY0" fmla="*/ 0 h 16068"/>
              <a:gd name="connsiteX1" fmla="*/ 4683 w 5653"/>
              <a:gd name="connsiteY1" fmla="*/ 1161 h 16068"/>
              <a:gd name="connsiteX2" fmla="*/ 5653 w 5653"/>
              <a:gd name="connsiteY2" fmla="*/ 16068 h 16068"/>
              <a:gd name="connsiteX3" fmla="*/ 4953 w 5653"/>
              <a:gd name="connsiteY3" fmla="*/ 15998 h 16068"/>
              <a:gd name="connsiteX4" fmla="*/ 0 w 5653"/>
              <a:gd name="connsiteY4" fmla="*/ 0 h 16068"/>
              <a:gd name="connsiteX0" fmla="*/ 0 w 10000"/>
              <a:gd name="connsiteY0" fmla="*/ 0 h 10000"/>
              <a:gd name="connsiteX1" fmla="*/ 1363 w 10000"/>
              <a:gd name="connsiteY1" fmla="*/ 110 h 10000"/>
              <a:gd name="connsiteX2" fmla="*/ 10000 w 10000"/>
              <a:gd name="connsiteY2" fmla="*/ 10000 h 10000"/>
              <a:gd name="connsiteX3" fmla="*/ 8762 w 10000"/>
              <a:gd name="connsiteY3" fmla="*/ 9956 h 10000"/>
              <a:gd name="connsiteX4" fmla="*/ 0 w 10000"/>
              <a:gd name="connsiteY4" fmla="*/ 0 h 10000"/>
              <a:gd name="connsiteX0" fmla="*/ 0 w 10000"/>
              <a:gd name="connsiteY0" fmla="*/ 0 h 10000"/>
              <a:gd name="connsiteX1" fmla="*/ 1363 w 10000"/>
              <a:gd name="connsiteY1" fmla="*/ 110 h 10000"/>
              <a:gd name="connsiteX2" fmla="*/ 10000 w 10000"/>
              <a:gd name="connsiteY2" fmla="*/ 10000 h 10000"/>
              <a:gd name="connsiteX3" fmla="*/ 8762 w 10000"/>
              <a:gd name="connsiteY3" fmla="*/ 9956 h 10000"/>
              <a:gd name="connsiteX4" fmla="*/ 0 w 10000"/>
              <a:gd name="connsiteY4" fmla="*/ 0 h 10000"/>
              <a:gd name="connsiteX0" fmla="*/ 0 w 10000"/>
              <a:gd name="connsiteY0" fmla="*/ 0 h 10000"/>
              <a:gd name="connsiteX1" fmla="*/ 1363 w 10000"/>
              <a:gd name="connsiteY1" fmla="*/ 110 h 10000"/>
              <a:gd name="connsiteX2" fmla="*/ 6881 w 10000"/>
              <a:gd name="connsiteY2" fmla="*/ 6361 h 10000"/>
              <a:gd name="connsiteX3" fmla="*/ 10000 w 10000"/>
              <a:gd name="connsiteY3" fmla="*/ 10000 h 10000"/>
              <a:gd name="connsiteX4" fmla="*/ 8762 w 10000"/>
              <a:gd name="connsiteY4" fmla="*/ 9956 h 10000"/>
              <a:gd name="connsiteX5" fmla="*/ 0 w 10000"/>
              <a:gd name="connsiteY5" fmla="*/ 0 h 10000"/>
              <a:gd name="connsiteX0" fmla="*/ 0 w 10017"/>
              <a:gd name="connsiteY0" fmla="*/ 0 h 10000"/>
              <a:gd name="connsiteX1" fmla="*/ 1363 w 10017"/>
              <a:gd name="connsiteY1" fmla="*/ 110 h 10000"/>
              <a:gd name="connsiteX2" fmla="*/ 6881 w 10017"/>
              <a:gd name="connsiteY2" fmla="*/ 6361 h 10000"/>
              <a:gd name="connsiteX3" fmla="*/ 9308 w 10017"/>
              <a:gd name="connsiteY3" fmla="*/ 9070 h 10000"/>
              <a:gd name="connsiteX4" fmla="*/ 10000 w 10017"/>
              <a:gd name="connsiteY4" fmla="*/ 10000 h 10000"/>
              <a:gd name="connsiteX5" fmla="*/ 8762 w 10017"/>
              <a:gd name="connsiteY5" fmla="*/ 9956 h 10000"/>
              <a:gd name="connsiteX6" fmla="*/ 0 w 10017"/>
              <a:gd name="connsiteY6" fmla="*/ 0 h 10000"/>
              <a:gd name="connsiteX0" fmla="*/ 0 w 9598"/>
              <a:gd name="connsiteY0" fmla="*/ 367 h 9890"/>
              <a:gd name="connsiteX1" fmla="*/ 944 w 9598"/>
              <a:gd name="connsiteY1" fmla="*/ 0 h 9890"/>
              <a:gd name="connsiteX2" fmla="*/ 6462 w 9598"/>
              <a:gd name="connsiteY2" fmla="*/ 6251 h 9890"/>
              <a:gd name="connsiteX3" fmla="*/ 8889 w 9598"/>
              <a:gd name="connsiteY3" fmla="*/ 8960 h 9890"/>
              <a:gd name="connsiteX4" fmla="*/ 9581 w 9598"/>
              <a:gd name="connsiteY4" fmla="*/ 9890 h 9890"/>
              <a:gd name="connsiteX5" fmla="*/ 8343 w 9598"/>
              <a:gd name="connsiteY5" fmla="*/ 9846 h 9890"/>
              <a:gd name="connsiteX6" fmla="*/ 0 w 9598"/>
              <a:gd name="connsiteY6" fmla="*/ 367 h 9890"/>
              <a:gd name="connsiteX0" fmla="*/ 0 w 9439"/>
              <a:gd name="connsiteY0" fmla="*/ 619 h 10000"/>
              <a:gd name="connsiteX1" fmla="*/ 423 w 9439"/>
              <a:gd name="connsiteY1" fmla="*/ 0 h 10000"/>
              <a:gd name="connsiteX2" fmla="*/ 6172 w 9439"/>
              <a:gd name="connsiteY2" fmla="*/ 6321 h 10000"/>
              <a:gd name="connsiteX3" fmla="*/ 8700 w 9439"/>
              <a:gd name="connsiteY3" fmla="*/ 9060 h 10000"/>
              <a:gd name="connsiteX4" fmla="*/ 9421 w 9439"/>
              <a:gd name="connsiteY4" fmla="*/ 10000 h 10000"/>
              <a:gd name="connsiteX5" fmla="*/ 8131 w 9439"/>
              <a:gd name="connsiteY5" fmla="*/ 9956 h 10000"/>
              <a:gd name="connsiteX6" fmla="*/ 0 w 9439"/>
              <a:gd name="connsiteY6" fmla="*/ 619 h 10000"/>
              <a:gd name="connsiteX0" fmla="*/ 0 w 10000"/>
              <a:gd name="connsiteY0" fmla="*/ 619 h 10684"/>
              <a:gd name="connsiteX1" fmla="*/ 448 w 10000"/>
              <a:gd name="connsiteY1" fmla="*/ 0 h 10684"/>
              <a:gd name="connsiteX2" fmla="*/ 6539 w 10000"/>
              <a:gd name="connsiteY2" fmla="*/ 6321 h 10684"/>
              <a:gd name="connsiteX3" fmla="*/ 9217 w 10000"/>
              <a:gd name="connsiteY3" fmla="*/ 9060 h 10684"/>
              <a:gd name="connsiteX4" fmla="*/ 9981 w 10000"/>
              <a:gd name="connsiteY4" fmla="*/ 10000 h 10684"/>
              <a:gd name="connsiteX5" fmla="*/ 9122 w 10000"/>
              <a:gd name="connsiteY5" fmla="*/ 10684 h 10684"/>
              <a:gd name="connsiteX6" fmla="*/ 0 w 10000"/>
              <a:gd name="connsiteY6" fmla="*/ 619 h 10684"/>
              <a:gd name="connsiteX0" fmla="*/ 0 w 10000"/>
              <a:gd name="connsiteY0" fmla="*/ 189 h 10254"/>
              <a:gd name="connsiteX1" fmla="*/ 1032 w 10000"/>
              <a:gd name="connsiteY1" fmla="*/ 0 h 10254"/>
              <a:gd name="connsiteX2" fmla="*/ 6539 w 10000"/>
              <a:gd name="connsiteY2" fmla="*/ 5891 h 10254"/>
              <a:gd name="connsiteX3" fmla="*/ 9217 w 10000"/>
              <a:gd name="connsiteY3" fmla="*/ 8630 h 10254"/>
              <a:gd name="connsiteX4" fmla="*/ 9981 w 10000"/>
              <a:gd name="connsiteY4" fmla="*/ 9570 h 10254"/>
              <a:gd name="connsiteX5" fmla="*/ 9122 w 10000"/>
              <a:gd name="connsiteY5" fmla="*/ 10254 h 10254"/>
              <a:gd name="connsiteX6" fmla="*/ 0 w 10000"/>
              <a:gd name="connsiteY6" fmla="*/ 189 h 10254"/>
              <a:gd name="connsiteX0" fmla="*/ 0 w 10000"/>
              <a:gd name="connsiteY0" fmla="*/ 357 h 10422"/>
              <a:gd name="connsiteX1" fmla="*/ 760 w 10000"/>
              <a:gd name="connsiteY1" fmla="*/ 0 h 10422"/>
              <a:gd name="connsiteX2" fmla="*/ 6539 w 10000"/>
              <a:gd name="connsiteY2" fmla="*/ 6059 h 10422"/>
              <a:gd name="connsiteX3" fmla="*/ 9217 w 10000"/>
              <a:gd name="connsiteY3" fmla="*/ 8798 h 10422"/>
              <a:gd name="connsiteX4" fmla="*/ 9981 w 10000"/>
              <a:gd name="connsiteY4" fmla="*/ 9738 h 10422"/>
              <a:gd name="connsiteX5" fmla="*/ 9122 w 10000"/>
              <a:gd name="connsiteY5" fmla="*/ 10422 h 10422"/>
              <a:gd name="connsiteX6" fmla="*/ 0 w 10000"/>
              <a:gd name="connsiteY6" fmla="*/ 357 h 10422"/>
              <a:gd name="connsiteX0" fmla="*/ 0 w 10000"/>
              <a:gd name="connsiteY0" fmla="*/ 357 h 10422"/>
              <a:gd name="connsiteX1" fmla="*/ 760 w 10000"/>
              <a:gd name="connsiteY1" fmla="*/ 0 h 10422"/>
              <a:gd name="connsiteX2" fmla="*/ 6539 w 10000"/>
              <a:gd name="connsiteY2" fmla="*/ 6059 h 10422"/>
              <a:gd name="connsiteX3" fmla="*/ 9217 w 10000"/>
              <a:gd name="connsiteY3" fmla="*/ 8798 h 10422"/>
              <a:gd name="connsiteX4" fmla="*/ 9981 w 10000"/>
              <a:gd name="connsiteY4" fmla="*/ 9738 h 10422"/>
              <a:gd name="connsiteX5" fmla="*/ 9122 w 10000"/>
              <a:gd name="connsiteY5" fmla="*/ 10422 h 10422"/>
              <a:gd name="connsiteX6" fmla="*/ 0 w 10000"/>
              <a:gd name="connsiteY6" fmla="*/ 357 h 10422"/>
              <a:gd name="connsiteX0" fmla="*/ 0 w 9961"/>
              <a:gd name="connsiteY0" fmla="*/ 450 h 10422"/>
              <a:gd name="connsiteX1" fmla="*/ 721 w 9961"/>
              <a:gd name="connsiteY1" fmla="*/ 0 h 10422"/>
              <a:gd name="connsiteX2" fmla="*/ 6500 w 9961"/>
              <a:gd name="connsiteY2" fmla="*/ 6059 h 10422"/>
              <a:gd name="connsiteX3" fmla="*/ 9178 w 9961"/>
              <a:gd name="connsiteY3" fmla="*/ 8798 h 10422"/>
              <a:gd name="connsiteX4" fmla="*/ 9942 w 9961"/>
              <a:gd name="connsiteY4" fmla="*/ 9738 h 10422"/>
              <a:gd name="connsiteX5" fmla="*/ 9083 w 9961"/>
              <a:gd name="connsiteY5" fmla="*/ 10422 h 10422"/>
              <a:gd name="connsiteX6" fmla="*/ 0 w 9961"/>
              <a:gd name="connsiteY6" fmla="*/ 450 h 10422"/>
              <a:gd name="connsiteX0" fmla="*/ 0 w 10000"/>
              <a:gd name="connsiteY0" fmla="*/ 661 h 10229"/>
              <a:gd name="connsiteX1" fmla="*/ 947 w 10000"/>
              <a:gd name="connsiteY1" fmla="*/ 0 h 10229"/>
              <a:gd name="connsiteX2" fmla="*/ 6525 w 10000"/>
              <a:gd name="connsiteY2" fmla="*/ 6043 h 10229"/>
              <a:gd name="connsiteX3" fmla="*/ 9214 w 10000"/>
              <a:gd name="connsiteY3" fmla="*/ 8671 h 10229"/>
              <a:gd name="connsiteX4" fmla="*/ 9981 w 10000"/>
              <a:gd name="connsiteY4" fmla="*/ 9573 h 10229"/>
              <a:gd name="connsiteX5" fmla="*/ 9119 w 10000"/>
              <a:gd name="connsiteY5" fmla="*/ 10229 h 10229"/>
              <a:gd name="connsiteX6" fmla="*/ 0 w 10000"/>
              <a:gd name="connsiteY6" fmla="*/ 661 h 10229"/>
              <a:gd name="connsiteX0" fmla="*/ 0 w 9937"/>
              <a:gd name="connsiteY0" fmla="*/ 661 h 10229"/>
              <a:gd name="connsiteX1" fmla="*/ 947 w 9937"/>
              <a:gd name="connsiteY1" fmla="*/ 0 h 10229"/>
              <a:gd name="connsiteX2" fmla="*/ 6525 w 9937"/>
              <a:gd name="connsiteY2" fmla="*/ 6043 h 10229"/>
              <a:gd name="connsiteX3" fmla="*/ 9214 w 9937"/>
              <a:gd name="connsiteY3" fmla="*/ 8671 h 10229"/>
              <a:gd name="connsiteX4" fmla="*/ 9914 w 9937"/>
              <a:gd name="connsiteY4" fmla="*/ 9690 h 10229"/>
              <a:gd name="connsiteX5" fmla="*/ 9119 w 9937"/>
              <a:gd name="connsiteY5" fmla="*/ 10229 h 10229"/>
              <a:gd name="connsiteX6" fmla="*/ 0 w 9937"/>
              <a:gd name="connsiteY6" fmla="*/ 661 h 10229"/>
              <a:gd name="connsiteX0" fmla="*/ 0 w 9997"/>
              <a:gd name="connsiteY0" fmla="*/ 646 h 10000"/>
              <a:gd name="connsiteX1" fmla="*/ 953 w 9997"/>
              <a:gd name="connsiteY1" fmla="*/ 0 h 10000"/>
              <a:gd name="connsiteX2" fmla="*/ 6566 w 9997"/>
              <a:gd name="connsiteY2" fmla="*/ 5908 h 10000"/>
              <a:gd name="connsiteX3" fmla="*/ 9222 w 9997"/>
              <a:gd name="connsiteY3" fmla="*/ 8563 h 10000"/>
              <a:gd name="connsiteX4" fmla="*/ 9977 w 9997"/>
              <a:gd name="connsiteY4" fmla="*/ 9473 h 10000"/>
              <a:gd name="connsiteX5" fmla="*/ 9177 w 9997"/>
              <a:gd name="connsiteY5" fmla="*/ 10000 h 10000"/>
              <a:gd name="connsiteX6" fmla="*/ 0 w 9997"/>
              <a:gd name="connsiteY6" fmla="*/ 64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7" h="10000">
                <a:moveTo>
                  <a:pt x="0" y="646"/>
                </a:moveTo>
                <a:lnTo>
                  <a:pt x="953" y="0"/>
                </a:lnTo>
                <a:cubicBezTo>
                  <a:pt x="2097" y="998"/>
                  <a:pt x="4961" y="4344"/>
                  <a:pt x="6566" y="5908"/>
                </a:cubicBezTo>
                <a:cubicBezTo>
                  <a:pt x="8043" y="7323"/>
                  <a:pt x="8644" y="7987"/>
                  <a:pt x="9222" y="8563"/>
                </a:cubicBezTo>
                <a:cubicBezTo>
                  <a:pt x="9802" y="9138"/>
                  <a:pt x="10078" y="9332"/>
                  <a:pt x="9977" y="9473"/>
                </a:cubicBezTo>
                <a:lnTo>
                  <a:pt x="9177" y="10000"/>
                </a:lnTo>
                <a:lnTo>
                  <a:pt x="0" y="64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37" name="Conector reto 36">
            <a:extLst>
              <a:ext uri="{FF2B5EF4-FFF2-40B4-BE49-F238E27FC236}">
                <a16:creationId xmlns="" xmlns:a16="http://schemas.microsoft.com/office/drawing/2014/main" id="{E4C98F58-452C-4FBD-938F-607A35B9D9F1}"/>
              </a:ext>
            </a:extLst>
          </p:cNvPr>
          <p:cNvCxnSpPr/>
          <p:nvPr/>
        </p:nvCxnSpPr>
        <p:spPr>
          <a:xfrm flipV="1">
            <a:off x="6803297" y="2114678"/>
            <a:ext cx="68262" cy="9239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Conector reto 37">
            <a:extLst>
              <a:ext uri="{FF2B5EF4-FFF2-40B4-BE49-F238E27FC236}">
                <a16:creationId xmlns="" xmlns:a16="http://schemas.microsoft.com/office/drawing/2014/main" id="{A05A0061-7BD0-4610-BFD2-898EA92DA0A2}"/>
              </a:ext>
            </a:extLst>
          </p:cNvPr>
          <p:cNvCxnSpPr/>
          <p:nvPr/>
        </p:nvCxnSpPr>
        <p:spPr>
          <a:xfrm flipV="1">
            <a:off x="2886934" y="3017965"/>
            <a:ext cx="3944938" cy="2322513"/>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Conector reto 38">
            <a:extLst>
              <a:ext uri="{FF2B5EF4-FFF2-40B4-BE49-F238E27FC236}">
                <a16:creationId xmlns="" xmlns:a16="http://schemas.microsoft.com/office/drawing/2014/main" id="{F847AA28-C851-4D36-BB9A-3FDD4C85D6B8}"/>
              </a:ext>
            </a:extLst>
          </p:cNvPr>
          <p:cNvCxnSpPr/>
          <p:nvPr/>
        </p:nvCxnSpPr>
        <p:spPr>
          <a:xfrm flipV="1">
            <a:off x="6955697" y="2170240"/>
            <a:ext cx="68262" cy="9239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Conector reto 39">
            <a:extLst>
              <a:ext uri="{FF2B5EF4-FFF2-40B4-BE49-F238E27FC236}">
                <a16:creationId xmlns="" xmlns:a16="http://schemas.microsoft.com/office/drawing/2014/main" id="{1327C8ED-9F6E-4769-BDC6-F2DC66929BB6}"/>
              </a:ext>
            </a:extLst>
          </p:cNvPr>
          <p:cNvCxnSpPr/>
          <p:nvPr/>
        </p:nvCxnSpPr>
        <p:spPr>
          <a:xfrm flipH="1" flipV="1">
            <a:off x="2877409" y="5376990"/>
            <a:ext cx="176213"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Conector reto 40">
            <a:extLst>
              <a:ext uri="{FF2B5EF4-FFF2-40B4-BE49-F238E27FC236}">
                <a16:creationId xmlns="" xmlns:a16="http://schemas.microsoft.com/office/drawing/2014/main" id="{0668991A-D8F2-472E-8024-34A9CC9DB27A}"/>
              </a:ext>
            </a:extLst>
          </p:cNvPr>
          <p:cNvCxnSpPr/>
          <p:nvPr/>
        </p:nvCxnSpPr>
        <p:spPr>
          <a:xfrm flipH="1" flipV="1">
            <a:off x="6798534" y="2989390"/>
            <a:ext cx="176213"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2" name="Retângulo 14">
            <a:extLst>
              <a:ext uri="{FF2B5EF4-FFF2-40B4-BE49-F238E27FC236}">
                <a16:creationId xmlns="" xmlns:a16="http://schemas.microsoft.com/office/drawing/2014/main" id="{6D2DE20A-42CE-493A-9962-08C120FDB535}"/>
              </a:ext>
            </a:extLst>
          </p:cNvPr>
          <p:cNvSpPr/>
          <p:nvPr/>
        </p:nvSpPr>
        <p:spPr>
          <a:xfrm>
            <a:off x="353284" y="3497390"/>
            <a:ext cx="244475" cy="1016000"/>
          </a:xfrm>
          <a:custGeom>
            <a:avLst/>
            <a:gdLst>
              <a:gd name="connsiteX0" fmla="*/ 0 w 259010"/>
              <a:gd name="connsiteY0" fmla="*/ 0 h 1005330"/>
              <a:gd name="connsiteX1" fmla="*/ 259010 w 259010"/>
              <a:gd name="connsiteY1" fmla="*/ 0 h 1005330"/>
              <a:gd name="connsiteX2" fmla="*/ 259010 w 259010"/>
              <a:gd name="connsiteY2" fmla="*/ 1005330 h 1005330"/>
              <a:gd name="connsiteX3" fmla="*/ 0 w 259010"/>
              <a:gd name="connsiteY3" fmla="*/ 1005330 h 1005330"/>
              <a:gd name="connsiteX4" fmla="*/ 0 w 259010"/>
              <a:gd name="connsiteY4" fmla="*/ 0 h 1005330"/>
              <a:gd name="connsiteX0" fmla="*/ 47625 w 259010"/>
              <a:gd name="connsiteY0" fmla="*/ 38100 h 1005330"/>
              <a:gd name="connsiteX1" fmla="*/ 259010 w 259010"/>
              <a:gd name="connsiteY1" fmla="*/ 0 h 1005330"/>
              <a:gd name="connsiteX2" fmla="*/ 259010 w 259010"/>
              <a:gd name="connsiteY2" fmla="*/ 1005330 h 1005330"/>
              <a:gd name="connsiteX3" fmla="*/ 0 w 259010"/>
              <a:gd name="connsiteY3" fmla="*/ 1005330 h 1005330"/>
              <a:gd name="connsiteX4" fmla="*/ 47625 w 259010"/>
              <a:gd name="connsiteY4" fmla="*/ 38100 h 1005330"/>
              <a:gd name="connsiteX0" fmla="*/ 47625 w 259010"/>
              <a:gd name="connsiteY0" fmla="*/ 9525 h 976755"/>
              <a:gd name="connsiteX1" fmla="*/ 259010 w 259010"/>
              <a:gd name="connsiteY1" fmla="*/ 0 h 976755"/>
              <a:gd name="connsiteX2" fmla="*/ 259010 w 259010"/>
              <a:gd name="connsiteY2" fmla="*/ 976755 h 976755"/>
              <a:gd name="connsiteX3" fmla="*/ 0 w 259010"/>
              <a:gd name="connsiteY3" fmla="*/ 976755 h 976755"/>
              <a:gd name="connsiteX4" fmla="*/ 47625 w 259010"/>
              <a:gd name="connsiteY4" fmla="*/ 9525 h 976755"/>
              <a:gd name="connsiteX0" fmla="*/ 0 w 211385"/>
              <a:gd name="connsiteY0" fmla="*/ 9525 h 976755"/>
              <a:gd name="connsiteX1" fmla="*/ 211385 w 211385"/>
              <a:gd name="connsiteY1" fmla="*/ 0 h 976755"/>
              <a:gd name="connsiteX2" fmla="*/ 211385 w 211385"/>
              <a:gd name="connsiteY2" fmla="*/ 976755 h 976755"/>
              <a:gd name="connsiteX3" fmla="*/ 85725 w 211385"/>
              <a:gd name="connsiteY3" fmla="*/ 910080 h 976755"/>
              <a:gd name="connsiteX4" fmla="*/ 0 w 211385"/>
              <a:gd name="connsiteY4" fmla="*/ 9525 h 976755"/>
              <a:gd name="connsiteX0" fmla="*/ 0 w 249485"/>
              <a:gd name="connsiteY0" fmla="*/ 19050 h 976755"/>
              <a:gd name="connsiteX1" fmla="*/ 249485 w 249485"/>
              <a:gd name="connsiteY1" fmla="*/ 0 h 976755"/>
              <a:gd name="connsiteX2" fmla="*/ 249485 w 249485"/>
              <a:gd name="connsiteY2" fmla="*/ 976755 h 976755"/>
              <a:gd name="connsiteX3" fmla="*/ 123825 w 249485"/>
              <a:gd name="connsiteY3" fmla="*/ 910080 h 976755"/>
              <a:gd name="connsiteX4" fmla="*/ 0 w 249485"/>
              <a:gd name="connsiteY4" fmla="*/ 19050 h 976755"/>
              <a:gd name="connsiteX0" fmla="*/ 0 w 182810"/>
              <a:gd name="connsiteY0" fmla="*/ 0 h 976755"/>
              <a:gd name="connsiteX1" fmla="*/ 182810 w 182810"/>
              <a:gd name="connsiteY1" fmla="*/ 0 h 976755"/>
              <a:gd name="connsiteX2" fmla="*/ 182810 w 182810"/>
              <a:gd name="connsiteY2" fmla="*/ 976755 h 976755"/>
              <a:gd name="connsiteX3" fmla="*/ 57150 w 182810"/>
              <a:gd name="connsiteY3" fmla="*/ 910080 h 976755"/>
              <a:gd name="connsiteX4" fmla="*/ 0 w 182810"/>
              <a:gd name="connsiteY4" fmla="*/ 0 h 976755"/>
              <a:gd name="connsiteX0" fmla="*/ 0 w 145422"/>
              <a:gd name="connsiteY0" fmla="*/ 0 h 986256"/>
              <a:gd name="connsiteX1" fmla="*/ 145422 w 145422"/>
              <a:gd name="connsiteY1" fmla="*/ 9501 h 986256"/>
              <a:gd name="connsiteX2" fmla="*/ 145422 w 145422"/>
              <a:gd name="connsiteY2" fmla="*/ 986256 h 986256"/>
              <a:gd name="connsiteX3" fmla="*/ 19762 w 145422"/>
              <a:gd name="connsiteY3" fmla="*/ 919581 h 986256"/>
              <a:gd name="connsiteX4" fmla="*/ 0 w 145422"/>
              <a:gd name="connsiteY4" fmla="*/ 0 h 986256"/>
              <a:gd name="connsiteX0" fmla="*/ 0 w 145422"/>
              <a:gd name="connsiteY0" fmla="*/ 0 h 948253"/>
              <a:gd name="connsiteX1" fmla="*/ 145422 w 145422"/>
              <a:gd name="connsiteY1" fmla="*/ 9501 h 948253"/>
              <a:gd name="connsiteX2" fmla="*/ 145422 w 145422"/>
              <a:gd name="connsiteY2" fmla="*/ 948253 h 948253"/>
              <a:gd name="connsiteX3" fmla="*/ 19762 w 145422"/>
              <a:gd name="connsiteY3" fmla="*/ 919581 h 948253"/>
              <a:gd name="connsiteX4" fmla="*/ 0 w 145422"/>
              <a:gd name="connsiteY4" fmla="*/ 0 h 948253"/>
              <a:gd name="connsiteX0" fmla="*/ 0 w 229545"/>
              <a:gd name="connsiteY0" fmla="*/ 0 h 919751"/>
              <a:gd name="connsiteX1" fmla="*/ 145422 w 229545"/>
              <a:gd name="connsiteY1" fmla="*/ 9501 h 919751"/>
              <a:gd name="connsiteX2" fmla="*/ 229545 w 229545"/>
              <a:gd name="connsiteY2" fmla="*/ 919751 h 919751"/>
              <a:gd name="connsiteX3" fmla="*/ 19762 w 229545"/>
              <a:gd name="connsiteY3" fmla="*/ 919581 h 919751"/>
              <a:gd name="connsiteX4" fmla="*/ 0 w 229545"/>
              <a:gd name="connsiteY4" fmla="*/ 0 h 919751"/>
              <a:gd name="connsiteX0" fmla="*/ 0 w 229545"/>
              <a:gd name="connsiteY0" fmla="*/ 0 h 919751"/>
              <a:gd name="connsiteX1" fmla="*/ 145422 w 229545"/>
              <a:gd name="connsiteY1" fmla="*/ 9501 h 919751"/>
              <a:gd name="connsiteX2" fmla="*/ 229545 w 229545"/>
              <a:gd name="connsiteY2" fmla="*/ 919751 h 919751"/>
              <a:gd name="connsiteX3" fmla="*/ 75844 w 229545"/>
              <a:gd name="connsiteY3" fmla="*/ 919581 h 919751"/>
              <a:gd name="connsiteX4" fmla="*/ 0 w 229545"/>
              <a:gd name="connsiteY4" fmla="*/ 0 h 919751"/>
              <a:gd name="connsiteX0" fmla="*/ 0 w 229545"/>
              <a:gd name="connsiteY0" fmla="*/ 0 h 986255"/>
              <a:gd name="connsiteX1" fmla="*/ 145422 w 229545"/>
              <a:gd name="connsiteY1" fmla="*/ 9501 h 986255"/>
              <a:gd name="connsiteX2" fmla="*/ 229545 w 229545"/>
              <a:gd name="connsiteY2" fmla="*/ 986255 h 986255"/>
              <a:gd name="connsiteX3" fmla="*/ 75844 w 229545"/>
              <a:gd name="connsiteY3" fmla="*/ 919581 h 986255"/>
              <a:gd name="connsiteX4" fmla="*/ 0 w 229545"/>
              <a:gd name="connsiteY4" fmla="*/ 0 h 986255"/>
              <a:gd name="connsiteX0" fmla="*/ 0 w 238892"/>
              <a:gd name="connsiteY0" fmla="*/ 0 h 1014757"/>
              <a:gd name="connsiteX1" fmla="*/ 154769 w 238892"/>
              <a:gd name="connsiteY1" fmla="*/ 38003 h 1014757"/>
              <a:gd name="connsiteX2" fmla="*/ 238892 w 238892"/>
              <a:gd name="connsiteY2" fmla="*/ 1014757 h 1014757"/>
              <a:gd name="connsiteX3" fmla="*/ 85191 w 238892"/>
              <a:gd name="connsiteY3" fmla="*/ 948083 h 1014757"/>
              <a:gd name="connsiteX4" fmla="*/ 0 w 238892"/>
              <a:gd name="connsiteY4" fmla="*/ 0 h 101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92" h="1014757">
                <a:moveTo>
                  <a:pt x="0" y="0"/>
                </a:moveTo>
                <a:lnTo>
                  <a:pt x="154769" y="38003"/>
                </a:lnTo>
                <a:lnTo>
                  <a:pt x="238892" y="1014757"/>
                </a:lnTo>
                <a:lnTo>
                  <a:pt x="85191" y="948083"/>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43" name="Conector de seta reta 45">
            <a:extLst>
              <a:ext uri="{FF2B5EF4-FFF2-40B4-BE49-F238E27FC236}">
                <a16:creationId xmlns="" xmlns:a16="http://schemas.microsoft.com/office/drawing/2014/main" id="{C6249E1A-7EF8-40BA-BA1B-309BF856A210}"/>
              </a:ext>
            </a:extLst>
          </p:cNvPr>
          <p:cNvCxnSpPr/>
          <p:nvPr/>
        </p:nvCxnSpPr>
        <p:spPr>
          <a:xfrm flipV="1">
            <a:off x="199297" y="912940"/>
            <a:ext cx="6346825" cy="2446338"/>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4" name="CaixaDeTexto 184">
            <a:extLst>
              <a:ext uri="{FF2B5EF4-FFF2-40B4-BE49-F238E27FC236}">
                <a16:creationId xmlns="" xmlns:a16="http://schemas.microsoft.com/office/drawing/2014/main" id="{AB090A76-A575-4C50-9091-0CB95BCB0158}"/>
              </a:ext>
            </a:extLst>
          </p:cNvPr>
          <p:cNvSpPr txBox="1">
            <a:spLocks noChangeArrowheads="1"/>
          </p:cNvSpPr>
          <p:nvPr/>
        </p:nvSpPr>
        <p:spPr bwMode="auto">
          <a:xfrm rot="-1189745">
            <a:off x="2583722" y="1633665"/>
            <a:ext cx="26971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sz="1200" dirty="0">
                <a:latin typeface="Verdana" panose="020B0604030504040204" pitchFamily="34" charset="0"/>
                <a:ea typeface="Verdana" panose="020B0604030504040204" pitchFamily="34" charset="0"/>
              </a:rPr>
              <a:t>  </a:t>
            </a:r>
            <a:r>
              <a:rPr lang="es-ES" sz="1200" dirty="0" err="1">
                <a:latin typeface="Verdana" panose="020B0604030504040204" pitchFamily="34" charset="0"/>
                <a:ea typeface="Verdana" panose="020B0604030504040204" pitchFamily="34" charset="0"/>
              </a:rPr>
              <a:t>Comprimento</a:t>
            </a:r>
            <a:r>
              <a:rPr lang="es-ES" sz="1200" dirty="0">
                <a:latin typeface="Verdana" panose="020B0604030504040204" pitchFamily="34" charset="0"/>
                <a:ea typeface="Verdana" panose="020B0604030504040204" pitchFamily="34" charset="0"/>
              </a:rPr>
              <a:t> do silo</a:t>
            </a:r>
          </a:p>
        </p:txBody>
      </p:sp>
      <p:cxnSp>
        <p:nvCxnSpPr>
          <p:cNvPr id="45" name="Conector de seta reta 47">
            <a:extLst>
              <a:ext uri="{FF2B5EF4-FFF2-40B4-BE49-F238E27FC236}">
                <a16:creationId xmlns="" xmlns:a16="http://schemas.microsoft.com/office/drawing/2014/main" id="{E9C346C1-B8B9-42E7-9B36-AB481F133896}"/>
              </a:ext>
            </a:extLst>
          </p:cNvPr>
          <p:cNvCxnSpPr/>
          <p:nvPr/>
        </p:nvCxnSpPr>
        <p:spPr>
          <a:xfrm>
            <a:off x="475522" y="4584828"/>
            <a:ext cx="2282825" cy="915987"/>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6" name="Retângulo 204">
            <a:extLst>
              <a:ext uri="{FF2B5EF4-FFF2-40B4-BE49-F238E27FC236}">
                <a16:creationId xmlns="" xmlns:a16="http://schemas.microsoft.com/office/drawing/2014/main" id="{493846C7-F201-4FEB-934D-0B48C36E2419}"/>
              </a:ext>
            </a:extLst>
          </p:cNvPr>
          <p:cNvSpPr/>
          <p:nvPr/>
        </p:nvSpPr>
        <p:spPr>
          <a:xfrm rot="19946337">
            <a:off x="3842609" y="2470278"/>
            <a:ext cx="5211763" cy="552450"/>
          </a:xfrm>
          <a:custGeom>
            <a:avLst/>
            <a:gdLst>
              <a:gd name="connsiteX0" fmla="*/ 0 w 2923902"/>
              <a:gd name="connsiteY0" fmla="*/ 0 h 131687"/>
              <a:gd name="connsiteX1" fmla="*/ 2923902 w 2923902"/>
              <a:gd name="connsiteY1" fmla="*/ 0 h 131687"/>
              <a:gd name="connsiteX2" fmla="*/ 2923902 w 2923902"/>
              <a:gd name="connsiteY2" fmla="*/ 131687 h 131687"/>
              <a:gd name="connsiteX3" fmla="*/ 0 w 2923902"/>
              <a:gd name="connsiteY3" fmla="*/ 131687 h 131687"/>
              <a:gd name="connsiteX4" fmla="*/ 0 w 2923902"/>
              <a:gd name="connsiteY4" fmla="*/ 0 h 131687"/>
              <a:gd name="connsiteX0" fmla="*/ 0 w 2923902"/>
              <a:gd name="connsiteY0" fmla="*/ 0 h 141231"/>
              <a:gd name="connsiteX1" fmla="*/ 2923902 w 2923902"/>
              <a:gd name="connsiteY1" fmla="*/ 0 h 141231"/>
              <a:gd name="connsiteX2" fmla="*/ 2923902 w 2923902"/>
              <a:gd name="connsiteY2" fmla="*/ 131687 h 141231"/>
              <a:gd name="connsiteX3" fmla="*/ 112808 w 2923902"/>
              <a:gd name="connsiteY3" fmla="*/ 141231 h 141231"/>
              <a:gd name="connsiteX4" fmla="*/ 0 w 2923902"/>
              <a:gd name="connsiteY4" fmla="*/ 0 h 141231"/>
              <a:gd name="connsiteX0" fmla="*/ 0 w 3064211"/>
              <a:gd name="connsiteY0" fmla="*/ 0 h 141231"/>
              <a:gd name="connsiteX1" fmla="*/ 2923902 w 3064211"/>
              <a:gd name="connsiteY1" fmla="*/ 0 h 141231"/>
              <a:gd name="connsiteX2" fmla="*/ 3064211 w 3064211"/>
              <a:gd name="connsiteY2" fmla="*/ 126077 h 141231"/>
              <a:gd name="connsiteX3" fmla="*/ 112808 w 3064211"/>
              <a:gd name="connsiteY3" fmla="*/ 141231 h 141231"/>
              <a:gd name="connsiteX4" fmla="*/ 0 w 3064211"/>
              <a:gd name="connsiteY4" fmla="*/ 0 h 141231"/>
              <a:gd name="connsiteX0" fmla="*/ 0 w 2923902"/>
              <a:gd name="connsiteY0" fmla="*/ 0 h 141231"/>
              <a:gd name="connsiteX1" fmla="*/ 2923902 w 2923902"/>
              <a:gd name="connsiteY1" fmla="*/ 0 h 141231"/>
              <a:gd name="connsiteX2" fmla="*/ 2911098 w 2923902"/>
              <a:gd name="connsiteY2" fmla="*/ 114169 h 141231"/>
              <a:gd name="connsiteX3" fmla="*/ 112808 w 2923902"/>
              <a:gd name="connsiteY3" fmla="*/ 141231 h 141231"/>
              <a:gd name="connsiteX4" fmla="*/ 0 w 2923902"/>
              <a:gd name="connsiteY4" fmla="*/ 0 h 141231"/>
              <a:gd name="connsiteX0" fmla="*/ 40305 w 2811094"/>
              <a:gd name="connsiteY0" fmla="*/ 11908 h 141231"/>
              <a:gd name="connsiteX1" fmla="*/ 2811094 w 2811094"/>
              <a:gd name="connsiteY1" fmla="*/ 0 h 141231"/>
              <a:gd name="connsiteX2" fmla="*/ 2798290 w 2811094"/>
              <a:gd name="connsiteY2" fmla="*/ 114169 h 141231"/>
              <a:gd name="connsiteX3" fmla="*/ 0 w 2811094"/>
              <a:gd name="connsiteY3" fmla="*/ 141231 h 141231"/>
              <a:gd name="connsiteX4" fmla="*/ 40305 w 2811094"/>
              <a:gd name="connsiteY4" fmla="*/ 11908 h 141231"/>
              <a:gd name="connsiteX0" fmla="*/ 83707 w 2854496"/>
              <a:gd name="connsiteY0" fmla="*/ 11908 h 140504"/>
              <a:gd name="connsiteX1" fmla="*/ 2854496 w 2854496"/>
              <a:gd name="connsiteY1" fmla="*/ 0 h 140504"/>
              <a:gd name="connsiteX2" fmla="*/ 2841692 w 2854496"/>
              <a:gd name="connsiteY2" fmla="*/ 114169 h 140504"/>
              <a:gd name="connsiteX3" fmla="*/ 0 w 2854496"/>
              <a:gd name="connsiteY3" fmla="*/ 140504 h 140504"/>
              <a:gd name="connsiteX4" fmla="*/ 83707 w 2854496"/>
              <a:gd name="connsiteY4" fmla="*/ 11908 h 140504"/>
              <a:gd name="connsiteX0" fmla="*/ 83707 w 2866851"/>
              <a:gd name="connsiteY0" fmla="*/ 42065 h 170661"/>
              <a:gd name="connsiteX1" fmla="*/ 2866851 w 2866851"/>
              <a:gd name="connsiteY1" fmla="*/ 0 h 170661"/>
              <a:gd name="connsiteX2" fmla="*/ 2841692 w 2866851"/>
              <a:gd name="connsiteY2" fmla="*/ 144326 h 170661"/>
              <a:gd name="connsiteX3" fmla="*/ 0 w 2866851"/>
              <a:gd name="connsiteY3" fmla="*/ 170661 h 170661"/>
              <a:gd name="connsiteX4" fmla="*/ 83707 w 2866851"/>
              <a:gd name="connsiteY4" fmla="*/ 42065 h 170661"/>
              <a:gd name="connsiteX0" fmla="*/ 83707 w 2866851"/>
              <a:gd name="connsiteY0" fmla="*/ 42065 h 170661"/>
              <a:gd name="connsiteX1" fmla="*/ 2866851 w 2866851"/>
              <a:gd name="connsiteY1" fmla="*/ 0 h 170661"/>
              <a:gd name="connsiteX2" fmla="*/ 2723541 w 2866851"/>
              <a:gd name="connsiteY2" fmla="*/ 123661 h 170661"/>
              <a:gd name="connsiteX3" fmla="*/ 0 w 2866851"/>
              <a:gd name="connsiteY3" fmla="*/ 170661 h 170661"/>
              <a:gd name="connsiteX4" fmla="*/ 83707 w 2866851"/>
              <a:gd name="connsiteY4" fmla="*/ 42065 h 170661"/>
              <a:gd name="connsiteX0" fmla="*/ 83707 w 2866851"/>
              <a:gd name="connsiteY0" fmla="*/ 42065 h 170661"/>
              <a:gd name="connsiteX1" fmla="*/ 2866851 w 2866851"/>
              <a:gd name="connsiteY1" fmla="*/ 0 h 170661"/>
              <a:gd name="connsiteX2" fmla="*/ 2624382 w 2866851"/>
              <a:gd name="connsiteY2" fmla="*/ 152364 h 170661"/>
              <a:gd name="connsiteX3" fmla="*/ 0 w 2866851"/>
              <a:gd name="connsiteY3" fmla="*/ 170661 h 170661"/>
              <a:gd name="connsiteX4" fmla="*/ 83707 w 2866851"/>
              <a:gd name="connsiteY4" fmla="*/ 42065 h 170661"/>
              <a:gd name="connsiteX0" fmla="*/ 96963 w 2880107"/>
              <a:gd name="connsiteY0" fmla="*/ 42065 h 235839"/>
              <a:gd name="connsiteX1" fmla="*/ 2880107 w 2880107"/>
              <a:gd name="connsiteY1" fmla="*/ 0 h 235839"/>
              <a:gd name="connsiteX2" fmla="*/ 2637638 w 2880107"/>
              <a:gd name="connsiteY2" fmla="*/ 152364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603577 w 2880107"/>
              <a:gd name="connsiteY2" fmla="*/ 126101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603577 w 2880107"/>
              <a:gd name="connsiteY2" fmla="*/ 126101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729791 w 2880107"/>
              <a:gd name="connsiteY2" fmla="*/ 179254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729791 w 2880107"/>
              <a:gd name="connsiteY2" fmla="*/ 179254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790659 w 2880107"/>
              <a:gd name="connsiteY2" fmla="*/ 175436 h 235839"/>
              <a:gd name="connsiteX3" fmla="*/ 0 w 2880107"/>
              <a:gd name="connsiteY3" fmla="*/ 235839 h 235839"/>
              <a:gd name="connsiteX4" fmla="*/ 96963 w 2880107"/>
              <a:gd name="connsiteY4" fmla="*/ 42065 h 235839"/>
              <a:gd name="connsiteX0" fmla="*/ 96963 w 2867627"/>
              <a:gd name="connsiteY0" fmla="*/ 200 h 193974"/>
              <a:gd name="connsiteX1" fmla="*/ 2867627 w 2867627"/>
              <a:gd name="connsiteY1" fmla="*/ 0 h 193974"/>
              <a:gd name="connsiteX2" fmla="*/ 2790659 w 2867627"/>
              <a:gd name="connsiteY2" fmla="*/ 133571 h 193974"/>
              <a:gd name="connsiteX3" fmla="*/ 0 w 2867627"/>
              <a:gd name="connsiteY3" fmla="*/ 193974 h 193974"/>
              <a:gd name="connsiteX4" fmla="*/ 96963 w 2867627"/>
              <a:gd name="connsiteY4" fmla="*/ 200 h 193974"/>
              <a:gd name="connsiteX0" fmla="*/ 96963 w 2867627"/>
              <a:gd name="connsiteY0" fmla="*/ 200 h 193974"/>
              <a:gd name="connsiteX1" fmla="*/ 2867627 w 2867627"/>
              <a:gd name="connsiteY1" fmla="*/ 0 h 193974"/>
              <a:gd name="connsiteX2" fmla="*/ 2790659 w 2867627"/>
              <a:gd name="connsiteY2" fmla="*/ 133571 h 193974"/>
              <a:gd name="connsiteX3" fmla="*/ 0 w 2867627"/>
              <a:gd name="connsiteY3" fmla="*/ 193974 h 193974"/>
              <a:gd name="connsiteX4" fmla="*/ 96963 w 2867627"/>
              <a:gd name="connsiteY4" fmla="*/ 200 h 193974"/>
              <a:gd name="connsiteX0" fmla="*/ 96963 w 2867627"/>
              <a:gd name="connsiteY0" fmla="*/ 200 h 193974"/>
              <a:gd name="connsiteX1" fmla="*/ 2867627 w 2867627"/>
              <a:gd name="connsiteY1" fmla="*/ 0 h 193974"/>
              <a:gd name="connsiteX2" fmla="*/ 2756237 w 2867627"/>
              <a:gd name="connsiteY2" fmla="*/ 119074 h 193974"/>
              <a:gd name="connsiteX3" fmla="*/ 0 w 2867627"/>
              <a:gd name="connsiteY3" fmla="*/ 193974 h 193974"/>
              <a:gd name="connsiteX4" fmla="*/ 96963 w 2867627"/>
              <a:gd name="connsiteY4" fmla="*/ 200 h 193974"/>
              <a:gd name="connsiteX0" fmla="*/ 96963 w 2826965"/>
              <a:gd name="connsiteY0" fmla="*/ 0 h 193774"/>
              <a:gd name="connsiteX1" fmla="*/ 2826965 w 2826965"/>
              <a:gd name="connsiteY1" fmla="*/ 6236 h 193774"/>
              <a:gd name="connsiteX2" fmla="*/ 2756237 w 2826965"/>
              <a:gd name="connsiteY2" fmla="*/ 118874 h 193774"/>
              <a:gd name="connsiteX3" fmla="*/ 0 w 2826965"/>
              <a:gd name="connsiteY3" fmla="*/ 193774 h 193774"/>
              <a:gd name="connsiteX4" fmla="*/ 96963 w 2826965"/>
              <a:gd name="connsiteY4" fmla="*/ 0 h 193774"/>
              <a:gd name="connsiteX0" fmla="*/ 96963 w 2826965"/>
              <a:gd name="connsiteY0" fmla="*/ 0 h 193774"/>
              <a:gd name="connsiteX1" fmla="*/ 2826965 w 2826965"/>
              <a:gd name="connsiteY1" fmla="*/ 6236 h 193774"/>
              <a:gd name="connsiteX2" fmla="*/ 2756237 w 2826965"/>
              <a:gd name="connsiteY2" fmla="*/ 118874 h 193774"/>
              <a:gd name="connsiteX3" fmla="*/ 0 w 2826965"/>
              <a:gd name="connsiteY3" fmla="*/ 193774 h 193774"/>
              <a:gd name="connsiteX4" fmla="*/ 96963 w 2826965"/>
              <a:gd name="connsiteY4" fmla="*/ 0 h 193774"/>
              <a:gd name="connsiteX0" fmla="*/ 96963 w 2917021"/>
              <a:gd name="connsiteY0" fmla="*/ 8850 h 202624"/>
              <a:gd name="connsiteX1" fmla="*/ 2917021 w 2917021"/>
              <a:gd name="connsiteY1" fmla="*/ 0 h 202624"/>
              <a:gd name="connsiteX2" fmla="*/ 2756237 w 2917021"/>
              <a:gd name="connsiteY2" fmla="*/ 127724 h 202624"/>
              <a:gd name="connsiteX3" fmla="*/ 0 w 2917021"/>
              <a:gd name="connsiteY3" fmla="*/ 202624 h 202624"/>
              <a:gd name="connsiteX4" fmla="*/ 96963 w 2917021"/>
              <a:gd name="connsiteY4" fmla="*/ 8850 h 202624"/>
              <a:gd name="connsiteX0" fmla="*/ 96963 w 2917021"/>
              <a:gd name="connsiteY0" fmla="*/ 8850 h 202624"/>
              <a:gd name="connsiteX1" fmla="*/ 2917021 w 2917021"/>
              <a:gd name="connsiteY1" fmla="*/ 0 h 202624"/>
              <a:gd name="connsiteX2" fmla="*/ 2722570 w 2917021"/>
              <a:gd name="connsiteY2" fmla="*/ 78205 h 202624"/>
              <a:gd name="connsiteX3" fmla="*/ 0 w 2917021"/>
              <a:gd name="connsiteY3" fmla="*/ 202624 h 202624"/>
              <a:gd name="connsiteX4" fmla="*/ 96963 w 2917021"/>
              <a:gd name="connsiteY4" fmla="*/ 8850 h 202624"/>
              <a:gd name="connsiteX0" fmla="*/ 96963 w 2917021"/>
              <a:gd name="connsiteY0" fmla="*/ 8850 h 202624"/>
              <a:gd name="connsiteX1" fmla="*/ 2917021 w 2917021"/>
              <a:gd name="connsiteY1" fmla="*/ 0 h 202624"/>
              <a:gd name="connsiteX2" fmla="*/ 2722570 w 2917021"/>
              <a:gd name="connsiteY2" fmla="*/ 78205 h 202624"/>
              <a:gd name="connsiteX3" fmla="*/ 0 w 2917021"/>
              <a:gd name="connsiteY3" fmla="*/ 202624 h 202624"/>
              <a:gd name="connsiteX4" fmla="*/ 96963 w 2917021"/>
              <a:gd name="connsiteY4" fmla="*/ 8850 h 202624"/>
              <a:gd name="connsiteX0" fmla="*/ 71020 w 2891078"/>
              <a:gd name="connsiteY0" fmla="*/ 8850 h 207659"/>
              <a:gd name="connsiteX1" fmla="*/ 2891078 w 2891078"/>
              <a:gd name="connsiteY1" fmla="*/ 0 h 207659"/>
              <a:gd name="connsiteX2" fmla="*/ 2696627 w 2891078"/>
              <a:gd name="connsiteY2" fmla="*/ 78205 h 207659"/>
              <a:gd name="connsiteX3" fmla="*/ 0 w 2891078"/>
              <a:gd name="connsiteY3" fmla="*/ 207659 h 207659"/>
              <a:gd name="connsiteX4" fmla="*/ 71020 w 2891078"/>
              <a:gd name="connsiteY4" fmla="*/ 8850 h 207659"/>
              <a:gd name="connsiteX0" fmla="*/ 169304 w 2891078"/>
              <a:gd name="connsiteY0" fmla="*/ 14900 h 207659"/>
              <a:gd name="connsiteX1" fmla="*/ 2891078 w 2891078"/>
              <a:gd name="connsiteY1" fmla="*/ 0 h 207659"/>
              <a:gd name="connsiteX2" fmla="*/ 2696627 w 2891078"/>
              <a:gd name="connsiteY2" fmla="*/ 78205 h 207659"/>
              <a:gd name="connsiteX3" fmla="*/ 0 w 2891078"/>
              <a:gd name="connsiteY3" fmla="*/ 207659 h 207659"/>
              <a:gd name="connsiteX4" fmla="*/ 169304 w 2891078"/>
              <a:gd name="connsiteY4" fmla="*/ 14900 h 207659"/>
              <a:gd name="connsiteX0" fmla="*/ 70517 w 2891078"/>
              <a:gd name="connsiteY0" fmla="*/ 32199 h 207659"/>
              <a:gd name="connsiteX1" fmla="*/ 2891078 w 2891078"/>
              <a:gd name="connsiteY1" fmla="*/ 0 h 207659"/>
              <a:gd name="connsiteX2" fmla="*/ 2696627 w 2891078"/>
              <a:gd name="connsiteY2" fmla="*/ 78205 h 207659"/>
              <a:gd name="connsiteX3" fmla="*/ 0 w 2891078"/>
              <a:gd name="connsiteY3" fmla="*/ 207659 h 207659"/>
              <a:gd name="connsiteX4" fmla="*/ 70517 w 2891078"/>
              <a:gd name="connsiteY4" fmla="*/ 32199 h 207659"/>
              <a:gd name="connsiteX0" fmla="*/ 70517 w 2891078"/>
              <a:gd name="connsiteY0" fmla="*/ 32199 h 207659"/>
              <a:gd name="connsiteX1" fmla="*/ 2891078 w 2891078"/>
              <a:gd name="connsiteY1" fmla="*/ 0 h 207659"/>
              <a:gd name="connsiteX2" fmla="*/ 2696627 w 2891078"/>
              <a:gd name="connsiteY2" fmla="*/ 78205 h 207659"/>
              <a:gd name="connsiteX3" fmla="*/ 0 w 2891078"/>
              <a:gd name="connsiteY3" fmla="*/ 207659 h 207659"/>
              <a:gd name="connsiteX4" fmla="*/ 70517 w 2891078"/>
              <a:gd name="connsiteY4" fmla="*/ 32199 h 207659"/>
              <a:gd name="connsiteX0" fmla="*/ 167064 w 2987625"/>
              <a:gd name="connsiteY0" fmla="*/ 32199 h 255352"/>
              <a:gd name="connsiteX1" fmla="*/ 2987625 w 2987625"/>
              <a:gd name="connsiteY1" fmla="*/ 0 h 255352"/>
              <a:gd name="connsiteX2" fmla="*/ 2793174 w 2987625"/>
              <a:gd name="connsiteY2" fmla="*/ 78205 h 255352"/>
              <a:gd name="connsiteX3" fmla="*/ 0 w 2987625"/>
              <a:gd name="connsiteY3" fmla="*/ 255352 h 255352"/>
              <a:gd name="connsiteX4" fmla="*/ 167064 w 2987625"/>
              <a:gd name="connsiteY4" fmla="*/ 32199 h 255352"/>
              <a:gd name="connsiteX0" fmla="*/ 167064 w 2987625"/>
              <a:gd name="connsiteY0" fmla="*/ 32199 h 255352"/>
              <a:gd name="connsiteX1" fmla="*/ 2987625 w 2987625"/>
              <a:gd name="connsiteY1" fmla="*/ 0 h 255352"/>
              <a:gd name="connsiteX2" fmla="*/ 2791917 w 2987625"/>
              <a:gd name="connsiteY2" fmla="*/ 136576 h 255352"/>
              <a:gd name="connsiteX3" fmla="*/ 0 w 2987625"/>
              <a:gd name="connsiteY3" fmla="*/ 255352 h 255352"/>
              <a:gd name="connsiteX4" fmla="*/ 167064 w 2987625"/>
              <a:gd name="connsiteY4" fmla="*/ 32199 h 255352"/>
              <a:gd name="connsiteX0" fmla="*/ 167064 w 2987625"/>
              <a:gd name="connsiteY0" fmla="*/ 32199 h 255352"/>
              <a:gd name="connsiteX1" fmla="*/ 2987625 w 2987625"/>
              <a:gd name="connsiteY1" fmla="*/ 0 h 255352"/>
              <a:gd name="connsiteX2" fmla="*/ 2791917 w 2987625"/>
              <a:gd name="connsiteY2" fmla="*/ 136576 h 255352"/>
              <a:gd name="connsiteX3" fmla="*/ 0 w 2987625"/>
              <a:gd name="connsiteY3" fmla="*/ 255352 h 255352"/>
              <a:gd name="connsiteX4" fmla="*/ 167064 w 2987625"/>
              <a:gd name="connsiteY4" fmla="*/ 32199 h 255352"/>
              <a:gd name="connsiteX0" fmla="*/ 167064 w 2987625"/>
              <a:gd name="connsiteY0" fmla="*/ 32199 h 255352"/>
              <a:gd name="connsiteX1" fmla="*/ 2987625 w 2987625"/>
              <a:gd name="connsiteY1" fmla="*/ 0 h 255352"/>
              <a:gd name="connsiteX2" fmla="*/ 2793654 w 2987625"/>
              <a:gd name="connsiteY2" fmla="*/ 190319 h 255352"/>
              <a:gd name="connsiteX3" fmla="*/ 0 w 2987625"/>
              <a:gd name="connsiteY3" fmla="*/ 255352 h 255352"/>
              <a:gd name="connsiteX4" fmla="*/ 167064 w 2987625"/>
              <a:gd name="connsiteY4" fmla="*/ 32199 h 255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625" h="255352">
                <a:moveTo>
                  <a:pt x="167064" y="32199"/>
                </a:moveTo>
                <a:lnTo>
                  <a:pt x="2987625" y="0"/>
                </a:lnTo>
                <a:cubicBezTo>
                  <a:pt x="2949740" y="74716"/>
                  <a:pt x="2870692" y="179214"/>
                  <a:pt x="2793654" y="190319"/>
                </a:cubicBezTo>
                <a:lnTo>
                  <a:pt x="0" y="255352"/>
                </a:lnTo>
                <a:cubicBezTo>
                  <a:pt x="23506" y="196865"/>
                  <a:pt x="201431" y="91498"/>
                  <a:pt x="167064" y="3219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47" name="Cubo 10">
            <a:extLst>
              <a:ext uri="{FF2B5EF4-FFF2-40B4-BE49-F238E27FC236}">
                <a16:creationId xmlns="" xmlns:a16="http://schemas.microsoft.com/office/drawing/2014/main" id="{1FB89028-D887-4A99-94E6-D2946AD1D701}"/>
              </a:ext>
            </a:extLst>
          </p:cNvPr>
          <p:cNvSpPr/>
          <p:nvPr/>
        </p:nvSpPr>
        <p:spPr>
          <a:xfrm rot="9563942" flipV="1">
            <a:off x="1294516" y="1900996"/>
            <a:ext cx="7410450" cy="2524125"/>
          </a:xfrm>
          <a:custGeom>
            <a:avLst/>
            <a:gdLst>
              <a:gd name="connsiteX0" fmla="*/ 0 w 6803035"/>
              <a:gd name="connsiteY0" fmla="*/ 1044780 h 2179258"/>
              <a:gd name="connsiteX1" fmla="*/ 5758255 w 6803035"/>
              <a:gd name="connsiteY1" fmla="*/ 1044780 h 2179258"/>
              <a:gd name="connsiteX2" fmla="*/ 5758255 w 6803035"/>
              <a:gd name="connsiteY2" fmla="*/ 2179258 h 2179258"/>
              <a:gd name="connsiteX3" fmla="*/ 0 w 6803035"/>
              <a:gd name="connsiteY3" fmla="*/ 2179258 h 2179258"/>
              <a:gd name="connsiteX4" fmla="*/ 0 w 6803035"/>
              <a:gd name="connsiteY4" fmla="*/ 1044780 h 2179258"/>
              <a:gd name="connsiteX0" fmla="*/ 5758255 w 6803035"/>
              <a:gd name="connsiteY0" fmla="*/ 1044780 h 2179258"/>
              <a:gd name="connsiteX1" fmla="*/ 6803035 w 6803035"/>
              <a:gd name="connsiteY1" fmla="*/ 0 h 2179258"/>
              <a:gd name="connsiteX2" fmla="*/ 6803035 w 6803035"/>
              <a:gd name="connsiteY2" fmla="*/ 1134478 h 2179258"/>
              <a:gd name="connsiteX3" fmla="*/ 5758255 w 6803035"/>
              <a:gd name="connsiteY3" fmla="*/ 2179258 h 2179258"/>
              <a:gd name="connsiteX4" fmla="*/ 5758255 w 6803035"/>
              <a:gd name="connsiteY4" fmla="*/ 1044780 h 2179258"/>
              <a:gd name="connsiteX0" fmla="*/ 0 w 6803035"/>
              <a:gd name="connsiteY0" fmla="*/ 1044780 h 2179258"/>
              <a:gd name="connsiteX1" fmla="*/ 1044780 w 6803035"/>
              <a:gd name="connsiteY1" fmla="*/ 0 h 2179258"/>
              <a:gd name="connsiteX2" fmla="*/ 6803035 w 6803035"/>
              <a:gd name="connsiteY2" fmla="*/ 0 h 2179258"/>
              <a:gd name="connsiteX3" fmla="*/ 5758255 w 6803035"/>
              <a:gd name="connsiteY3" fmla="*/ 1044780 h 2179258"/>
              <a:gd name="connsiteX4" fmla="*/ 0 w 6803035"/>
              <a:gd name="connsiteY4" fmla="*/ 1044780 h 2179258"/>
              <a:gd name="connsiteX0" fmla="*/ 0 w 6803035"/>
              <a:gd name="connsiteY0" fmla="*/ 1044780 h 2179258"/>
              <a:gd name="connsiteX1" fmla="*/ 1044780 w 6803035"/>
              <a:gd name="connsiteY1" fmla="*/ 0 h 2179258"/>
              <a:gd name="connsiteX2" fmla="*/ 6803035 w 6803035"/>
              <a:gd name="connsiteY2" fmla="*/ 0 h 2179258"/>
              <a:gd name="connsiteX3" fmla="*/ 6803035 w 6803035"/>
              <a:gd name="connsiteY3" fmla="*/ 1134478 h 2179258"/>
              <a:gd name="connsiteX4" fmla="*/ 5758255 w 6803035"/>
              <a:gd name="connsiteY4" fmla="*/ 2179258 h 2179258"/>
              <a:gd name="connsiteX5" fmla="*/ 0 w 6803035"/>
              <a:gd name="connsiteY5" fmla="*/ 2179258 h 2179258"/>
              <a:gd name="connsiteX6" fmla="*/ 0 w 6803035"/>
              <a:gd name="connsiteY6" fmla="*/ 1044780 h 2179258"/>
              <a:gd name="connsiteX7" fmla="*/ 0 w 6803035"/>
              <a:gd name="connsiteY7" fmla="*/ 1044780 h 2179258"/>
              <a:gd name="connsiteX8" fmla="*/ 5758255 w 6803035"/>
              <a:gd name="connsiteY8" fmla="*/ 1044780 h 2179258"/>
              <a:gd name="connsiteX9" fmla="*/ 6803035 w 6803035"/>
              <a:gd name="connsiteY9" fmla="*/ 0 h 2179258"/>
              <a:gd name="connsiteX10" fmla="*/ 5758255 w 6803035"/>
              <a:gd name="connsiteY10" fmla="*/ 1044780 h 2179258"/>
              <a:gd name="connsiteX11" fmla="*/ 5758255 w 6803035"/>
              <a:gd name="connsiteY11" fmla="*/ 2179258 h 2179258"/>
              <a:gd name="connsiteX0" fmla="*/ 0 w 6803035"/>
              <a:gd name="connsiteY0" fmla="*/ 1044780 h 2179258"/>
              <a:gd name="connsiteX1" fmla="*/ 5758255 w 6803035"/>
              <a:gd name="connsiteY1" fmla="*/ 1044780 h 2179258"/>
              <a:gd name="connsiteX2" fmla="*/ 5758255 w 6803035"/>
              <a:gd name="connsiteY2" fmla="*/ 2179258 h 2179258"/>
              <a:gd name="connsiteX3" fmla="*/ 0 w 6803035"/>
              <a:gd name="connsiteY3" fmla="*/ 2179258 h 2179258"/>
              <a:gd name="connsiteX4" fmla="*/ 0 w 6803035"/>
              <a:gd name="connsiteY4" fmla="*/ 1044780 h 2179258"/>
              <a:gd name="connsiteX0" fmla="*/ 5758255 w 6803035"/>
              <a:gd name="connsiteY0" fmla="*/ 1044780 h 2179258"/>
              <a:gd name="connsiteX1" fmla="*/ 6803035 w 6803035"/>
              <a:gd name="connsiteY1" fmla="*/ 0 h 2179258"/>
              <a:gd name="connsiteX2" fmla="*/ 6803035 w 6803035"/>
              <a:gd name="connsiteY2" fmla="*/ 1134478 h 2179258"/>
              <a:gd name="connsiteX3" fmla="*/ 5758255 w 6803035"/>
              <a:gd name="connsiteY3" fmla="*/ 2179258 h 2179258"/>
              <a:gd name="connsiteX4" fmla="*/ 5758255 w 6803035"/>
              <a:gd name="connsiteY4" fmla="*/ 1044780 h 2179258"/>
              <a:gd name="connsiteX0" fmla="*/ 0 w 6803035"/>
              <a:gd name="connsiteY0" fmla="*/ 1044780 h 2179258"/>
              <a:gd name="connsiteX1" fmla="*/ 1044780 w 6803035"/>
              <a:gd name="connsiteY1" fmla="*/ 0 h 2179258"/>
              <a:gd name="connsiteX2" fmla="*/ 6803035 w 6803035"/>
              <a:gd name="connsiteY2" fmla="*/ 0 h 2179258"/>
              <a:gd name="connsiteX3" fmla="*/ 5758255 w 6803035"/>
              <a:gd name="connsiteY3" fmla="*/ 1044780 h 2179258"/>
              <a:gd name="connsiteX4" fmla="*/ 0 w 6803035"/>
              <a:gd name="connsiteY4" fmla="*/ 1044780 h 2179258"/>
              <a:gd name="connsiteX0" fmla="*/ 0 w 6803035"/>
              <a:gd name="connsiteY0" fmla="*/ 1044780 h 2179258"/>
              <a:gd name="connsiteX1" fmla="*/ 1044780 w 6803035"/>
              <a:gd name="connsiteY1" fmla="*/ 0 h 2179258"/>
              <a:gd name="connsiteX2" fmla="*/ 6803035 w 6803035"/>
              <a:gd name="connsiteY2" fmla="*/ 0 h 2179258"/>
              <a:gd name="connsiteX3" fmla="*/ 6803035 w 6803035"/>
              <a:gd name="connsiteY3" fmla="*/ 1134478 h 2179258"/>
              <a:gd name="connsiteX4" fmla="*/ 5758255 w 6803035"/>
              <a:gd name="connsiteY4" fmla="*/ 2179258 h 2179258"/>
              <a:gd name="connsiteX5" fmla="*/ 0 w 6803035"/>
              <a:gd name="connsiteY5" fmla="*/ 2179258 h 2179258"/>
              <a:gd name="connsiteX6" fmla="*/ 0 w 6803035"/>
              <a:gd name="connsiteY6" fmla="*/ 1044780 h 2179258"/>
              <a:gd name="connsiteX7" fmla="*/ 0 w 6803035"/>
              <a:gd name="connsiteY7" fmla="*/ 1044780 h 2179258"/>
              <a:gd name="connsiteX8" fmla="*/ 5758255 w 6803035"/>
              <a:gd name="connsiteY8" fmla="*/ 1044780 h 2179258"/>
              <a:gd name="connsiteX9" fmla="*/ 6803035 w 6803035"/>
              <a:gd name="connsiteY9" fmla="*/ 0 h 2179258"/>
              <a:gd name="connsiteX10" fmla="*/ 5758255 w 6803035"/>
              <a:gd name="connsiteY10" fmla="*/ 1044780 h 2179258"/>
              <a:gd name="connsiteX11" fmla="*/ 5758255 w 6803035"/>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6433572 w 7478352"/>
              <a:gd name="connsiteY0" fmla="*/ 104478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6433572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6433572 w 7478352"/>
              <a:gd name="connsiteY3" fmla="*/ 1044780 h 2179258"/>
              <a:gd name="connsiteX4" fmla="*/ 675317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6433572 w 7478352"/>
              <a:gd name="connsiteY8" fmla="*/ 1044780 h 2179258"/>
              <a:gd name="connsiteX9" fmla="*/ 7478352 w 7478352"/>
              <a:gd name="connsiteY9" fmla="*/ 0 h 2179258"/>
              <a:gd name="connsiteX10" fmla="*/ 6433572 w 7478352"/>
              <a:gd name="connsiteY10" fmla="*/ 1044780 h 2179258"/>
              <a:gd name="connsiteX11" fmla="*/ 6433572 w 7478352"/>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6433572 w 7478352"/>
              <a:gd name="connsiteY0" fmla="*/ 104478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6433572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6433572 w 7478352"/>
              <a:gd name="connsiteY3" fmla="*/ 1044780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6433572 w 7478352"/>
              <a:gd name="connsiteY8" fmla="*/ 1044780 h 2179258"/>
              <a:gd name="connsiteX9" fmla="*/ 7478352 w 7478352"/>
              <a:gd name="connsiteY9" fmla="*/ 0 h 2179258"/>
              <a:gd name="connsiteX10" fmla="*/ 6433572 w 7478352"/>
              <a:gd name="connsiteY10" fmla="*/ 1044780 h 2179258"/>
              <a:gd name="connsiteX11" fmla="*/ 6433572 w 7478352"/>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6433572 w 7478352"/>
              <a:gd name="connsiteY0" fmla="*/ 104478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6433572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6433572 w 7478352"/>
              <a:gd name="connsiteY3" fmla="*/ 1044780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6433572 w 7478352"/>
              <a:gd name="connsiteY8" fmla="*/ 1044780 h 2179258"/>
              <a:gd name="connsiteX9" fmla="*/ 7478352 w 7478352"/>
              <a:gd name="connsiteY9" fmla="*/ 0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6433572 w 7478352"/>
              <a:gd name="connsiteY0" fmla="*/ 104478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6433572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6433572 w 7478352"/>
              <a:gd name="connsiteY3" fmla="*/ 1044780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478352 w 7478352"/>
              <a:gd name="connsiteY9" fmla="*/ 0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6433572 w 7478352"/>
              <a:gd name="connsiteY0" fmla="*/ 104478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6433572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478352 w 7478352"/>
              <a:gd name="connsiteY9" fmla="*/ 0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478352 w 7478352"/>
              <a:gd name="connsiteY2" fmla="*/ 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478352 w 7478352"/>
              <a:gd name="connsiteY9" fmla="*/ 0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478352 w 7478352"/>
              <a:gd name="connsiteY2" fmla="*/ 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478352 w 7478352"/>
              <a:gd name="connsiteY9" fmla="*/ 0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478352 w 7478352"/>
              <a:gd name="connsiteY2" fmla="*/ 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273682 w 7478352"/>
              <a:gd name="connsiteY9" fmla="*/ 161355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478352 w 7478352"/>
              <a:gd name="connsiteY2" fmla="*/ 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284250 w 7478352"/>
              <a:gd name="connsiteY2" fmla="*/ 157383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273682 w 7478352"/>
              <a:gd name="connsiteY9" fmla="*/ 161355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323894 w 7478352"/>
              <a:gd name="connsiteY2" fmla="*/ 16660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284250 w 7478352"/>
              <a:gd name="connsiteY2" fmla="*/ 157383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273682 w 7478352"/>
              <a:gd name="connsiteY9" fmla="*/ 161355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186523 w 7478352"/>
              <a:gd name="connsiteY1" fmla="*/ 218237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323894 w 7478352"/>
              <a:gd name="connsiteY2" fmla="*/ 16660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284250 w 7478352"/>
              <a:gd name="connsiteY2" fmla="*/ 157383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273682 w 7478352"/>
              <a:gd name="connsiteY9" fmla="*/ 161355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186523 w 7478352"/>
              <a:gd name="connsiteY1" fmla="*/ 218237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323894 w 7478352"/>
              <a:gd name="connsiteY2" fmla="*/ 16660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284250 w 7478352"/>
              <a:gd name="connsiteY2" fmla="*/ 157383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162766 w 7478352"/>
              <a:gd name="connsiteY9" fmla="*/ 251289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186523 w 7478352"/>
              <a:gd name="connsiteY1" fmla="*/ 218237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323894 w 7478352"/>
              <a:gd name="connsiteY2" fmla="*/ 16660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152200 w 7478352"/>
              <a:gd name="connsiteY2" fmla="*/ 255261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162766 w 7478352"/>
              <a:gd name="connsiteY9" fmla="*/ 251289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186523 w 7478352"/>
              <a:gd name="connsiteY1" fmla="*/ 218237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198439 w 7478352"/>
              <a:gd name="connsiteY2" fmla="*/ 249939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152200 w 7478352"/>
              <a:gd name="connsiteY2" fmla="*/ 255261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162766 w 7478352"/>
              <a:gd name="connsiteY9" fmla="*/ 251289 h 2179258"/>
              <a:gd name="connsiteX10" fmla="*/ 5967199 w 7478352"/>
              <a:gd name="connsiteY10" fmla="*/ 1087426 h 2179258"/>
              <a:gd name="connsiteX11" fmla="*/ 6433572 w 7478352"/>
              <a:gd name="connsiteY11" fmla="*/ 2179258 h 2179258"/>
              <a:gd name="connsiteX0" fmla="*/ 675317 w 7478352"/>
              <a:gd name="connsiteY0" fmla="*/ 1022145 h 2156623"/>
              <a:gd name="connsiteX1" fmla="*/ 5967198 w 7478352"/>
              <a:gd name="connsiteY1" fmla="*/ 1064791 h 2156623"/>
              <a:gd name="connsiteX2" fmla="*/ 6433572 w 7478352"/>
              <a:gd name="connsiteY2" fmla="*/ 2156623 h 2156623"/>
              <a:gd name="connsiteX3" fmla="*/ 675317 w 7478352"/>
              <a:gd name="connsiteY3" fmla="*/ 2156623 h 2156623"/>
              <a:gd name="connsiteX4" fmla="*/ 675317 w 7478352"/>
              <a:gd name="connsiteY4" fmla="*/ 1022145 h 2156623"/>
              <a:gd name="connsiteX0" fmla="*/ 5969822 w 7478352"/>
              <a:gd name="connsiteY0" fmla="*/ 1039685 h 2156623"/>
              <a:gd name="connsiteX1" fmla="*/ 7186523 w 7478352"/>
              <a:gd name="connsiteY1" fmla="*/ 195602 h 2156623"/>
              <a:gd name="connsiteX2" fmla="*/ 7478352 w 7478352"/>
              <a:gd name="connsiteY2" fmla="*/ 1111843 h 2156623"/>
              <a:gd name="connsiteX3" fmla="*/ 6433572 w 7478352"/>
              <a:gd name="connsiteY3" fmla="*/ 2156623 h 2156623"/>
              <a:gd name="connsiteX4" fmla="*/ 5969822 w 7478352"/>
              <a:gd name="connsiteY4" fmla="*/ 1039685 h 2156623"/>
              <a:gd name="connsiteX0" fmla="*/ 675317 w 7478352"/>
              <a:gd name="connsiteY0" fmla="*/ 1022145 h 2156623"/>
              <a:gd name="connsiteX1" fmla="*/ 1647628 w 7478352"/>
              <a:gd name="connsiteY1" fmla="*/ 233747 h 2156623"/>
              <a:gd name="connsiteX2" fmla="*/ 7198439 w 7478352"/>
              <a:gd name="connsiteY2" fmla="*/ 227304 h 2156623"/>
              <a:gd name="connsiteX3" fmla="*/ 5988333 w 7478352"/>
              <a:gd name="connsiteY3" fmla="*/ 1056846 h 2156623"/>
              <a:gd name="connsiteX4" fmla="*/ 675317 w 7478352"/>
              <a:gd name="connsiteY4" fmla="*/ 1022145 h 2156623"/>
              <a:gd name="connsiteX0" fmla="*/ 675317 w 7478352"/>
              <a:gd name="connsiteY0" fmla="*/ 1022145 h 2156623"/>
              <a:gd name="connsiteX1" fmla="*/ 1499464 w 7478352"/>
              <a:gd name="connsiteY1" fmla="*/ 0 h 2156623"/>
              <a:gd name="connsiteX2" fmla="*/ 7152200 w 7478352"/>
              <a:gd name="connsiteY2" fmla="*/ 232626 h 2156623"/>
              <a:gd name="connsiteX3" fmla="*/ 7478352 w 7478352"/>
              <a:gd name="connsiteY3" fmla="*/ 1111843 h 2156623"/>
              <a:gd name="connsiteX4" fmla="*/ 6433572 w 7478352"/>
              <a:gd name="connsiteY4" fmla="*/ 2156623 h 2156623"/>
              <a:gd name="connsiteX5" fmla="*/ 675317 w 7478352"/>
              <a:gd name="connsiteY5" fmla="*/ 2156623 h 2156623"/>
              <a:gd name="connsiteX6" fmla="*/ 675317 w 7478352"/>
              <a:gd name="connsiteY6" fmla="*/ 1022145 h 2156623"/>
              <a:gd name="connsiteX7" fmla="*/ 0 w 7478352"/>
              <a:gd name="connsiteY7" fmla="*/ 829769 h 2156623"/>
              <a:gd name="connsiteX8" fmla="*/ 5985710 w 7478352"/>
              <a:gd name="connsiteY8" fmla="*/ 1081953 h 2156623"/>
              <a:gd name="connsiteX9" fmla="*/ 7162766 w 7478352"/>
              <a:gd name="connsiteY9" fmla="*/ 228654 h 2156623"/>
              <a:gd name="connsiteX10" fmla="*/ 5967199 w 7478352"/>
              <a:gd name="connsiteY10" fmla="*/ 1064791 h 2156623"/>
              <a:gd name="connsiteX11" fmla="*/ 6433572 w 7478352"/>
              <a:gd name="connsiteY11" fmla="*/ 2156623 h 2156623"/>
              <a:gd name="connsiteX0" fmla="*/ 675317 w 7478352"/>
              <a:gd name="connsiteY0" fmla="*/ 826543 h 1961021"/>
              <a:gd name="connsiteX1" fmla="*/ 5967198 w 7478352"/>
              <a:gd name="connsiteY1" fmla="*/ 869189 h 1961021"/>
              <a:gd name="connsiteX2" fmla="*/ 6433572 w 7478352"/>
              <a:gd name="connsiteY2" fmla="*/ 1961021 h 1961021"/>
              <a:gd name="connsiteX3" fmla="*/ 675317 w 7478352"/>
              <a:gd name="connsiteY3" fmla="*/ 1961021 h 1961021"/>
              <a:gd name="connsiteX4" fmla="*/ 675317 w 7478352"/>
              <a:gd name="connsiteY4" fmla="*/ 826543 h 1961021"/>
              <a:gd name="connsiteX0" fmla="*/ 5969822 w 7478352"/>
              <a:gd name="connsiteY0" fmla="*/ 844083 h 1961021"/>
              <a:gd name="connsiteX1" fmla="*/ 7186523 w 7478352"/>
              <a:gd name="connsiteY1" fmla="*/ 0 h 1961021"/>
              <a:gd name="connsiteX2" fmla="*/ 7478352 w 7478352"/>
              <a:gd name="connsiteY2" fmla="*/ 916241 h 1961021"/>
              <a:gd name="connsiteX3" fmla="*/ 6433572 w 7478352"/>
              <a:gd name="connsiteY3" fmla="*/ 1961021 h 1961021"/>
              <a:gd name="connsiteX4" fmla="*/ 5969822 w 7478352"/>
              <a:gd name="connsiteY4" fmla="*/ 844083 h 1961021"/>
              <a:gd name="connsiteX0" fmla="*/ 675317 w 7478352"/>
              <a:gd name="connsiteY0" fmla="*/ 826543 h 1961021"/>
              <a:gd name="connsiteX1" fmla="*/ 1647628 w 7478352"/>
              <a:gd name="connsiteY1" fmla="*/ 38145 h 1961021"/>
              <a:gd name="connsiteX2" fmla="*/ 7198439 w 7478352"/>
              <a:gd name="connsiteY2" fmla="*/ 31702 h 1961021"/>
              <a:gd name="connsiteX3" fmla="*/ 5988333 w 7478352"/>
              <a:gd name="connsiteY3" fmla="*/ 861244 h 1961021"/>
              <a:gd name="connsiteX4" fmla="*/ 675317 w 7478352"/>
              <a:gd name="connsiteY4" fmla="*/ 826543 h 1961021"/>
              <a:gd name="connsiteX0" fmla="*/ 675317 w 7478352"/>
              <a:gd name="connsiteY0" fmla="*/ 826543 h 1961021"/>
              <a:gd name="connsiteX1" fmla="*/ 1615927 w 7478352"/>
              <a:gd name="connsiteY1" fmla="*/ 50062 h 1961021"/>
              <a:gd name="connsiteX2" fmla="*/ 7152200 w 7478352"/>
              <a:gd name="connsiteY2" fmla="*/ 37024 h 1961021"/>
              <a:gd name="connsiteX3" fmla="*/ 7478352 w 7478352"/>
              <a:gd name="connsiteY3" fmla="*/ 916241 h 1961021"/>
              <a:gd name="connsiteX4" fmla="*/ 6433572 w 7478352"/>
              <a:gd name="connsiteY4" fmla="*/ 1961021 h 1961021"/>
              <a:gd name="connsiteX5" fmla="*/ 675317 w 7478352"/>
              <a:gd name="connsiteY5" fmla="*/ 1961021 h 1961021"/>
              <a:gd name="connsiteX6" fmla="*/ 675317 w 7478352"/>
              <a:gd name="connsiteY6" fmla="*/ 826543 h 1961021"/>
              <a:gd name="connsiteX7" fmla="*/ 0 w 7478352"/>
              <a:gd name="connsiteY7" fmla="*/ 634167 h 1961021"/>
              <a:gd name="connsiteX8" fmla="*/ 5985710 w 7478352"/>
              <a:gd name="connsiteY8" fmla="*/ 886351 h 1961021"/>
              <a:gd name="connsiteX9" fmla="*/ 7162766 w 7478352"/>
              <a:gd name="connsiteY9" fmla="*/ 33052 h 1961021"/>
              <a:gd name="connsiteX10" fmla="*/ 5967199 w 7478352"/>
              <a:gd name="connsiteY10" fmla="*/ 869189 h 1961021"/>
              <a:gd name="connsiteX11" fmla="*/ 6433572 w 7478352"/>
              <a:gd name="connsiteY11" fmla="*/ 1961021 h 1961021"/>
              <a:gd name="connsiteX0" fmla="*/ 675317 w 7478352"/>
              <a:gd name="connsiteY0" fmla="*/ 912275 h 2046753"/>
              <a:gd name="connsiteX1" fmla="*/ 5967198 w 7478352"/>
              <a:gd name="connsiteY1" fmla="*/ 954921 h 2046753"/>
              <a:gd name="connsiteX2" fmla="*/ 6433572 w 7478352"/>
              <a:gd name="connsiteY2" fmla="*/ 2046753 h 2046753"/>
              <a:gd name="connsiteX3" fmla="*/ 675317 w 7478352"/>
              <a:gd name="connsiteY3" fmla="*/ 2046753 h 2046753"/>
              <a:gd name="connsiteX4" fmla="*/ 675317 w 7478352"/>
              <a:gd name="connsiteY4" fmla="*/ 912275 h 2046753"/>
              <a:gd name="connsiteX0" fmla="*/ 5969822 w 7478352"/>
              <a:gd name="connsiteY0" fmla="*/ 929815 h 2046753"/>
              <a:gd name="connsiteX1" fmla="*/ 7186523 w 7478352"/>
              <a:gd name="connsiteY1" fmla="*/ 85732 h 2046753"/>
              <a:gd name="connsiteX2" fmla="*/ 7478352 w 7478352"/>
              <a:gd name="connsiteY2" fmla="*/ 1001973 h 2046753"/>
              <a:gd name="connsiteX3" fmla="*/ 6433572 w 7478352"/>
              <a:gd name="connsiteY3" fmla="*/ 2046753 h 2046753"/>
              <a:gd name="connsiteX4" fmla="*/ 5969822 w 7478352"/>
              <a:gd name="connsiteY4" fmla="*/ 929815 h 2046753"/>
              <a:gd name="connsiteX0" fmla="*/ 675317 w 7478352"/>
              <a:gd name="connsiteY0" fmla="*/ 912275 h 2046753"/>
              <a:gd name="connsiteX1" fmla="*/ 1647628 w 7478352"/>
              <a:gd name="connsiteY1" fmla="*/ 123877 h 2046753"/>
              <a:gd name="connsiteX2" fmla="*/ 7198439 w 7478352"/>
              <a:gd name="connsiteY2" fmla="*/ 117434 h 2046753"/>
              <a:gd name="connsiteX3" fmla="*/ 5988333 w 7478352"/>
              <a:gd name="connsiteY3" fmla="*/ 946976 h 2046753"/>
              <a:gd name="connsiteX4" fmla="*/ 675317 w 7478352"/>
              <a:gd name="connsiteY4" fmla="*/ 912275 h 2046753"/>
              <a:gd name="connsiteX0" fmla="*/ 675317 w 7478352"/>
              <a:gd name="connsiteY0" fmla="*/ 912275 h 2046753"/>
              <a:gd name="connsiteX1" fmla="*/ 1239260 w 7478352"/>
              <a:gd name="connsiteY1" fmla="*/ 0 h 2046753"/>
              <a:gd name="connsiteX2" fmla="*/ 7152200 w 7478352"/>
              <a:gd name="connsiteY2" fmla="*/ 122756 h 2046753"/>
              <a:gd name="connsiteX3" fmla="*/ 7478352 w 7478352"/>
              <a:gd name="connsiteY3" fmla="*/ 1001973 h 2046753"/>
              <a:gd name="connsiteX4" fmla="*/ 6433572 w 7478352"/>
              <a:gd name="connsiteY4" fmla="*/ 2046753 h 2046753"/>
              <a:gd name="connsiteX5" fmla="*/ 675317 w 7478352"/>
              <a:gd name="connsiteY5" fmla="*/ 2046753 h 2046753"/>
              <a:gd name="connsiteX6" fmla="*/ 675317 w 7478352"/>
              <a:gd name="connsiteY6" fmla="*/ 912275 h 2046753"/>
              <a:gd name="connsiteX7" fmla="*/ 0 w 7478352"/>
              <a:gd name="connsiteY7" fmla="*/ 719899 h 2046753"/>
              <a:gd name="connsiteX8" fmla="*/ 5985710 w 7478352"/>
              <a:gd name="connsiteY8" fmla="*/ 972083 h 2046753"/>
              <a:gd name="connsiteX9" fmla="*/ 7162766 w 7478352"/>
              <a:gd name="connsiteY9" fmla="*/ 118784 h 2046753"/>
              <a:gd name="connsiteX10" fmla="*/ 5967199 w 7478352"/>
              <a:gd name="connsiteY10" fmla="*/ 954921 h 2046753"/>
              <a:gd name="connsiteX11" fmla="*/ 6433572 w 7478352"/>
              <a:gd name="connsiteY11" fmla="*/ 2046753 h 2046753"/>
              <a:gd name="connsiteX0" fmla="*/ 675317 w 7478352"/>
              <a:gd name="connsiteY0" fmla="*/ 912276 h 2046754"/>
              <a:gd name="connsiteX1" fmla="*/ 5967198 w 7478352"/>
              <a:gd name="connsiteY1" fmla="*/ 954922 h 2046754"/>
              <a:gd name="connsiteX2" fmla="*/ 6433572 w 7478352"/>
              <a:gd name="connsiteY2" fmla="*/ 2046754 h 2046754"/>
              <a:gd name="connsiteX3" fmla="*/ 675317 w 7478352"/>
              <a:gd name="connsiteY3" fmla="*/ 2046754 h 2046754"/>
              <a:gd name="connsiteX4" fmla="*/ 675317 w 7478352"/>
              <a:gd name="connsiteY4" fmla="*/ 912276 h 2046754"/>
              <a:gd name="connsiteX0" fmla="*/ 5969822 w 7478352"/>
              <a:gd name="connsiteY0" fmla="*/ 929816 h 2046754"/>
              <a:gd name="connsiteX1" fmla="*/ 7186523 w 7478352"/>
              <a:gd name="connsiteY1" fmla="*/ 85733 h 2046754"/>
              <a:gd name="connsiteX2" fmla="*/ 7478352 w 7478352"/>
              <a:gd name="connsiteY2" fmla="*/ 1001974 h 2046754"/>
              <a:gd name="connsiteX3" fmla="*/ 6433572 w 7478352"/>
              <a:gd name="connsiteY3" fmla="*/ 2046754 h 2046754"/>
              <a:gd name="connsiteX4" fmla="*/ 5969822 w 7478352"/>
              <a:gd name="connsiteY4" fmla="*/ 929816 h 2046754"/>
              <a:gd name="connsiteX0" fmla="*/ 675317 w 7478352"/>
              <a:gd name="connsiteY0" fmla="*/ 912276 h 2046754"/>
              <a:gd name="connsiteX1" fmla="*/ 1239260 w 7478352"/>
              <a:gd name="connsiteY1" fmla="*/ 0 h 2046754"/>
              <a:gd name="connsiteX2" fmla="*/ 7198439 w 7478352"/>
              <a:gd name="connsiteY2" fmla="*/ 117435 h 2046754"/>
              <a:gd name="connsiteX3" fmla="*/ 5988333 w 7478352"/>
              <a:gd name="connsiteY3" fmla="*/ 946977 h 2046754"/>
              <a:gd name="connsiteX4" fmla="*/ 675317 w 7478352"/>
              <a:gd name="connsiteY4" fmla="*/ 912276 h 2046754"/>
              <a:gd name="connsiteX0" fmla="*/ 675317 w 7478352"/>
              <a:gd name="connsiteY0" fmla="*/ 912276 h 2046754"/>
              <a:gd name="connsiteX1" fmla="*/ 1239260 w 7478352"/>
              <a:gd name="connsiteY1" fmla="*/ 1 h 2046754"/>
              <a:gd name="connsiteX2" fmla="*/ 7152200 w 7478352"/>
              <a:gd name="connsiteY2" fmla="*/ 122757 h 2046754"/>
              <a:gd name="connsiteX3" fmla="*/ 7478352 w 7478352"/>
              <a:gd name="connsiteY3" fmla="*/ 1001974 h 2046754"/>
              <a:gd name="connsiteX4" fmla="*/ 6433572 w 7478352"/>
              <a:gd name="connsiteY4" fmla="*/ 2046754 h 2046754"/>
              <a:gd name="connsiteX5" fmla="*/ 675317 w 7478352"/>
              <a:gd name="connsiteY5" fmla="*/ 2046754 h 2046754"/>
              <a:gd name="connsiteX6" fmla="*/ 675317 w 7478352"/>
              <a:gd name="connsiteY6" fmla="*/ 912276 h 2046754"/>
              <a:gd name="connsiteX7" fmla="*/ 0 w 7478352"/>
              <a:gd name="connsiteY7" fmla="*/ 719900 h 2046754"/>
              <a:gd name="connsiteX8" fmla="*/ 5985710 w 7478352"/>
              <a:gd name="connsiteY8" fmla="*/ 972084 h 2046754"/>
              <a:gd name="connsiteX9" fmla="*/ 7162766 w 7478352"/>
              <a:gd name="connsiteY9" fmla="*/ 118785 h 2046754"/>
              <a:gd name="connsiteX10" fmla="*/ 5967199 w 7478352"/>
              <a:gd name="connsiteY10" fmla="*/ 954922 h 2046754"/>
              <a:gd name="connsiteX11" fmla="*/ 6433572 w 7478352"/>
              <a:gd name="connsiteY11" fmla="*/ 2046754 h 2046754"/>
              <a:gd name="connsiteX0" fmla="*/ 705669 w 7508704"/>
              <a:gd name="connsiteY0" fmla="*/ 912276 h 2046754"/>
              <a:gd name="connsiteX1" fmla="*/ 5997550 w 7508704"/>
              <a:gd name="connsiteY1" fmla="*/ 954922 h 2046754"/>
              <a:gd name="connsiteX2" fmla="*/ 6463924 w 7508704"/>
              <a:gd name="connsiteY2" fmla="*/ 2046754 h 2046754"/>
              <a:gd name="connsiteX3" fmla="*/ 705669 w 7508704"/>
              <a:gd name="connsiteY3" fmla="*/ 2046754 h 2046754"/>
              <a:gd name="connsiteX4" fmla="*/ 705669 w 7508704"/>
              <a:gd name="connsiteY4" fmla="*/ 912276 h 2046754"/>
              <a:gd name="connsiteX0" fmla="*/ 6000174 w 7508704"/>
              <a:gd name="connsiteY0" fmla="*/ 929816 h 2046754"/>
              <a:gd name="connsiteX1" fmla="*/ 7216875 w 7508704"/>
              <a:gd name="connsiteY1" fmla="*/ 85733 h 2046754"/>
              <a:gd name="connsiteX2" fmla="*/ 7508704 w 7508704"/>
              <a:gd name="connsiteY2" fmla="*/ 1001974 h 2046754"/>
              <a:gd name="connsiteX3" fmla="*/ 6463924 w 7508704"/>
              <a:gd name="connsiteY3" fmla="*/ 2046754 h 2046754"/>
              <a:gd name="connsiteX4" fmla="*/ 6000174 w 7508704"/>
              <a:gd name="connsiteY4" fmla="*/ 929816 h 2046754"/>
              <a:gd name="connsiteX0" fmla="*/ 705669 w 7508704"/>
              <a:gd name="connsiteY0" fmla="*/ 912276 h 2046754"/>
              <a:gd name="connsiteX1" fmla="*/ 1269612 w 7508704"/>
              <a:gd name="connsiteY1" fmla="*/ 0 h 2046754"/>
              <a:gd name="connsiteX2" fmla="*/ 7228791 w 7508704"/>
              <a:gd name="connsiteY2" fmla="*/ 117435 h 2046754"/>
              <a:gd name="connsiteX3" fmla="*/ 6018685 w 7508704"/>
              <a:gd name="connsiteY3" fmla="*/ 946977 h 2046754"/>
              <a:gd name="connsiteX4" fmla="*/ 705669 w 7508704"/>
              <a:gd name="connsiteY4" fmla="*/ 912276 h 2046754"/>
              <a:gd name="connsiteX0" fmla="*/ 0 w 7508704"/>
              <a:gd name="connsiteY0" fmla="*/ 767492 h 2046754"/>
              <a:gd name="connsiteX1" fmla="*/ 1269612 w 7508704"/>
              <a:gd name="connsiteY1" fmla="*/ 1 h 2046754"/>
              <a:gd name="connsiteX2" fmla="*/ 7182552 w 7508704"/>
              <a:gd name="connsiteY2" fmla="*/ 122757 h 2046754"/>
              <a:gd name="connsiteX3" fmla="*/ 7508704 w 7508704"/>
              <a:gd name="connsiteY3" fmla="*/ 1001974 h 2046754"/>
              <a:gd name="connsiteX4" fmla="*/ 6463924 w 7508704"/>
              <a:gd name="connsiteY4" fmla="*/ 2046754 h 2046754"/>
              <a:gd name="connsiteX5" fmla="*/ 705669 w 7508704"/>
              <a:gd name="connsiteY5" fmla="*/ 2046754 h 2046754"/>
              <a:gd name="connsiteX6" fmla="*/ 0 w 7508704"/>
              <a:gd name="connsiteY6" fmla="*/ 767492 h 2046754"/>
              <a:gd name="connsiteX7" fmla="*/ 30352 w 7508704"/>
              <a:gd name="connsiteY7" fmla="*/ 719900 h 2046754"/>
              <a:gd name="connsiteX8" fmla="*/ 6016062 w 7508704"/>
              <a:gd name="connsiteY8" fmla="*/ 972084 h 2046754"/>
              <a:gd name="connsiteX9" fmla="*/ 7193118 w 7508704"/>
              <a:gd name="connsiteY9" fmla="*/ 118785 h 2046754"/>
              <a:gd name="connsiteX10" fmla="*/ 5997551 w 7508704"/>
              <a:gd name="connsiteY10" fmla="*/ 954922 h 2046754"/>
              <a:gd name="connsiteX11" fmla="*/ 6463924 w 7508704"/>
              <a:gd name="connsiteY11" fmla="*/ 2046754 h 2046754"/>
              <a:gd name="connsiteX0" fmla="*/ 705669 w 7508704"/>
              <a:gd name="connsiteY0" fmla="*/ 912276 h 2046754"/>
              <a:gd name="connsiteX1" fmla="*/ 5997550 w 7508704"/>
              <a:gd name="connsiteY1" fmla="*/ 954922 h 2046754"/>
              <a:gd name="connsiteX2" fmla="*/ 6463924 w 7508704"/>
              <a:gd name="connsiteY2" fmla="*/ 2046754 h 2046754"/>
              <a:gd name="connsiteX3" fmla="*/ 705669 w 7508704"/>
              <a:gd name="connsiteY3" fmla="*/ 2046754 h 2046754"/>
              <a:gd name="connsiteX4" fmla="*/ 705669 w 7508704"/>
              <a:gd name="connsiteY4" fmla="*/ 912276 h 2046754"/>
              <a:gd name="connsiteX0" fmla="*/ 6000174 w 7508704"/>
              <a:gd name="connsiteY0" fmla="*/ 929816 h 2046754"/>
              <a:gd name="connsiteX1" fmla="*/ 7216875 w 7508704"/>
              <a:gd name="connsiteY1" fmla="*/ 85733 h 2046754"/>
              <a:gd name="connsiteX2" fmla="*/ 7508704 w 7508704"/>
              <a:gd name="connsiteY2" fmla="*/ 1001974 h 2046754"/>
              <a:gd name="connsiteX3" fmla="*/ 6463924 w 7508704"/>
              <a:gd name="connsiteY3" fmla="*/ 2046754 h 2046754"/>
              <a:gd name="connsiteX4" fmla="*/ 6000174 w 7508704"/>
              <a:gd name="connsiteY4" fmla="*/ 929816 h 2046754"/>
              <a:gd name="connsiteX0" fmla="*/ 19785 w 7508704"/>
              <a:gd name="connsiteY0" fmla="*/ 723872 h 2046754"/>
              <a:gd name="connsiteX1" fmla="*/ 1269612 w 7508704"/>
              <a:gd name="connsiteY1" fmla="*/ 0 h 2046754"/>
              <a:gd name="connsiteX2" fmla="*/ 7228791 w 7508704"/>
              <a:gd name="connsiteY2" fmla="*/ 117435 h 2046754"/>
              <a:gd name="connsiteX3" fmla="*/ 6018685 w 7508704"/>
              <a:gd name="connsiteY3" fmla="*/ 946977 h 2046754"/>
              <a:gd name="connsiteX4" fmla="*/ 19785 w 7508704"/>
              <a:gd name="connsiteY4" fmla="*/ 723872 h 2046754"/>
              <a:gd name="connsiteX0" fmla="*/ 0 w 7508704"/>
              <a:gd name="connsiteY0" fmla="*/ 767492 h 2046754"/>
              <a:gd name="connsiteX1" fmla="*/ 1269612 w 7508704"/>
              <a:gd name="connsiteY1" fmla="*/ 1 h 2046754"/>
              <a:gd name="connsiteX2" fmla="*/ 7182552 w 7508704"/>
              <a:gd name="connsiteY2" fmla="*/ 122757 h 2046754"/>
              <a:gd name="connsiteX3" fmla="*/ 7508704 w 7508704"/>
              <a:gd name="connsiteY3" fmla="*/ 1001974 h 2046754"/>
              <a:gd name="connsiteX4" fmla="*/ 6463924 w 7508704"/>
              <a:gd name="connsiteY4" fmla="*/ 2046754 h 2046754"/>
              <a:gd name="connsiteX5" fmla="*/ 705669 w 7508704"/>
              <a:gd name="connsiteY5" fmla="*/ 2046754 h 2046754"/>
              <a:gd name="connsiteX6" fmla="*/ 0 w 7508704"/>
              <a:gd name="connsiteY6" fmla="*/ 767492 h 2046754"/>
              <a:gd name="connsiteX7" fmla="*/ 30352 w 7508704"/>
              <a:gd name="connsiteY7" fmla="*/ 719900 h 2046754"/>
              <a:gd name="connsiteX8" fmla="*/ 6016062 w 7508704"/>
              <a:gd name="connsiteY8" fmla="*/ 972084 h 2046754"/>
              <a:gd name="connsiteX9" fmla="*/ 7193118 w 7508704"/>
              <a:gd name="connsiteY9" fmla="*/ 118785 h 2046754"/>
              <a:gd name="connsiteX10" fmla="*/ 5997551 w 7508704"/>
              <a:gd name="connsiteY10" fmla="*/ 954922 h 2046754"/>
              <a:gd name="connsiteX11" fmla="*/ 6463924 w 7508704"/>
              <a:gd name="connsiteY11" fmla="*/ 2046754 h 2046754"/>
              <a:gd name="connsiteX0" fmla="*/ 0 w 7528564"/>
              <a:gd name="connsiteY0" fmla="*/ 714655 h 2046754"/>
              <a:gd name="connsiteX1" fmla="*/ 6017410 w 7528564"/>
              <a:gd name="connsiteY1" fmla="*/ 954922 h 2046754"/>
              <a:gd name="connsiteX2" fmla="*/ 6483784 w 7528564"/>
              <a:gd name="connsiteY2" fmla="*/ 2046754 h 2046754"/>
              <a:gd name="connsiteX3" fmla="*/ 725529 w 7528564"/>
              <a:gd name="connsiteY3" fmla="*/ 2046754 h 2046754"/>
              <a:gd name="connsiteX4" fmla="*/ 0 w 7528564"/>
              <a:gd name="connsiteY4" fmla="*/ 714655 h 2046754"/>
              <a:gd name="connsiteX0" fmla="*/ 6020034 w 7528564"/>
              <a:gd name="connsiteY0" fmla="*/ 929816 h 2046754"/>
              <a:gd name="connsiteX1" fmla="*/ 7236735 w 7528564"/>
              <a:gd name="connsiteY1" fmla="*/ 85733 h 2046754"/>
              <a:gd name="connsiteX2" fmla="*/ 7528564 w 7528564"/>
              <a:gd name="connsiteY2" fmla="*/ 1001974 h 2046754"/>
              <a:gd name="connsiteX3" fmla="*/ 6483784 w 7528564"/>
              <a:gd name="connsiteY3" fmla="*/ 2046754 h 2046754"/>
              <a:gd name="connsiteX4" fmla="*/ 6020034 w 7528564"/>
              <a:gd name="connsiteY4" fmla="*/ 929816 h 2046754"/>
              <a:gd name="connsiteX0" fmla="*/ 39645 w 7528564"/>
              <a:gd name="connsiteY0" fmla="*/ 723872 h 2046754"/>
              <a:gd name="connsiteX1" fmla="*/ 1289472 w 7528564"/>
              <a:gd name="connsiteY1" fmla="*/ 0 h 2046754"/>
              <a:gd name="connsiteX2" fmla="*/ 7248651 w 7528564"/>
              <a:gd name="connsiteY2" fmla="*/ 117435 h 2046754"/>
              <a:gd name="connsiteX3" fmla="*/ 6038545 w 7528564"/>
              <a:gd name="connsiteY3" fmla="*/ 946977 h 2046754"/>
              <a:gd name="connsiteX4" fmla="*/ 39645 w 7528564"/>
              <a:gd name="connsiteY4" fmla="*/ 723872 h 2046754"/>
              <a:gd name="connsiteX0" fmla="*/ 19860 w 7528564"/>
              <a:gd name="connsiteY0" fmla="*/ 767492 h 2046754"/>
              <a:gd name="connsiteX1" fmla="*/ 1289472 w 7528564"/>
              <a:gd name="connsiteY1" fmla="*/ 1 h 2046754"/>
              <a:gd name="connsiteX2" fmla="*/ 7202412 w 7528564"/>
              <a:gd name="connsiteY2" fmla="*/ 122757 h 2046754"/>
              <a:gd name="connsiteX3" fmla="*/ 7528564 w 7528564"/>
              <a:gd name="connsiteY3" fmla="*/ 1001974 h 2046754"/>
              <a:gd name="connsiteX4" fmla="*/ 6483784 w 7528564"/>
              <a:gd name="connsiteY4" fmla="*/ 2046754 h 2046754"/>
              <a:gd name="connsiteX5" fmla="*/ 725529 w 7528564"/>
              <a:gd name="connsiteY5" fmla="*/ 2046754 h 2046754"/>
              <a:gd name="connsiteX6" fmla="*/ 19860 w 7528564"/>
              <a:gd name="connsiteY6" fmla="*/ 767492 h 2046754"/>
              <a:gd name="connsiteX7" fmla="*/ 50212 w 7528564"/>
              <a:gd name="connsiteY7" fmla="*/ 719900 h 2046754"/>
              <a:gd name="connsiteX8" fmla="*/ 6035922 w 7528564"/>
              <a:gd name="connsiteY8" fmla="*/ 972084 h 2046754"/>
              <a:gd name="connsiteX9" fmla="*/ 7212978 w 7528564"/>
              <a:gd name="connsiteY9" fmla="*/ 118785 h 2046754"/>
              <a:gd name="connsiteX10" fmla="*/ 6017411 w 7528564"/>
              <a:gd name="connsiteY10" fmla="*/ 954922 h 2046754"/>
              <a:gd name="connsiteX11" fmla="*/ 6483784 w 7528564"/>
              <a:gd name="connsiteY11" fmla="*/ 2046754 h 2046754"/>
              <a:gd name="connsiteX0" fmla="*/ 0 w 7528564"/>
              <a:gd name="connsiteY0" fmla="*/ 714655 h 2046754"/>
              <a:gd name="connsiteX1" fmla="*/ 6017410 w 7528564"/>
              <a:gd name="connsiteY1" fmla="*/ 954922 h 2046754"/>
              <a:gd name="connsiteX2" fmla="*/ 6483784 w 7528564"/>
              <a:gd name="connsiteY2" fmla="*/ 2046754 h 2046754"/>
              <a:gd name="connsiteX3" fmla="*/ 725529 w 7528564"/>
              <a:gd name="connsiteY3" fmla="*/ 2046754 h 2046754"/>
              <a:gd name="connsiteX4" fmla="*/ 0 w 7528564"/>
              <a:gd name="connsiteY4" fmla="*/ 714655 h 2046754"/>
              <a:gd name="connsiteX0" fmla="*/ 6020034 w 7528564"/>
              <a:gd name="connsiteY0" fmla="*/ 929816 h 2046754"/>
              <a:gd name="connsiteX1" fmla="*/ 7236735 w 7528564"/>
              <a:gd name="connsiteY1" fmla="*/ 85733 h 2046754"/>
              <a:gd name="connsiteX2" fmla="*/ 7528564 w 7528564"/>
              <a:gd name="connsiteY2" fmla="*/ 1001974 h 2046754"/>
              <a:gd name="connsiteX3" fmla="*/ 6483784 w 7528564"/>
              <a:gd name="connsiteY3" fmla="*/ 2046754 h 2046754"/>
              <a:gd name="connsiteX4" fmla="*/ 6020034 w 7528564"/>
              <a:gd name="connsiteY4" fmla="*/ 929816 h 2046754"/>
              <a:gd name="connsiteX0" fmla="*/ 39645 w 7528564"/>
              <a:gd name="connsiteY0" fmla="*/ 723872 h 2046754"/>
              <a:gd name="connsiteX1" fmla="*/ 1289472 w 7528564"/>
              <a:gd name="connsiteY1" fmla="*/ 0 h 2046754"/>
              <a:gd name="connsiteX2" fmla="*/ 7248651 w 7528564"/>
              <a:gd name="connsiteY2" fmla="*/ 117435 h 2046754"/>
              <a:gd name="connsiteX3" fmla="*/ 6038545 w 7528564"/>
              <a:gd name="connsiteY3" fmla="*/ 946977 h 2046754"/>
              <a:gd name="connsiteX4" fmla="*/ 39645 w 7528564"/>
              <a:gd name="connsiteY4" fmla="*/ 723872 h 2046754"/>
              <a:gd name="connsiteX0" fmla="*/ 19860 w 7528564"/>
              <a:gd name="connsiteY0" fmla="*/ 767492 h 2046754"/>
              <a:gd name="connsiteX1" fmla="*/ 1289472 w 7528564"/>
              <a:gd name="connsiteY1" fmla="*/ 1 h 2046754"/>
              <a:gd name="connsiteX2" fmla="*/ 7202412 w 7528564"/>
              <a:gd name="connsiteY2" fmla="*/ 122757 h 2046754"/>
              <a:gd name="connsiteX3" fmla="*/ 7528564 w 7528564"/>
              <a:gd name="connsiteY3" fmla="*/ 1001974 h 2046754"/>
              <a:gd name="connsiteX4" fmla="*/ 6483784 w 7528564"/>
              <a:gd name="connsiteY4" fmla="*/ 2046754 h 2046754"/>
              <a:gd name="connsiteX5" fmla="*/ 590327 w 7528564"/>
              <a:gd name="connsiteY5" fmla="*/ 1494572 h 2046754"/>
              <a:gd name="connsiteX6" fmla="*/ 19860 w 7528564"/>
              <a:gd name="connsiteY6" fmla="*/ 767492 h 2046754"/>
              <a:gd name="connsiteX7" fmla="*/ 50212 w 7528564"/>
              <a:gd name="connsiteY7" fmla="*/ 719900 h 2046754"/>
              <a:gd name="connsiteX8" fmla="*/ 6035922 w 7528564"/>
              <a:gd name="connsiteY8" fmla="*/ 972084 h 2046754"/>
              <a:gd name="connsiteX9" fmla="*/ 7212978 w 7528564"/>
              <a:gd name="connsiteY9" fmla="*/ 118785 h 2046754"/>
              <a:gd name="connsiteX10" fmla="*/ 6017411 w 7528564"/>
              <a:gd name="connsiteY10" fmla="*/ 954922 h 2046754"/>
              <a:gd name="connsiteX11" fmla="*/ 6483784 w 7528564"/>
              <a:gd name="connsiteY11" fmla="*/ 2046754 h 2046754"/>
              <a:gd name="connsiteX0" fmla="*/ 0 w 7528564"/>
              <a:gd name="connsiteY0" fmla="*/ 714655 h 2505712"/>
              <a:gd name="connsiteX1" fmla="*/ 6017410 w 7528564"/>
              <a:gd name="connsiteY1" fmla="*/ 954922 h 2505712"/>
              <a:gd name="connsiteX2" fmla="*/ 6483784 w 7528564"/>
              <a:gd name="connsiteY2" fmla="*/ 2046754 h 2505712"/>
              <a:gd name="connsiteX3" fmla="*/ 725529 w 7528564"/>
              <a:gd name="connsiteY3" fmla="*/ 2046754 h 2505712"/>
              <a:gd name="connsiteX4" fmla="*/ 0 w 7528564"/>
              <a:gd name="connsiteY4" fmla="*/ 714655 h 2505712"/>
              <a:gd name="connsiteX0" fmla="*/ 6020034 w 7528564"/>
              <a:gd name="connsiteY0" fmla="*/ 929816 h 2505712"/>
              <a:gd name="connsiteX1" fmla="*/ 7236735 w 7528564"/>
              <a:gd name="connsiteY1" fmla="*/ 85733 h 2505712"/>
              <a:gd name="connsiteX2" fmla="*/ 7528564 w 7528564"/>
              <a:gd name="connsiteY2" fmla="*/ 1001974 h 2505712"/>
              <a:gd name="connsiteX3" fmla="*/ 6483784 w 7528564"/>
              <a:gd name="connsiteY3" fmla="*/ 2046754 h 2505712"/>
              <a:gd name="connsiteX4" fmla="*/ 6020034 w 7528564"/>
              <a:gd name="connsiteY4" fmla="*/ 929816 h 2505712"/>
              <a:gd name="connsiteX0" fmla="*/ 39645 w 7528564"/>
              <a:gd name="connsiteY0" fmla="*/ 723872 h 2505712"/>
              <a:gd name="connsiteX1" fmla="*/ 1289472 w 7528564"/>
              <a:gd name="connsiteY1" fmla="*/ 0 h 2505712"/>
              <a:gd name="connsiteX2" fmla="*/ 7248651 w 7528564"/>
              <a:gd name="connsiteY2" fmla="*/ 117435 h 2505712"/>
              <a:gd name="connsiteX3" fmla="*/ 6038545 w 7528564"/>
              <a:gd name="connsiteY3" fmla="*/ 946977 h 2505712"/>
              <a:gd name="connsiteX4" fmla="*/ 39645 w 7528564"/>
              <a:gd name="connsiteY4" fmla="*/ 723872 h 2505712"/>
              <a:gd name="connsiteX0" fmla="*/ 19860 w 7528564"/>
              <a:gd name="connsiteY0" fmla="*/ 767492 h 2505712"/>
              <a:gd name="connsiteX1" fmla="*/ 1289472 w 7528564"/>
              <a:gd name="connsiteY1" fmla="*/ 1 h 2505712"/>
              <a:gd name="connsiteX2" fmla="*/ 7202412 w 7528564"/>
              <a:gd name="connsiteY2" fmla="*/ 122757 h 2505712"/>
              <a:gd name="connsiteX3" fmla="*/ 7528564 w 7528564"/>
              <a:gd name="connsiteY3" fmla="*/ 1001974 h 2505712"/>
              <a:gd name="connsiteX4" fmla="*/ 6483784 w 7528564"/>
              <a:gd name="connsiteY4" fmla="*/ 2046754 h 2505712"/>
              <a:gd name="connsiteX5" fmla="*/ 590327 w 7528564"/>
              <a:gd name="connsiteY5" fmla="*/ 1494572 h 2505712"/>
              <a:gd name="connsiteX6" fmla="*/ 19860 w 7528564"/>
              <a:gd name="connsiteY6" fmla="*/ 767492 h 2505712"/>
              <a:gd name="connsiteX7" fmla="*/ 50212 w 7528564"/>
              <a:gd name="connsiteY7" fmla="*/ 719900 h 2505712"/>
              <a:gd name="connsiteX8" fmla="*/ 6035922 w 7528564"/>
              <a:gd name="connsiteY8" fmla="*/ 972084 h 2505712"/>
              <a:gd name="connsiteX9" fmla="*/ 7212978 w 7528564"/>
              <a:gd name="connsiteY9" fmla="*/ 118785 h 2505712"/>
              <a:gd name="connsiteX10" fmla="*/ 6017411 w 7528564"/>
              <a:gd name="connsiteY10" fmla="*/ 954922 h 2505712"/>
              <a:gd name="connsiteX11" fmla="*/ 5872398 w 7528564"/>
              <a:gd name="connsiteY11" fmla="*/ 2505712 h 2505712"/>
              <a:gd name="connsiteX0" fmla="*/ 0 w 7528564"/>
              <a:gd name="connsiteY0" fmla="*/ 714655 h 2515006"/>
              <a:gd name="connsiteX1" fmla="*/ 6017410 w 7528564"/>
              <a:gd name="connsiteY1" fmla="*/ 954922 h 2515006"/>
              <a:gd name="connsiteX2" fmla="*/ 6483784 w 7528564"/>
              <a:gd name="connsiteY2" fmla="*/ 2046754 h 2515006"/>
              <a:gd name="connsiteX3" fmla="*/ 725529 w 7528564"/>
              <a:gd name="connsiteY3" fmla="*/ 2046754 h 2515006"/>
              <a:gd name="connsiteX4" fmla="*/ 0 w 7528564"/>
              <a:gd name="connsiteY4" fmla="*/ 714655 h 2515006"/>
              <a:gd name="connsiteX0" fmla="*/ 6020034 w 7528564"/>
              <a:gd name="connsiteY0" fmla="*/ 929816 h 2515006"/>
              <a:gd name="connsiteX1" fmla="*/ 7236735 w 7528564"/>
              <a:gd name="connsiteY1" fmla="*/ 85733 h 2515006"/>
              <a:gd name="connsiteX2" fmla="*/ 7528564 w 7528564"/>
              <a:gd name="connsiteY2" fmla="*/ 1001974 h 2515006"/>
              <a:gd name="connsiteX3" fmla="*/ 6483784 w 7528564"/>
              <a:gd name="connsiteY3" fmla="*/ 2046754 h 2515006"/>
              <a:gd name="connsiteX4" fmla="*/ 6020034 w 7528564"/>
              <a:gd name="connsiteY4" fmla="*/ 929816 h 2515006"/>
              <a:gd name="connsiteX0" fmla="*/ 39645 w 7528564"/>
              <a:gd name="connsiteY0" fmla="*/ 723872 h 2515006"/>
              <a:gd name="connsiteX1" fmla="*/ 1289472 w 7528564"/>
              <a:gd name="connsiteY1" fmla="*/ 0 h 2515006"/>
              <a:gd name="connsiteX2" fmla="*/ 7248651 w 7528564"/>
              <a:gd name="connsiteY2" fmla="*/ 117435 h 2515006"/>
              <a:gd name="connsiteX3" fmla="*/ 6038545 w 7528564"/>
              <a:gd name="connsiteY3" fmla="*/ 946977 h 2515006"/>
              <a:gd name="connsiteX4" fmla="*/ 39645 w 7528564"/>
              <a:gd name="connsiteY4" fmla="*/ 723872 h 2515006"/>
              <a:gd name="connsiteX0" fmla="*/ 19860 w 7528564"/>
              <a:gd name="connsiteY0" fmla="*/ 767492 h 2515006"/>
              <a:gd name="connsiteX1" fmla="*/ 1289472 w 7528564"/>
              <a:gd name="connsiteY1" fmla="*/ 1 h 2515006"/>
              <a:gd name="connsiteX2" fmla="*/ 7202412 w 7528564"/>
              <a:gd name="connsiteY2" fmla="*/ 122757 h 2515006"/>
              <a:gd name="connsiteX3" fmla="*/ 7528564 w 7528564"/>
              <a:gd name="connsiteY3" fmla="*/ 1001974 h 2515006"/>
              <a:gd name="connsiteX4" fmla="*/ 5815591 w 7528564"/>
              <a:gd name="connsiteY4" fmla="*/ 2515006 h 2515006"/>
              <a:gd name="connsiteX5" fmla="*/ 590327 w 7528564"/>
              <a:gd name="connsiteY5" fmla="*/ 1494572 h 2515006"/>
              <a:gd name="connsiteX6" fmla="*/ 19860 w 7528564"/>
              <a:gd name="connsiteY6" fmla="*/ 767492 h 2515006"/>
              <a:gd name="connsiteX7" fmla="*/ 50212 w 7528564"/>
              <a:gd name="connsiteY7" fmla="*/ 719900 h 2515006"/>
              <a:gd name="connsiteX8" fmla="*/ 6035922 w 7528564"/>
              <a:gd name="connsiteY8" fmla="*/ 972084 h 2515006"/>
              <a:gd name="connsiteX9" fmla="*/ 7212978 w 7528564"/>
              <a:gd name="connsiteY9" fmla="*/ 118785 h 2515006"/>
              <a:gd name="connsiteX10" fmla="*/ 6017411 w 7528564"/>
              <a:gd name="connsiteY10" fmla="*/ 954922 h 2515006"/>
              <a:gd name="connsiteX11" fmla="*/ 5872398 w 7528564"/>
              <a:gd name="connsiteY11" fmla="*/ 2505712 h 2515006"/>
              <a:gd name="connsiteX0" fmla="*/ 0 w 7528564"/>
              <a:gd name="connsiteY0" fmla="*/ 714655 h 2515006"/>
              <a:gd name="connsiteX1" fmla="*/ 6017410 w 7528564"/>
              <a:gd name="connsiteY1" fmla="*/ 954922 h 2515006"/>
              <a:gd name="connsiteX2" fmla="*/ 6483784 w 7528564"/>
              <a:gd name="connsiteY2" fmla="*/ 2046754 h 2515006"/>
              <a:gd name="connsiteX3" fmla="*/ 725529 w 7528564"/>
              <a:gd name="connsiteY3" fmla="*/ 2046754 h 2515006"/>
              <a:gd name="connsiteX4" fmla="*/ 0 w 7528564"/>
              <a:gd name="connsiteY4" fmla="*/ 714655 h 2515006"/>
              <a:gd name="connsiteX0" fmla="*/ 6020034 w 7528564"/>
              <a:gd name="connsiteY0" fmla="*/ 929816 h 2515006"/>
              <a:gd name="connsiteX1" fmla="*/ 7236735 w 7528564"/>
              <a:gd name="connsiteY1" fmla="*/ 85733 h 2515006"/>
              <a:gd name="connsiteX2" fmla="*/ 7528564 w 7528564"/>
              <a:gd name="connsiteY2" fmla="*/ 1001974 h 2515006"/>
              <a:gd name="connsiteX3" fmla="*/ 5807646 w 7528564"/>
              <a:gd name="connsiteY3" fmla="*/ 2493871 h 2515006"/>
              <a:gd name="connsiteX4" fmla="*/ 6020034 w 7528564"/>
              <a:gd name="connsiteY4" fmla="*/ 929816 h 2515006"/>
              <a:gd name="connsiteX0" fmla="*/ 39645 w 7528564"/>
              <a:gd name="connsiteY0" fmla="*/ 723872 h 2515006"/>
              <a:gd name="connsiteX1" fmla="*/ 1289472 w 7528564"/>
              <a:gd name="connsiteY1" fmla="*/ 0 h 2515006"/>
              <a:gd name="connsiteX2" fmla="*/ 7248651 w 7528564"/>
              <a:gd name="connsiteY2" fmla="*/ 117435 h 2515006"/>
              <a:gd name="connsiteX3" fmla="*/ 6038545 w 7528564"/>
              <a:gd name="connsiteY3" fmla="*/ 946977 h 2515006"/>
              <a:gd name="connsiteX4" fmla="*/ 39645 w 7528564"/>
              <a:gd name="connsiteY4" fmla="*/ 723872 h 2515006"/>
              <a:gd name="connsiteX0" fmla="*/ 19860 w 7528564"/>
              <a:gd name="connsiteY0" fmla="*/ 767492 h 2515006"/>
              <a:gd name="connsiteX1" fmla="*/ 1289472 w 7528564"/>
              <a:gd name="connsiteY1" fmla="*/ 1 h 2515006"/>
              <a:gd name="connsiteX2" fmla="*/ 7202412 w 7528564"/>
              <a:gd name="connsiteY2" fmla="*/ 122757 h 2515006"/>
              <a:gd name="connsiteX3" fmla="*/ 7528564 w 7528564"/>
              <a:gd name="connsiteY3" fmla="*/ 1001974 h 2515006"/>
              <a:gd name="connsiteX4" fmla="*/ 5815591 w 7528564"/>
              <a:gd name="connsiteY4" fmla="*/ 2515006 h 2515006"/>
              <a:gd name="connsiteX5" fmla="*/ 590327 w 7528564"/>
              <a:gd name="connsiteY5" fmla="*/ 1494572 h 2515006"/>
              <a:gd name="connsiteX6" fmla="*/ 19860 w 7528564"/>
              <a:gd name="connsiteY6" fmla="*/ 767492 h 2515006"/>
              <a:gd name="connsiteX7" fmla="*/ 50212 w 7528564"/>
              <a:gd name="connsiteY7" fmla="*/ 719900 h 2515006"/>
              <a:gd name="connsiteX8" fmla="*/ 6035922 w 7528564"/>
              <a:gd name="connsiteY8" fmla="*/ 972084 h 2515006"/>
              <a:gd name="connsiteX9" fmla="*/ 7212978 w 7528564"/>
              <a:gd name="connsiteY9" fmla="*/ 118785 h 2515006"/>
              <a:gd name="connsiteX10" fmla="*/ 6017411 w 7528564"/>
              <a:gd name="connsiteY10" fmla="*/ 954922 h 2515006"/>
              <a:gd name="connsiteX11" fmla="*/ 5872398 w 7528564"/>
              <a:gd name="connsiteY11" fmla="*/ 2505712 h 2515006"/>
              <a:gd name="connsiteX0" fmla="*/ 0 w 7528564"/>
              <a:gd name="connsiteY0" fmla="*/ 714655 h 2529545"/>
              <a:gd name="connsiteX1" fmla="*/ 6017410 w 7528564"/>
              <a:gd name="connsiteY1" fmla="*/ 954922 h 2529545"/>
              <a:gd name="connsiteX2" fmla="*/ 6483784 w 7528564"/>
              <a:gd name="connsiteY2" fmla="*/ 2046754 h 2529545"/>
              <a:gd name="connsiteX3" fmla="*/ 725529 w 7528564"/>
              <a:gd name="connsiteY3" fmla="*/ 2046754 h 2529545"/>
              <a:gd name="connsiteX4" fmla="*/ 0 w 7528564"/>
              <a:gd name="connsiteY4" fmla="*/ 714655 h 2529545"/>
              <a:gd name="connsiteX0" fmla="*/ 6020034 w 7528564"/>
              <a:gd name="connsiteY0" fmla="*/ 929816 h 2529545"/>
              <a:gd name="connsiteX1" fmla="*/ 7236735 w 7528564"/>
              <a:gd name="connsiteY1" fmla="*/ 85733 h 2529545"/>
              <a:gd name="connsiteX2" fmla="*/ 7528564 w 7528564"/>
              <a:gd name="connsiteY2" fmla="*/ 1001974 h 2529545"/>
              <a:gd name="connsiteX3" fmla="*/ 5807646 w 7528564"/>
              <a:gd name="connsiteY3" fmla="*/ 2493871 h 2529545"/>
              <a:gd name="connsiteX4" fmla="*/ 6020034 w 7528564"/>
              <a:gd name="connsiteY4" fmla="*/ 929816 h 2529545"/>
              <a:gd name="connsiteX0" fmla="*/ 39645 w 7528564"/>
              <a:gd name="connsiteY0" fmla="*/ 723872 h 2529545"/>
              <a:gd name="connsiteX1" fmla="*/ 1289472 w 7528564"/>
              <a:gd name="connsiteY1" fmla="*/ 0 h 2529545"/>
              <a:gd name="connsiteX2" fmla="*/ 7248651 w 7528564"/>
              <a:gd name="connsiteY2" fmla="*/ 117435 h 2529545"/>
              <a:gd name="connsiteX3" fmla="*/ 6038545 w 7528564"/>
              <a:gd name="connsiteY3" fmla="*/ 946977 h 2529545"/>
              <a:gd name="connsiteX4" fmla="*/ 39645 w 7528564"/>
              <a:gd name="connsiteY4" fmla="*/ 723872 h 2529545"/>
              <a:gd name="connsiteX0" fmla="*/ 19860 w 7528564"/>
              <a:gd name="connsiteY0" fmla="*/ 767492 h 2529545"/>
              <a:gd name="connsiteX1" fmla="*/ 1289472 w 7528564"/>
              <a:gd name="connsiteY1" fmla="*/ 1 h 2529545"/>
              <a:gd name="connsiteX2" fmla="*/ 7202412 w 7528564"/>
              <a:gd name="connsiteY2" fmla="*/ 122757 h 2529545"/>
              <a:gd name="connsiteX3" fmla="*/ 7528564 w 7528564"/>
              <a:gd name="connsiteY3" fmla="*/ 1001974 h 2529545"/>
              <a:gd name="connsiteX4" fmla="*/ 5815591 w 7528564"/>
              <a:gd name="connsiteY4" fmla="*/ 2515006 h 2529545"/>
              <a:gd name="connsiteX5" fmla="*/ 590327 w 7528564"/>
              <a:gd name="connsiteY5" fmla="*/ 1494572 h 2529545"/>
              <a:gd name="connsiteX6" fmla="*/ 19860 w 7528564"/>
              <a:gd name="connsiteY6" fmla="*/ 767492 h 2529545"/>
              <a:gd name="connsiteX7" fmla="*/ 50212 w 7528564"/>
              <a:gd name="connsiteY7" fmla="*/ 719900 h 2529545"/>
              <a:gd name="connsiteX8" fmla="*/ 6035922 w 7528564"/>
              <a:gd name="connsiteY8" fmla="*/ 972084 h 2529545"/>
              <a:gd name="connsiteX9" fmla="*/ 7212978 w 7528564"/>
              <a:gd name="connsiteY9" fmla="*/ 118785 h 2529545"/>
              <a:gd name="connsiteX10" fmla="*/ 6017411 w 7528564"/>
              <a:gd name="connsiteY10" fmla="*/ 954922 h 2529545"/>
              <a:gd name="connsiteX11" fmla="*/ 5808995 w 7528564"/>
              <a:gd name="connsiteY11" fmla="*/ 2529545 h 2529545"/>
              <a:gd name="connsiteX0" fmla="*/ 0 w 7528564"/>
              <a:gd name="connsiteY0" fmla="*/ 714655 h 2529545"/>
              <a:gd name="connsiteX1" fmla="*/ 6017410 w 7528564"/>
              <a:gd name="connsiteY1" fmla="*/ 954922 h 2529545"/>
              <a:gd name="connsiteX2" fmla="*/ 5811619 w 7528564"/>
              <a:gd name="connsiteY2" fmla="*/ 2504440 h 2529545"/>
              <a:gd name="connsiteX3" fmla="*/ 725529 w 7528564"/>
              <a:gd name="connsiteY3" fmla="*/ 2046754 h 2529545"/>
              <a:gd name="connsiteX4" fmla="*/ 0 w 7528564"/>
              <a:gd name="connsiteY4" fmla="*/ 714655 h 2529545"/>
              <a:gd name="connsiteX0" fmla="*/ 6020034 w 7528564"/>
              <a:gd name="connsiteY0" fmla="*/ 929816 h 2529545"/>
              <a:gd name="connsiteX1" fmla="*/ 7236735 w 7528564"/>
              <a:gd name="connsiteY1" fmla="*/ 85733 h 2529545"/>
              <a:gd name="connsiteX2" fmla="*/ 7528564 w 7528564"/>
              <a:gd name="connsiteY2" fmla="*/ 1001974 h 2529545"/>
              <a:gd name="connsiteX3" fmla="*/ 5807646 w 7528564"/>
              <a:gd name="connsiteY3" fmla="*/ 2493871 h 2529545"/>
              <a:gd name="connsiteX4" fmla="*/ 6020034 w 7528564"/>
              <a:gd name="connsiteY4" fmla="*/ 929816 h 2529545"/>
              <a:gd name="connsiteX0" fmla="*/ 39645 w 7528564"/>
              <a:gd name="connsiteY0" fmla="*/ 723872 h 2529545"/>
              <a:gd name="connsiteX1" fmla="*/ 1289472 w 7528564"/>
              <a:gd name="connsiteY1" fmla="*/ 0 h 2529545"/>
              <a:gd name="connsiteX2" fmla="*/ 7248651 w 7528564"/>
              <a:gd name="connsiteY2" fmla="*/ 117435 h 2529545"/>
              <a:gd name="connsiteX3" fmla="*/ 6038545 w 7528564"/>
              <a:gd name="connsiteY3" fmla="*/ 946977 h 2529545"/>
              <a:gd name="connsiteX4" fmla="*/ 39645 w 7528564"/>
              <a:gd name="connsiteY4" fmla="*/ 723872 h 2529545"/>
              <a:gd name="connsiteX0" fmla="*/ 19860 w 7528564"/>
              <a:gd name="connsiteY0" fmla="*/ 767492 h 2529545"/>
              <a:gd name="connsiteX1" fmla="*/ 1289472 w 7528564"/>
              <a:gd name="connsiteY1" fmla="*/ 1 h 2529545"/>
              <a:gd name="connsiteX2" fmla="*/ 7202412 w 7528564"/>
              <a:gd name="connsiteY2" fmla="*/ 122757 h 2529545"/>
              <a:gd name="connsiteX3" fmla="*/ 7528564 w 7528564"/>
              <a:gd name="connsiteY3" fmla="*/ 1001974 h 2529545"/>
              <a:gd name="connsiteX4" fmla="*/ 5815591 w 7528564"/>
              <a:gd name="connsiteY4" fmla="*/ 2515006 h 2529545"/>
              <a:gd name="connsiteX5" fmla="*/ 590327 w 7528564"/>
              <a:gd name="connsiteY5" fmla="*/ 1494572 h 2529545"/>
              <a:gd name="connsiteX6" fmla="*/ 19860 w 7528564"/>
              <a:gd name="connsiteY6" fmla="*/ 767492 h 2529545"/>
              <a:gd name="connsiteX7" fmla="*/ 50212 w 7528564"/>
              <a:gd name="connsiteY7" fmla="*/ 719900 h 2529545"/>
              <a:gd name="connsiteX8" fmla="*/ 6035922 w 7528564"/>
              <a:gd name="connsiteY8" fmla="*/ 972084 h 2529545"/>
              <a:gd name="connsiteX9" fmla="*/ 7212978 w 7528564"/>
              <a:gd name="connsiteY9" fmla="*/ 118785 h 2529545"/>
              <a:gd name="connsiteX10" fmla="*/ 6017411 w 7528564"/>
              <a:gd name="connsiteY10" fmla="*/ 954922 h 2529545"/>
              <a:gd name="connsiteX11" fmla="*/ 5808995 w 7528564"/>
              <a:gd name="connsiteY11" fmla="*/ 2529545 h 2529545"/>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6020034 w 7528564"/>
              <a:gd name="connsiteY0" fmla="*/ 929816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6020034 w 7528564"/>
              <a:gd name="connsiteY4" fmla="*/ 929816 h 2522949"/>
              <a:gd name="connsiteX0" fmla="*/ 39645 w 7528564"/>
              <a:gd name="connsiteY0" fmla="*/ 723872 h 2522949"/>
              <a:gd name="connsiteX1" fmla="*/ 1289472 w 7528564"/>
              <a:gd name="connsiteY1" fmla="*/ 0 h 2522949"/>
              <a:gd name="connsiteX2" fmla="*/ 7248651 w 7528564"/>
              <a:gd name="connsiteY2" fmla="*/ 117435 h 2522949"/>
              <a:gd name="connsiteX3" fmla="*/ 6038545 w 7528564"/>
              <a:gd name="connsiteY3" fmla="*/ 946977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6035922 w 7528564"/>
              <a:gd name="connsiteY8" fmla="*/ 972084 h 2522949"/>
              <a:gd name="connsiteX9" fmla="*/ 7212978 w 7528564"/>
              <a:gd name="connsiteY9" fmla="*/ 118785 h 2522949"/>
              <a:gd name="connsiteX10" fmla="*/ 6017411 w 7528564"/>
              <a:gd name="connsiteY10" fmla="*/ 954922 h 2522949"/>
              <a:gd name="connsiteX11" fmla="*/ 5794457 w 7528564"/>
              <a:gd name="connsiteY11" fmla="*/ 2522949 h 2522949"/>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6020034 w 7528564"/>
              <a:gd name="connsiteY0" fmla="*/ 929816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6020034 w 7528564"/>
              <a:gd name="connsiteY4" fmla="*/ 929816 h 2522949"/>
              <a:gd name="connsiteX0" fmla="*/ 39645 w 7528564"/>
              <a:gd name="connsiteY0" fmla="*/ 723872 h 2522949"/>
              <a:gd name="connsiteX1" fmla="*/ 1289472 w 7528564"/>
              <a:gd name="connsiteY1" fmla="*/ 0 h 2522949"/>
              <a:gd name="connsiteX2" fmla="*/ 7248651 w 7528564"/>
              <a:gd name="connsiteY2" fmla="*/ 117435 h 2522949"/>
              <a:gd name="connsiteX3" fmla="*/ 6038545 w 7528564"/>
              <a:gd name="connsiteY3" fmla="*/ 946977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6035922 w 7528564"/>
              <a:gd name="connsiteY8" fmla="*/ 972084 h 2522949"/>
              <a:gd name="connsiteX9" fmla="*/ 7212978 w 7528564"/>
              <a:gd name="connsiteY9" fmla="*/ 118785 h 2522949"/>
              <a:gd name="connsiteX10" fmla="*/ 5650567 w 7528564"/>
              <a:gd name="connsiteY10" fmla="*/ 1551101 h 2522949"/>
              <a:gd name="connsiteX11" fmla="*/ 5794457 w 7528564"/>
              <a:gd name="connsiteY11" fmla="*/ 2522949 h 2522949"/>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6020034 w 7528564"/>
              <a:gd name="connsiteY0" fmla="*/ 929816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6020034 w 7528564"/>
              <a:gd name="connsiteY4" fmla="*/ 929816 h 2522949"/>
              <a:gd name="connsiteX0" fmla="*/ 39645 w 7528564"/>
              <a:gd name="connsiteY0" fmla="*/ 723872 h 2522949"/>
              <a:gd name="connsiteX1" fmla="*/ 1289472 w 7528564"/>
              <a:gd name="connsiteY1" fmla="*/ 0 h 2522949"/>
              <a:gd name="connsiteX2" fmla="*/ 7248651 w 7528564"/>
              <a:gd name="connsiteY2" fmla="*/ 117435 h 2522949"/>
              <a:gd name="connsiteX3" fmla="*/ 6038545 w 7528564"/>
              <a:gd name="connsiteY3" fmla="*/ 946977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6035922 w 7528564"/>
              <a:gd name="connsiteY8" fmla="*/ 972084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6020034 w 7528564"/>
              <a:gd name="connsiteY0" fmla="*/ 929816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6020034 w 7528564"/>
              <a:gd name="connsiteY4" fmla="*/ 929816 h 2522949"/>
              <a:gd name="connsiteX0" fmla="*/ 39645 w 7528564"/>
              <a:gd name="connsiteY0" fmla="*/ 723872 h 2522949"/>
              <a:gd name="connsiteX1" fmla="*/ 1289472 w 7528564"/>
              <a:gd name="connsiteY1" fmla="*/ 0 h 2522949"/>
              <a:gd name="connsiteX2" fmla="*/ 7248651 w 7528564"/>
              <a:gd name="connsiteY2" fmla="*/ 117435 h 2522949"/>
              <a:gd name="connsiteX3" fmla="*/ 6038545 w 7528564"/>
              <a:gd name="connsiteY3" fmla="*/ 946977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6020034 w 7528564"/>
              <a:gd name="connsiteY0" fmla="*/ 929816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6020034 w 7528564"/>
              <a:gd name="connsiteY4" fmla="*/ 929816 h 2522949"/>
              <a:gd name="connsiteX0" fmla="*/ 39645 w 7528564"/>
              <a:gd name="connsiteY0" fmla="*/ 72387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39645 w 7528564"/>
              <a:gd name="connsiteY0" fmla="*/ 72387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5333403 w 7528564"/>
              <a:gd name="connsiteY1" fmla="*/ 1477357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39645 w 7528564"/>
              <a:gd name="connsiteY0" fmla="*/ 72387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5333403 w 7528564"/>
              <a:gd name="connsiteY1" fmla="*/ 1477357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39645 w 7528564"/>
              <a:gd name="connsiteY0" fmla="*/ 72387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9293 w 7528564"/>
              <a:gd name="connsiteY7" fmla="*/ 771462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5333403 w 7528564"/>
              <a:gd name="connsiteY1" fmla="*/ 1477357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39645 w 7528564"/>
              <a:gd name="connsiteY0" fmla="*/ 72387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2697 w 7528564"/>
              <a:gd name="connsiteY7" fmla="*/ 7860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5333403 w 7528564"/>
              <a:gd name="connsiteY1" fmla="*/ 1477357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21208 w 7528564"/>
              <a:gd name="connsiteY0" fmla="*/ 80316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21208 w 7528564"/>
              <a:gd name="connsiteY4" fmla="*/ 80316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2697 w 7528564"/>
              <a:gd name="connsiteY7" fmla="*/ 7860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5333403 w 7528564"/>
              <a:gd name="connsiteY1" fmla="*/ 1477357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21208 w 7528564"/>
              <a:gd name="connsiteY0" fmla="*/ 80316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21208 w 7528564"/>
              <a:gd name="connsiteY4" fmla="*/ 803162 h 2522949"/>
              <a:gd name="connsiteX0" fmla="*/ 75 w 7528564"/>
              <a:gd name="connsiteY0" fmla="*/ 811109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75 w 7528564"/>
              <a:gd name="connsiteY6" fmla="*/ 811109 h 2522949"/>
              <a:gd name="connsiteX7" fmla="*/ 2697 w 7528564"/>
              <a:gd name="connsiteY7" fmla="*/ 7860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33398 w 7536433"/>
              <a:gd name="connsiteY3" fmla="*/ 2046754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210281 w 7536433"/>
              <a:gd name="connsiteY2" fmla="*/ 122757 h 2522949"/>
              <a:gd name="connsiteX3" fmla="*/ 7536433 w 7536433"/>
              <a:gd name="connsiteY3" fmla="*/ 1001974 h 2522949"/>
              <a:gd name="connsiteX4" fmla="*/ 5823460 w 7536433"/>
              <a:gd name="connsiteY4" fmla="*/ 2515006 h 2522949"/>
              <a:gd name="connsiteX5" fmla="*/ 598196 w 7536433"/>
              <a:gd name="connsiteY5" fmla="*/ 1494572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220847 w 7536433"/>
              <a:gd name="connsiteY9" fmla="*/ 11878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210281 w 7536433"/>
              <a:gd name="connsiteY2" fmla="*/ 122757 h 2522949"/>
              <a:gd name="connsiteX3" fmla="*/ 7536433 w 7536433"/>
              <a:gd name="connsiteY3" fmla="*/ 1001974 h 2522949"/>
              <a:gd name="connsiteX4" fmla="*/ 5823460 w 7536433"/>
              <a:gd name="connsiteY4" fmla="*/ 2515006 h 2522949"/>
              <a:gd name="connsiteX5" fmla="*/ 598196 w 7536433"/>
              <a:gd name="connsiteY5" fmla="*/ 1494572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220847 w 7536433"/>
              <a:gd name="connsiteY9" fmla="*/ 11878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210281 w 7536433"/>
              <a:gd name="connsiteY2" fmla="*/ 122757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220847 w 7536433"/>
              <a:gd name="connsiteY9" fmla="*/ 11878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210281 w 7536433"/>
              <a:gd name="connsiteY2" fmla="*/ 122757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97939 w 7536433"/>
              <a:gd name="connsiteY9" fmla="*/ 80564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210281 w 7536433"/>
              <a:gd name="connsiteY2" fmla="*/ 122757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27943 w 7536433"/>
              <a:gd name="connsiteY9" fmla="*/ 118936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27943 w 7536433"/>
              <a:gd name="connsiteY9" fmla="*/ 118936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27943 w 7536433"/>
              <a:gd name="connsiteY9" fmla="*/ 118936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62267 w 7536433"/>
              <a:gd name="connsiteY1" fmla="*/ 8191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27943 w 7536433"/>
              <a:gd name="connsiteY9" fmla="*/ 118936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62267 w 7536433"/>
              <a:gd name="connsiteY1" fmla="*/ 8191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6987025 w 7536433"/>
              <a:gd name="connsiteY9" fmla="*/ 170498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62267 w 7536433"/>
              <a:gd name="connsiteY1" fmla="*/ 8191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14754 w 7536433"/>
              <a:gd name="connsiteY9" fmla="*/ 14801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31916 w 7536433"/>
              <a:gd name="connsiteY1" fmla="*/ 12950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14754 w 7536433"/>
              <a:gd name="connsiteY9" fmla="*/ 14801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31916 w 7536433"/>
              <a:gd name="connsiteY1" fmla="*/ 12950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311828 w 7536433"/>
              <a:gd name="connsiteY3" fmla="*/ 1014041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14754 w 7536433"/>
              <a:gd name="connsiteY9" fmla="*/ 14801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31916 w 7536433"/>
              <a:gd name="connsiteY1" fmla="*/ 12950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401686 w 7536433"/>
              <a:gd name="connsiteY3" fmla="*/ 1028505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14754 w 7536433"/>
              <a:gd name="connsiteY9" fmla="*/ 148015 h 2522949"/>
              <a:gd name="connsiteX10" fmla="*/ 5326735 w 7536433"/>
              <a:gd name="connsiteY10" fmla="*/ 1470764 h 2522949"/>
              <a:gd name="connsiteX11" fmla="*/ 5802326 w 7536433"/>
              <a:gd name="connsiteY11"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7031916 w 7409629"/>
              <a:gd name="connsiteY1" fmla="*/ 129502 h 2522949"/>
              <a:gd name="connsiteX2" fmla="*/ 7409629 w 7409629"/>
              <a:gd name="connsiteY2" fmla="*/ 1049639 h 2522949"/>
              <a:gd name="connsiteX3" fmla="*/ 5815515 w 7409629"/>
              <a:gd name="connsiteY3" fmla="*/ 2493871 h 2522949"/>
              <a:gd name="connsiteX4" fmla="*/ 5334680 w 7409629"/>
              <a:gd name="connsiteY4"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5362408 w 7409629"/>
              <a:gd name="connsiteY3" fmla="*/ 1469413 h 2522949"/>
              <a:gd name="connsiteX4" fmla="*/ 29077 w 7409629"/>
              <a:gd name="connsiteY4"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7014754 w 7409629"/>
              <a:gd name="connsiteY9" fmla="*/ 148015 h 2522949"/>
              <a:gd name="connsiteX10" fmla="*/ 5326735 w 7409629"/>
              <a:gd name="connsiteY10" fmla="*/ 1470764 h 2522949"/>
              <a:gd name="connsiteX11" fmla="*/ 5802326 w 7409629"/>
              <a:gd name="connsiteY11"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7031916 w 7409629"/>
              <a:gd name="connsiteY1" fmla="*/ 129502 h 2522949"/>
              <a:gd name="connsiteX2" fmla="*/ 7409629 w 7409629"/>
              <a:gd name="connsiteY2" fmla="*/ 1049639 h 2522949"/>
              <a:gd name="connsiteX3" fmla="*/ 5815515 w 7409629"/>
              <a:gd name="connsiteY3" fmla="*/ 2493871 h 2522949"/>
              <a:gd name="connsiteX4" fmla="*/ 5334680 w 7409629"/>
              <a:gd name="connsiteY4"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5362408 w 7409629"/>
              <a:gd name="connsiteY3" fmla="*/ 1469413 h 2522949"/>
              <a:gd name="connsiteX4" fmla="*/ 29077 w 7409629"/>
              <a:gd name="connsiteY4"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7031916 w 7409629"/>
              <a:gd name="connsiteY1" fmla="*/ 129502 h 2522949"/>
              <a:gd name="connsiteX2" fmla="*/ 7409629 w 7409629"/>
              <a:gd name="connsiteY2" fmla="*/ 1049639 h 2522949"/>
              <a:gd name="connsiteX3" fmla="*/ 5815515 w 7409629"/>
              <a:gd name="connsiteY3" fmla="*/ 2493871 h 2522949"/>
              <a:gd name="connsiteX4" fmla="*/ 5334680 w 7409629"/>
              <a:gd name="connsiteY4"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7031916 w 7409629"/>
              <a:gd name="connsiteY1" fmla="*/ 129502 h 2522949"/>
              <a:gd name="connsiteX2" fmla="*/ 7409629 w 7409629"/>
              <a:gd name="connsiteY2" fmla="*/ 1049639 h 2522949"/>
              <a:gd name="connsiteX3" fmla="*/ 5815515 w 7409629"/>
              <a:gd name="connsiteY3" fmla="*/ 2493871 h 2522949"/>
              <a:gd name="connsiteX4" fmla="*/ 5334680 w 7409629"/>
              <a:gd name="connsiteY4"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96201 w 7409629"/>
              <a:gd name="connsiteY9" fmla="*/ 201692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96201 w 7409629"/>
              <a:gd name="connsiteY9" fmla="*/ 201692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96201 w 7409629"/>
              <a:gd name="connsiteY9" fmla="*/ 201692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96201 w 7409629"/>
              <a:gd name="connsiteY9" fmla="*/ 201692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69411 w 7409629"/>
              <a:gd name="connsiteY9" fmla="*/ 24933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65440 w 7409629"/>
              <a:gd name="connsiteY9" fmla="*/ 238774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2035 w 7409629"/>
              <a:gd name="connsiteY9" fmla="*/ 224241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9978 w 7409629"/>
              <a:gd name="connsiteY9" fmla="*/ 245366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9978 w 7409629"/>
              <a:gd name="connsiteY9" fmla="*/ 245366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9978 w 7409629"/>
              <a:gd name="connsiteY9" fmla="*/ 245366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9978 w 7409629"/>
              <a:gd name="connsiteY9" fmla="*/ 245366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9978 w 7409629"/>
              <a:gd name="connsiteY9" fmla="*/ 245366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14450 w 7409629"/>
              <a:gd name="connsiteY9" fmla="*/ 40117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14450 w 7409629"/>
              <a:gd name="connsiteY9" fmla="*/ 40117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62819 w 7409629"/>
              <a:gd name="connsiteY9" fmla="*/ 263867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7 w 7409629"/>
              <a:gd name="connsiteY9" fmla="*/ 1487925 h 2522949"/>
              <a:gd name="connsiteX10" fmla="*/ 6462819 w 7409629"/>
              <a:gd name="connsiteY10" fmla="*/ 263867 h 2522949"/>
              <a:gd name="connsiteX11" fmla="*/ 7014754 w 7409629"/>
              <a:gd name="connsiteY11" fmla="*/ 148015 h 2522949"/>
              <a:gd name="connsiteX12" fmla="*/ 5326735 w 7409629"/>
              <a:gd name="connsiteY12" fmla="*/ 1470764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7 w 7409629"/>
              <a:gd name="connsiteY9" fmla="*/ 1487925 h 2522949"/>
              <a:gd name="connsiteX10" fmla="*/ 6462819 w 7409629"/>
              <a:gd name="connsiteY10" fmla="*/ 263867 h 2522949"/>
              <a:gd name="connsiteX11" fmla="*/ 7014754 w 7409629"/>
              <a:gd name="connsiteY11" fmla="*/ 148015 h 2522949"/>
              <a:gd name="connsiteX12" fmla="*/ 5326735 w 7409629"/>
              <a:gd name="connsiteY12" fmla="*/ 1470764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7 w 7409629"/>
              <a:gd name="connsiteY9" fmla="*/ 1487925 h 2522949"/>
              <a:gd name="connsiteX10" fmla="*/ 6462819 w 7409629"/>
              <a:gd name="connsiteY10" fmla="*/ 263867 h 2522949"/>
              <a:gd name="connsiteX11" fmla="*/ 7014754 w 7409629"/>
              <a:gd name="connsiteY11" fmla="*/ 148015 h 2522949"/>
              <a:gd name="connsiteX12" fmla="*/ 5326735 w 7409629"/>
              <a:gd name="connsiteY12" fmla="*/ 1470764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7 w 7409629"/>
              <a:gd name="connsiteY9" fmla="*/ 148792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8 w 7409629"/>
              <a:gd name="connsiteY9" fmla="*/ 148792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8 w 7409629"/>
              <a:gd name="connsiteY9" fmla="*/ 148792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258025 w 7409629"/>
              <a:gd name="connsiteY9" fmla="*/ 144837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258025 w 7409629"/>
              <a:gd name="connsiteY9" fmla="*/ 144837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255400 w 7409629"/>
              <a:gd name="connsiteY5" fmla="*/ 1473460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258025 w 7409629"/>
              <a:gd name="connsiteY9" fmla="*/ 144837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255400 w 7409629"/>
              <a:gd name="connsiteY5" fmla="*/ 1473460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258025 w 7409629"/>
              <a:gd name="connsiteY9" fmla="*/ 144837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255400 w 7409629"/>
              <a:gd name="connsiteY5" fmla="*/ 1473460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7873 w 7409629"/>
              <a:gd name="connsiteY9" fmla="*/ 1462831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45248 w 7409629"/>
              <a:gd name="connsiteY5" fmla="*/ 1487917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7873 w 7409629"/>
              <a:gd name="connsiteY9" fmla="*/ 1462831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45248 w 7409629"/>
              <a:gd name="connsiteY5" fmla="*/ 1487917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7873 w 7409629"/>
              <a:gd name="connsiteY9" fmla="*/ 1462831 h 2522949"/>
              <a:gd name="connsiteX10" fmla="*/ 6462819 w 7409629"/>
              <a:gd name="connsiteY10" fmla="*/ 263867 h 2522949"/>
              <a:gd name="connsiteX11" fmla="*/ 7014754 w 7409629"/>
              <a:gd name="connsiteY11" fmla="*/ 148015 h 2522949"/>
              <a:gd name="connsiteX12" fmla="*/ 5326735 w 7409629"/>
              <a:gd name="connsiteY12" fmla="*/ 1470764 h 2522949"/>
              <a:gd name="connsiteX13" fmla="*/ 5802326 w 7409629"/>
              <a:gd name="connsiteY13" fmla="*/ 2522949 h 252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9629" h="2522949" stroke="0" extrusionOk="0">
                <a:moveTo>
                  <a:pt x="0" y="789973"/>
                </a:moveTo>
                <a:lnTo>
                  <a:pt x="5341272" y="1477357"/>
                </a:lnTo>
                <a:lnTo>
                  <a:pt x="5819488" y="2504440"/>
                </a:lnTo>
                <a:lnTo>
                  <a:pt x="710689" y="1729668"/>
                </a:lnTo>
                <a:lnTo>
                  <a:pt x="0" y="789973"/>
                </a:lnTo>
                <a:close/>
              </a:path>
              <a:path w="7409629" h="2522949" fill="darkenLess" stroke="0" extrusionOk="0">
                <a:moveTo>
                  <a:pt x="5334680" y="1491897"/>
                </a:moveTo>
                <a:cubicBezTo>
                  <a:pt x="5567953" y="959433"/>
                  <a:pt x="5900276" y="401722"/>
                  <a:pt x="6490543" y="241395"/>
                </a:cubicBezTo>
                <a:lnTo>
                  <a:pt x="7031916" y="129502"/>
                </a:lnTo>
                <a:lnTo>
                  <a:pt x="7409629" y="1049639"/>
                </a:lnTo>
                <a:lnTo>
                  <a:pt x="5815515" y="2493871"/>
                </a:lnTo>
                <a:lnTo>
                  <a:pt x="5334680" y="1491897"/>
                </a:lnTo>
                <a:close/>
              </a:path>
              <a:path w="7409629" h="2522949" fill="lightenLess" stroke="0" extrusionOk="0">
                <a:moveTo>
                  <a:pt x="29077" y="803162"/>
                </a:moveTo>
                <a:cubicBezTo>
                  <a:pt x="255736" y="657368"/>
                  <a:pt x="401688" y="361084"/>
                  <a:pt x="628347" y="215290"/>
                </a:cubicBezTo>
                <a:lnTo>
                  <a:pt x="1297341" y="0"/>
                </a:lnTo>
                <a:lnTo>
                  <a:pt x="7027942" y="118936"/>
                </a:lnTo>
                <a:cubicBezTo>
                  <a:pt x="6898622" y="217412"/>
                  <a:pt x="6623835" y="153491"/>
                  <a:pt x="6494515" y="251967"/>
                </a:cubicBezTo>
                <a:cubicBezTo>
                  <a:pt x="5992698" y="326823"/>
                  <a:pt x="5512473" y="972211"/>
                  <a:pt x="5345248" y="1487917"/>
                </a:cubicBezTo>
                <a:lnTo>
                  <a:pt x="29077" y="803162"/>
                </a:lnTo>
                <a:close/>
              </a:path>
              <a:path w="7409629" h="2522949" fill="none" extrusionOk="0">
                <a:moveTo>
                  <a:pt x="7944" y="811109"/>
                </a:moveTo>
                <a:cubicBezTo>
                  <a:pt x="238125" y="663990"/>
                  <a:pt x="377034" y="370349"/>
                  <a:pt x="607215" y="223230"/>
                </a:cubicBezTo>
                <a:lnTo>
                  <a:pt x="1297341" y="1"/>
                </a:lnTo>
                <a:lnTo>
                  <a:pt x="7027944" y="118938"/>
                </a:lnTo>
                <a:lnTo>
                  <a:pt x="7401686" y="1028505"/>
                </a:lnTo>
                <a:lnTo>
                  <a:pt x="5823460" y="2515006"/>
                </a:lnTo>
                <a:lnTo>
                  <a:pt x="685581" y="1727045"/>
                </a:lnTo>
                <a:lnTo>
                  <a:pt x="7944" y="811109"/>
                </a:lnTo>
                <a:close/>
                <a:moveTo>
                  <a:pt x="10566" y="786000"/>
                </a:moveTo>
                <a:lnTo>
                  <a:pt x="5347873" y="1462831"/>
                </a:lnTo>
                <a:cubicBezTo>
                  <a:pt x="5566610" y="923775"/>
                  <a:pt x="5901626" y="437374"/>
                  <a:pt x="6462819" y="263867"/>
                </a:cubicBezTo>
                <a:lnTo>
                  <a:pt x="7014754" y="148015"/>
                </a:lnTo>
                <a:moveTo>
                  <a:pt x="5326735" y="1470764"/>
                </a:moveTo>
                <a:lnTo>
                  <a:pt x="5802326" y="2522949"/>
                </a:lnTo>
              </a:path>
            </a:pathLst>
          </a:custGeom>
          <a:solidFill>
            <a:srgbClr val="75A740"/>
          </a:solidFill>
          <a:ln>
            <a:solidFill>
              <a:srgbClr val="5E8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cxnSp>
        <p:nvCxnSpPr>
          <p:cNvPr id="48" name="Conector reto 47">
            <a:extLst>
              <a:ext uri="{FF2B5EF4-FFF2-40B4-BE49-F238E27FC236}">
                <a16:creationId xmlns="" xmlns:a16="http://schemas.microsoft.com/office/drawing/2014/main" id="{4F8D1694-DD93-4D4F-9162-C3A2EE0C0A03}"/>
              </a:ext>
            </a:extLst>
          </p:cNvPr>
          <p:cNvCxnSpPr/>
          <p:nvPr/>
        </p:nvCxnSpPr>
        <p:spPr>
          <a:xfrm flipH="1" flipV="1">
            <a:off x="4171222" y="4584828"/>
            <a:ext cx="176212"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9" name="Triângulo isósceles 48">
            <a:extLst>
              <a:ext uri="{FF2B5EF4-FFF2-40B4-BE49-F238E27FC236}">
                <a16:creationId xmlns="" xmlns:a16="http://schemas.microsoft.com/office/drawing/2014/main" id="{AF4B4F06-1D31-456A-9D3B-F08F0B86C0AD}"/>
              </a:ext>
            </a:extLst>
          </p:cNvPr>
          <p:cNvSpPr/>
          <p:nvPr/>
        </p:nvSpPr>
        <p:spPr>
          <a:xfrm rot="1360554">
            <a:off x="4179159" y="4459415"/>
            <a:ext cx="187325" cy="146050"/>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50" name="Conector reto 49">
            <a:extLst>
              <a:ext uri="{FF2B5EF4-FFF2-40B4-BE49-F238E27FC236}">
                <a16:creationId xmlns="" xmlns:a16="http://schemas.microsoft.com/office/drawing/2014/main" id="{4A1CE088-C51E-41FB-B449-F1A386095DBE}"/>
              </a:ext>
            </a:extLst>
          </p:cNvPr>
          <p:cNvCxnSpPr/>
          <p:nvPr/>
        </p:nvCxnSpPr>
        <p:spPr>
          <a:xfrm flipH="1" flipV="1">
            <a:off x="2877409" y="4213353"/>
            <a:ext cx="176213"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Conector reto 50">
            <a:extLst>
              <a:ext uri="{FF2B5EF4-FFF2-40B4-BE49-F238E27FC236}">
                <a16:creationId xmlns="" xmlns:a16="http://schemas.microsoft.com/office/drawing/2014/main" id="{A7EF5C5B-3586-4DB9-AE4B-287B996B0A31}"/>
              </a:ext>
            </a:extLst>
          </p:cNvPr>
          <p:cNvCxnSpPr>
            <a:endCxn id="58" idx="3"/>
          </p:cNvCxnSpPr>
          <p:nvPr/>
        </p:nvCxnSpPr>
        <p:spPr>
          <a:xfrm flipV="1">
            <a:off x="3026634" y="3525546"/>
            <a:ext cx="1410595" cy="74019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Conector reto 51">
            <a:extLst>
              <a:ext uri="{FF2B5EF4-FFF2-40B4-BE49-F238E27FC236}">
                <a16:creationId xmlns="" xmlns:a16="http://schemas.microsoft.com/office/drawing/2014/main" id="{1F06137B-9A5F-4175-8646-1060F864CD0B}"/>
              </a:ext>
            </a:extLst>
          </p:cNvPr>
          <p:cNvCxnSpPr/>
          <p:nvPr/>
        </p:nvCxnSpPr>
        <p:spPr>
          <a:xfrm flipV="1">
            <a:off x="2874234" y="4210178"/>
            <a:ext cx="19050" cy="117316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Conector reto 52">
            <a:extLst>
              <a:ext uri="{FF2B5EF4-FFF2-40B4-BE49-F238E27FC236}">
                <a16:creationId xmlns="" xmlns:a16="http://schemas.microsoft.com/office/drawing/2014/main" id="{6ABF6E14-A430-4FB7-9144-614B84A09BEB}"/>
              </a:ext>
            </a:extLst>
          </p:cNvPr>
          <p:cNvCxnSpPr/>
          <p:nvPr/>
        </p:nvCxnSpPr>
        <p:spPr>
          <a:xfrm flipV="1">
            <a:off x="3026634" y="4265740"/>
            <a:ext cx="19050" cy="117157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Conector reto 53">
            <a:extLst>
              <a:ext uri="{FF2B5EF4-FFF2-40B4-BE49-F238E27FC236}">
                <a16:creationId xmlns="" xmlns:a16="http://schemas.microsoft.com/office/drawing/2014/main" id="{4AE53BE6-8F8A-447A-89F0-60736FE7B630}"/>
              </a:ext>
            </a:extLst>
          </p:cNvPr>
          <p:cNvCxnSpPr/>
          <p:nvPr/>
        </p:nvCxnSpPr>
        <p:spPr>
          <a:xfrm flipV="1">
            <a:off x="2874234" y="2094040"/>
            <a:ext cx="3997325" cy="211613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CaixaDeTexto 184">
            <a:extLst>
              <a:ext uri="{FF2B5EF4-FFF2-40B4-BE49-F238E27FC236}">
                <a16:creationId xmlns="" xmlns:a16="http://schemas.microsoft.com/office/drawing/2014/main" id="{7515A1F6-1D35-4DA6-9F73-E17E2324A531}"/>
              </a:ext>
            </a:extLst>
          </p:cNvPr>
          <p:cNvSpPr txBox="1">
            <a:spLocks noChangeArrowheads="1"/>
          </p:cNvSpPr>
          <p:nvPr/>
        </p:nvSpPr>
        <p:spPr bwMode="auto">
          <a:xfrm>
            <a:off x="1520847" y="3781261"/>
            <a:ext cx="2514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sz="1400" dirty="0">
                <a:latin typeface="Verdana" panose="020B0604030504040204" pitchFamily="34" charset="0"/>
                <a:ea typeface="Verdana" panose="020B0604030504040204" pitchFamily="34" charset="0"/>
              </a:rPr>
              <a:t>Forragem ensilada</a:t>
            </a:r>
          </a:p>
        </p:txBody>
      </p:sp>
      <p:sp>
        <p:nvSpPr>
          <p:cNvPr id="56" name="CaixaDeTexto 55">
            <a:extLst>
              <a:ext uri="{FF2B5EF4-FFF2-40B4-BE49-F238E27FC236}">
                <a16:creationId xmlns="" xmlns:a16="http://schemas.microsoft.com/office/drawing/2014/main" id="{2C6C6251-88B6-4FB6-8C26-CDB888700EE6}"/>
              </a:ext>
            </a:extLst>
          </p:cNvPr>
          <p:cNvSpPr txBox="1"/>
          <p:nvPr/>
        </p:nvSpPr>
        <p:spPr>
          <a:xfrm>
            <a:off x="4533172" y="5168188"/>
            <a:ext cx="2181428" cy="369332"/>
          </a:xfrm>
          <a:prstGeom prst="rect">
            <a:avLst/>
          </a:prstGeom>
          <a:noFill/>
        </p:spPr>
        <p:txBody>
          <a:bodyPr wrap="square" rtlCol="0">
            <a:spAutoFit/>
          </a:bodyPr>
          <a:lstStyle/>
          <a:p>
            <a:r>
              <a:rPr lang="pt-BR" dirty="0">
                <a:latin typeface="Verdana" panose="020B0604030504040204" pitchFamily="34" charset="0"/>
                <a:ea typeface="Verdana" panose="020B0604030504040204" pitchFamily="34" charset="0"/>
              </a:rPr>
              <a:t>Lona dupla face</a:t>
            </a:r>
          </a:p>
        </p:txBody>
      </p:sp>
      <p:sp>
        <p:nvSpPr>
          <p:cNvPr id="57" name="Retângulo 2">
            <a:extLst>
              <a:ext uri="{FF2B5EF4-FFF2-40B4-BE49-F238E27FC236}">
                <a16:creationId xmlns="" xmlns:a16="http://schemas.microsoft.com/office/drawing/2014/main" id="{CA585C8A-F619-46DC-B7D9-5BBF2707F7BE}"/>
              </a:ext>
            </a:extLst>
          </p:cNvPr>
          <p:cNvSpPr/>
          <p:nvPr/>
        </p:nvSpPr>
        <p:spPr>
          <a:xfrm>
            <a:off x="3603036" y="1111754"/>
            <a:ext cx="4850563" cy="3562007"/>
          </a:xfrm>
          <a:custGeom>
            <a:avLst/>
            <a:gdLst>
              <a:gd name="connsiteX0" fmla="*/ 0 w 781702"/>
              <a:gd name="connsiteY0" fmla="*/ 0 h 1366044"/>
              <a:gd name="connsiteX1" fmla="*/ 781702 w 781702"/>
              <a:gd name="connsiteY1" fmla="*/ 0 h 1366044"/>
              <a:gd name="connsiteX2" fmla="*/ 781702 w 781702"/>
              <a:gd name="connsiteY2" fmla="*/ 1366044 h 1366044"/>
              <a:gd name="connsiteX3" fmla="*/ 0 w 781702"/>
              <a:gd name="connsiteY3" fmla="*/ 1366044 h 1366044"/>
              <a:gd name="connsiteX4" fmla="*/ 0 w 781702"/>
              <a:gd name="connsiteY4" fmla="*/ 0 h 1366044"/>
              <a:gd name="connsiteX0" fmla="*/ 0 w 781702"/>
              <a:gd name="connsiteY0" fmla="*/ 0 h 1366044"/>
              <a:gd name="connsiteX1" fmla="*/ 781702 w 781702"/>
              <a:gd name="connsiteY1" fmla="*/ 0 h 1366044"/>
              <a:gd name="connsiteX2" fmla="*/ 747835 w 781702"/>
              <a:gd name="connsiteY2" fmla="*/ 1016088 h 1366044"/>
              <a:gd name="connsiteX3" fmla="*/ 0 w 781702"/>
              <a:gd name="connsiteY3" fmla="*/ 1366044 h 1366044"/>
              <a:gd name="connsiteX4" fmla="*/ 0 w 781702"/>
              <a:gd name="connsiteY4" fmla="*/ 0 h 1366044"/>
              <a:gd name="connsiteX0" fmla="*/ 0 w 815568"/>
              <a:gd name="connsiteY0" fmla="*/ 361244 h 1366044"/>
              <a:gd name="connsiteX1" fmla="*/ 815568 w 815568"/>
              <a:gd name="connsiteY1" fmla="*/ 0 h 1366044"/>
              <a:gd name="connsiteX2" fmla="*/ 781701 w 815568"/>
              <a:gd name="connsiteY2" fmla="*/ 1016088 h 1366044"/>
              <a:gd name="connsiteX3" fmla="*/ 33866 w 815568"/>
              <a:gd name="connsiteY3" fmla="*/ 1366044 h 1366044"/>
              <a:gd name="connsiteX4" fmla="*/ 0 w 815568"/>
              <a:gd name="connsiteY4" fmla="*/ 361244 h 1366044"/>
              <a:gd name="connsiteX0" fmla="*/ 0 w 781701"/>
              <a:gd name="connsiteY0" fmla="*/ 417689 h 1422489"/>
              <a:gd name="connsiteX1" fmla="*/ 759123 w 781701"/>
              <a:gd name="connsiteY1" fmla="*/ 0 h 1422489"/>
              <a:gd name="connsiteX2" fmla="*/ 781701 w 781701"/>
              <a:gd name="connsiteY2" fmla="*/ 1072533 h 1422489"/>
              <a:gd name="connsiteX3" fmla="*/ 33866 w 781701"/>
              <a:gd name="connsiteY3" fmla="*/ 1422489 h 1422489"/>
              <a:gd name="connsiteX4" fmla="*/ 0 w 781701"/>
              <a:gd name="connsiteY4" fmla="*/ 417689 h 1422489"/>
              <a:gd name="connsiteX0" fmla="*/ 0 w 772154"/>
              <a:gd name="connsiteY0" fmla="*/ 580225 h 1422489"/>
              <a:gd name="connsiteX1" fmla="*/ 749576 w 772154"/>
              <a:gd name="connsiteY1" fmla="*/ 0 h 1422489"/>
              <a:gd name="connsiteX2" fmla="*/ 772154 w 772154"/>
              <a:gd name="connsiteY2" fmla="*/ 1072533 h 1422489"/>
              <a:gd name="connsiteX3" fmla="*/ 24319 w 772154"/>
              <a:gd name="connsiteY3" fmla="*/ 1422489 h 1422489"/>
              <a:gd name="connsiteX4" fmla="*/ 0 w 772154"/>
              <a:gd name="connsiteY4" fmla="*/ 580225 h 1422489"/>
              <a:gd name="connsiteX0" fmla="*/ 0 w 772154"/>
              <a:gd name="connsiteY0" fmla="*/ 417689 h 1259953"/>
              <a:gd name="connsiteX1" fmla="*/ 740030 w 772154"/>
              <a:gd name="connsiteY1" fmla="*/ 0 h 1259953"/>
              <a:gd name="connsiteX2" fmla="*/ 772154 w 772154"/>
              <a:gd name="connsiteY2" fmla="*/ 909997 h 1259953"/>
              <a:gd name="connsiteX3" fmla="*/ 24319 w 772154"/>
              <a:gd name="connsiteY3" fmla="*/ 1259953 h 1259953"/>
              <a:gd name="connsiteX4" fmla="*/ 0 w 772154"/>
              <a:gd name="connsiteY4" fmla="*/ 417689 h 1259953"/>
              <a:gd name="connsiteX0" fmla="*/ 0 w 3814206"/>
              <a:gd name="connsiteY0" fmla="*/ 2023928 h 2866192"/>
              <a:gd name="connsiteX1" fmla="*/ 3814206 w 3814206"/>
              <a:gd name="connsiteY1" fmla="*/ 0 h 2866192"/>
              <a:gd name="connsiteX2" fmla="*/ 772154 w 3814206"/>
              <a:gd name="connsiteY2" fmla="*/ 2516236 h 2866192"/>
              <a:gd name="connsiteX3" fmla="*/ 24319 w 3814206"/>
              <a:gd name="connsiteY3" fmla="*/ 2866192 h 2866192"/>
              <a:gd name="connsiteX4" fmla="*/ 0 w 3814206"/>
              <a:gd name="connsiteY4" fmla="*/ 2023928 h 2866192"/>
              <a:gd name="connsiteX0" fmla="*/ 0 w 3814206"/>
              <a:gd name="connsiteY0" fmla="*/ 2023928 h 2866192"/>
              <a:gd name="connsiteX1" fmla="*/ 3814206 w 3814206"/>
              <a:gd name="connsiteY1" fmla="*/ 0 h 2866192"/>
              <a:gd name="connsiteX2" fmla="*/ 772154 w 3814206"/>
              <a:gd name="connsiteY2" fmla="*/ 2516236 h 2866192"/>
              <a:gd name="connsiteX3" fmla="*/ 24319 w 3814206"/>
              <a:gd name="connsiteY3" fmla="*/ 2866192 h 2866192"/>
              <a:gd name="connsiteX4" fmla="*/ 0 w 3814206"/>
              <a:gd name="connsiteY4" fmla="*/ 2023928 h 2866192"/>
              <a:gd name="connsiteX0" fmla="*/ 0 w 4106164"/>
              <a:gd name="connsiteY0" fmla="*/ 2023928 h 2866192"/>
              <a:gd name="connsiteX1" fmla="*/ 3814206 w 4106164"/>
              <a:gd name="connsiteY1" fmla="*/ 0 h 2866192"/>
              <a:gd name="connsiteX2" fmla="*/ 3636294 w 4106164"/>
              <a:gd name="connsiteY2" fmla="*/ 890876 h 2866192"/>
              <a:gd name="connsiteX3" fmla="*/ 24319 w 4106164"/>
              <a:gd name="connsiteY3" fmla="*/ 2866192 h 2866192"/>
              <a:gd name="connsiteX4" fmla="*/ 0 w 4106164"/>
              <a:gd name="connsiteY4" fmla="*/ 2023928 h 2866192"/>
              <a:gd name="connsiteX0" fmla="*/ 0 w 3814206"/>
              <a:gd name="connsiteY0" fmla="*/ 2023928 h 2866192"/>
              <a:gd name="connsiteX1" fmla="*/ 3814206 w 3814206"/>
              <a:gd name="connsiteY1" fmla="*/ 0 h 2866192"/>
              <a:gd name="connsiteX2" fmla="*/ 3636294 w 3814206"/>
              <a:gd name="connsiteY2" fmla="*/ 890876 h 2866192"/>
              <a:gd name="connsiteX3" fmla="*/ 24319 w 3814206"/>
              <a:gd name="connsiteY3" fmla="*/ 2866192 h 2866192"/>
              <a:gd name="connsiteX4" fmla="*/ 0 w 3814206"/>
              <a:gd name="connsiteY4" fmla="*/ 2023928 h 2866192"/>
              <a:gd name="connsiteX0" fmla="*/ 0 w 3814206"/>
              <a:gd name="connsiteY0" fmla="*/ 2023928 h 2866192"/>
              <a:gd name="connsiteX1" fmla="*/ 3814206 w 3814206"/>
              <a:gd name="connsiteY1" fmla="*/ 0 h 2866192"/>
              <a:gd name="connsiteX2" fmla="*/ 3636294 w 3814206"/>
              <a:gd name="connsiteY2" fmla="*/ 890876 h 2866192"/>
              <a:gd name="connsiteX3" fmla="*/ 24319 w 3814206"/>
              <a:gd name="connsiteY3" fmla="*/ 2866192 h 2866192"/>
              <a:gd name="connsiteX4" fmla="*/ 38144 w 3814206"/>
              <a:gd name="connsiteY4" fmla="*/ 2340935 h 2866192"/>
              <a:gd name="connsiteX5" fmla="*/ 0 w 3814206"/>
              <a:gd name="connsiteY5" fmla="*/ 2023928 h 2866192"/>
              <a:gd name="connsiteX0" fmla="*/ 0 w 3814206"/>
              <a:gd name="connsiteY0" fmla="*/ 2023928 h 2866192"/>
              <a:gd name="connsiteX1" fmla="*/ 3814206 w 3814206"/>
              <a:gd name="connsiteY1" fmla="*/ 0 h 2866192"/>
              <a:gd name="connsiteX2" fmla="*/ 3636294 w 3814206"/>
              <a:gd name="connsiteY2" fmla="*/ 890876 h 2866192"/>
              <a:gd name="connsiteX3" fmla="*/ 24319 w 3814206"/>
              <a:gd name="connsiteY3" fmla="*/ 2866192 h 2866192"/>
              <a:gd name="connsiteX4" fmla="*/ 38144 w 3814206"/>
              <a:gd name="connsiteY4" fmla="*/ 2340935 h 2866192"/>
              <a:gd name="connsiteX5" fmla="*/ 0 w 3814206"/>
              <a:gd name="connsiteY5" fmla="*/ 2023928 h 2866192"/>
              <a:gd name="connsiteX0" fmla="*/ 0 w 3814206"/>
              <a:gd name="connsiteY0" fmla="*/ 2023928 h 2866192"/>
              <a:gd name="connsiteX1" fmla="*/ 3814206 w 3814206"/>
              <a:gd name="connsiteY1" fmla="*/ 0 h 2866192"/>
              <a:gd name="connsiteX2" fmla="*/ 3636294 w 3814206"/>
              <a:gd name="connsiteY2" fmla="*/ 890876 h 2866192"/>
              <a:gd name="connsiteX3" fmla="*/ 24319 w 3814206"/>
              <a:gd name="connsiteY3" fmla="*/ 2866192 h 2866192"/>
              <a:gd name="connsiteX4" fmla="*/ 67277 w 3814206"/>
              <a:gd name="connsiteY4" fmla="*/ 2350802 h 2866192"/>
              <a:gd name="connsiteX5" fmla="*/ 0 w 3814206"/>
              <a:gd name="connsiteY5" fmla="*/ 2023928 h 2866192"/>
              <a:gd name="connsiteX0" fmla="*/ 14730 w 3828936"/>
              <a:gd name="connsiteY0" fmla="*/ 2023928 h 2945133"/>
              <a:gd name="connsiteX1" fmla="*/ 3828936 w 3828936"/>
              <a:gd name="connsiteY1" fmla="*/ 0 h 2945133"/>
              <a:gd name="connsiteX2" fmla="*/ 3651024 w 3828936"/>
              <a:gd name="connsiteY2" fmla="*/ 890876 h 2945133"/>
              <a:gd name="connsiteX3" fmla="*/ 204 w 3828936"/>
              <a:gd name="connsiteY3" fmla="*/ 2945133 h 2945133"/>
              <a:gd name="connsiteX4" fmla="*/ 82007 w 3828936"/>
              <a:gd name="connsiteY4" fmla="*/ 2350802 h 2945133"/>
              <a:gd name="connsiteX5" fmla="*/ 14730 w 3828936"/>
              <a:gd name="connsiteY5" fmla="*/ 2023928 h 2945133"/>
              <a:gd name="connsiteX0" fmla="*/ 14754 w 3828960"/>
              <a:gd name="connsiteY0" fmla="*/ 2023928 h 2945133"/>
              <a:gd name="connsiteX1" fmla="*/ 3828960 w 3828960"/>
              <a:gd name="connsiteY1" fmla="*/ 0 h 2945133"/>
              <a:gd name="connsiteX2" fmla="*/ 3651048 w 3828960"/>
              <a:gd name="connsiteY2" fmla="*/ 890876 h 2945133"/>
              <a:gd name="connsiteX3" fmla="*/ 228 w 3828960"/>
              <a:gd name="connsiteY3" fmla="*/ 2945133 h 2945133"/>
              <a:gd name="connsiteX4" fmla="*/ 72321 w 3828960"/>
              <a:gd name="connsiteY4" fmla="*/ 2350802 h 2945133"/>
              <a:gd name="connsiteX5" fmla="*/ 14754 w 3828960"/>
              <a:gd name="connsiteY5" fmla="*/ 2023928 h 2945133"/>
              <a:gd name="connsiteX0" fmla="*/ 0 w 3862762"/>
              <a:gd name="connsiteY0" fmla="*/ 2053532 h 2945133"/>
              <a:gd name="connsiteX1" fmla="*/ 3862762 w 3862762"/>
              <a:gd name="connsiteY1" fmla="*/ 0 h 2945133"/>
              <a:gd name="connsiteX2" fmla="*/ 3684850 w 3862762"/>
              <a:gd name="connsiteY2" fmla="*/ 890876 h 2945133"/>
              <a:gd name="connsiteX3" fmla="*/ 34030 w 3862762"/>
              <a:gd name="connsiteY3" fmla="*/ 2945133 h 2945133"/>
              <a:gd name="connsiteX4" fmla="*/ 106123 w 3862762"/>
              <a:gd name="connsiteY4" fmla="*/ 2350802 h 2945133"/>
              <a:gd name="connsiteX5" fmla="*/ 0 w 3862762"/>
              <a:gd name="connsiteY5" fmla="*/ 2053532 h 2945133"/>
              <a:gd name="connsiteX0" fmla="*/ 0 w 4010601"/>
              <a:gd name="connsiteY0" fmla="*/ 1842748 h 2945133"/>
              <a:gd name="connsiteX1" fmla="*/ 4010601 w 4010601"/>
              <a:gd name="connsiteY1" fmla="*/ 0 h 2945133"/>
              <a:gd name="connsiteX2" fmla="*/ 3832689 w 4010601"/>
              <a:gd name="connsiteY2" fmla="*/ 890876 h 2945133"/>
              <a:gd name="connsiteX3" fmla="*/ 181869 w 4010601"/>
              <a:gd name="connsiteY3" fmla="*/ 2945133 h 2945133"/>
              <a:gd name="connsiteX4" fmla="*/ 253962 w 4010601"/>
              <a:gd name="connsiteY4" fmla="*/ 2350802 h 2945133"/>
              <a:gd name="connsiteX5" fmla="*/ 0 w 4010601"/>
              <a:gd name="connsiteY5" fmla="*/ 1842748 h 2945133"/>
              <a:gd name="connsiteX0" fmla="*/ 0 w 3883446"/>
              <a:gd name="connsiteY0" fmla="*/ 1913009 h 3015394"/>
              <a:gd name="connsiteX1" fmla="*/ 3793770 w 3883446"/>
              <a:gd name="connsiteY1" fmla="*/ 0 h 3015394"/>
              <a:gd name="connsiteX2" fmla="*/ 3832689 w 3883446"/>
              <a:gd name="connsiteY2" fmla="*/ 961137 h 3015394"/>
              <a:gd name="connsiteX3" fmla="*/ 181869 w 3883446"/>
              <a:gd name="connsiteY3" fmla="*/ 3015394 h 3015394"/>
              <a:gd name="connsiteX4" fmla="*/ 253962 w 3883446"/>
              <a:gd name="connsiteY4" fmla="*/ 2421063 h 3015394"/>
              <a:gd name="connsiteX5" fmla="*/ 0 w 3883446"/>
              <a:gd name="connsiteY5" fmla="*/ 1913009 h 3015394"/>
              <a:gd name="connsiteX0" fmla="*/ 0 w 4080082"/>
              <a:gd name="connsiteY0" fmla="*/ 1913009 h 3015394"/>
              <a:gd name="connsiteX1" fmla="*/ 3793770 w 4080082"/>
              <a:gd name="connsiteY1" fmla="*/ 0 h 3015394"/>
              <a:gd name="connsiteX2" fmla="*/ 3832689 w 4080082"/>
              <a:gd name="connsiteY2" fmla="*/ 961137 h 3015394"/>
              <a:gd name="connsiteX3" fmla="*/ 181869 w 4080082"/>
              <a:gd name="connsiteY3" fmla="*/ 3015394 h 3015394"/>
              <a:gd name="connsiteX4" fmla="*/ 253962 w 4080082"/>
              <a:gd name="connsiteY4" fmla="*/ 2421063 h 3015394"/>
              <a:gd name="connsiteX5" fmla="*/ 0 w 4080082"/>
              <a:gd name="connsiteY5" fmla="*/ 1913009 h 3015394"/>
              <a:gd name="connsiteX0" fmla="*/ 0 w 4118540"/>
              <a:gd name="connsiteY0" fmla="*/ 1883190 h 2985575"/>
              <a:gd name="connsiteX1" fmla="*/ 3852907 w 4118540"/>
              <a:gd name="connsiteY1" fmla="*/ 0 h 2985575"/>
              <a:gd name="connsiteX2" fmla="*/ 3832689 w 4118540"/>
              <a:gd name="connsiteY2" fmla="*/ 931318 h 2985575"/>
              <a:gd name="connsiteX3" fmla="*/ 181869 w 4118540"/>
              <a:gd name="connsiteY3" fmla="*/ 2985575 h 2985575"/>
              <a:gd name="connsiteX4" fmla="*/ 253962 w 4118540"/>
              <a:gd name="connsiteY4" fmla="*/ 2391244 h 2985575"/>
              <a:gd name="connsiteX5" fmla="*/ 0 w 4118540"/>
              <a:gd name="connsiteY5" fmla="*/ 1883190 h 2985575"/>
              <a:gd name="connsiteX0" fmla="*/ 0 w 4157964"/>
              <a:gd name="connsiteY0" fmla="*/ 1913009 h 2985575"/>
              <a:gd name="connsiteX1" fmla="*/ 3892331 w 4157964"/>
              <a:gd name="connsiteY1" fmla="*/ 0 h 2985575"/>
              <a:gd name="connsiteX2" fmla="*/ 3872113 w 4157964"/>
              <a:gd name="connsiteY2" fmla="*/ 931318 h 2985575"/>
              <a:gd name="connsiteX3" fmla="*/ 221293 w 4157964"/>
              <a:gd name="connsiteY3" fmla="*/ 2985575 h 2985575"/>
              <a:gd name="connsiteX4" fmla="*/ 293386 w 4157964"/>
              <a:gd name="connsiteY4" fmla="*/ 2391244 h 2985575"/>
              <a:gd name="connsiteX5" fmla="*/ 0 w 4157964"/>
              <a:gd name="connsiteY5" fmla="*/ 1913009 h 2985575"/>
              <a:gd name="connsiteX0" fmla="*/ 0 w 4187532"/>
              <a:gd name="connsiteY0" fmla="*/ 1893129 h 2985575"/>
              <a:gd name="connsiteX1" fmla="*/ 3921899 w 4187532"/>
              <a:gd name="connsiteY1" fmla="*/ 0 h 2985575"/>
              <a:gd name="connsiteX2" fmla="*/ 3901681 w 4187532"/>
              <a:gd name="connsiteY2" fmla="*/ 931318 h 2985575"/>
              <a:gd name="connsiteX3" fmla="*/ 250861 w 4187532"/>
              <a:gd name="connsiteY3" fmla="*/ 2985575 h 2985575"/>
              <a:gd name="connsiteX4" fmla="*/ 322954 w 4187532"/>
              <a:gd name="connsiteY4" fmla="*/ 2391244 h 2985575"/>
              <a:gd name="connsiteX5" fmla="*/ 0 w 4187532"/>
              <a:gd name="connsiteY5" fmla="*/ 1893129 h 2985575"/>
              <a:gd name="connsiteX0" fmla="*/ 0 w 4187532"/>
              <a:gd name="connsiteY0" fmla="*/ 1893129 h 2985575"/>
              <a:gd name="connsiteX1" fmla="*/ 3921899 w 4187532"/>
              <a:gd name="connsiteY1" fmla="*/ 0 h 2985575"/>
              <a:gd name="connsiteX2" fmla="*/ 3901681 w 4187532"/>
              <a:gd name="connsiteY2" fmla="*/ 931318 h 2985575"/>
              <a:gd name="connsiteX3" fmla="*/ 250861 w 4187532"/>
              <a:gd name="connsiteY3" fmla="*/ 2985575 h 2985575"/>
              <a:gd name="connsiteX4" fmla="*/ 322954 w 4187532"/>
              <a:gd name="connsiteY4" fmla="*/ 2391244 h 2985575"/>
              <a:gd name="connsiteX5" fmla="*/ 0 w 4187532"/>
              <a:gd name="connsiteY5" fmla="*/ 1893129 h 2985575"/>
              <a:gd name="connsiteX0" fmla="*/ 0 w 4271087"/>
              <a:gd name="connsiteY0" fmla="*/ 1827597 h 2985575"/>
              <a:gd name="connsiteX1" fmla="*/ 4005454 w 4271087"/>
              <a:gd name="connsiteY1" fmla="*/ 0 h 2985575"/>
              <a:gd name="connsiteX2" fmla="*/ 3985236 w 4271087"/>
              <a:gd name="connsiteY2" fmla="*/ 931318 h 2985575"/>
              <a:gd name="connsiteX3" fmla="*/ 334416 w 4271087"/>
              <a:gd name="connsiteY3" fmla="*/ 2985575 h 2985575"/>
              <a:gd name="connsiteX4" fmla="*/ 406509 w 4271087"/>
              <a:gd name="connsiteY4" fmla="*/ 2391244 h 2985575"/>
              <a:gd name="connsiteX5" fmla="*/ 0 w 4271087"/>
              <a:gd name="connsiteY5" fmla="*/ 1827597 h 2985575"/>
              <a:gd name="connsiteX0" fmla="*/ 0 w 4211988"/>
              <a:gd name="connsiteY0" fmla="*/ 1883767 h 3041745"/>
              <a:gd name="connsiteX1" fmla="*/ 3912616 w 4211988"/>
              <a:gd name="connsiteY1" fmla="*/ 0 h 3041745"/>
              <a:gd name="connsiteX2" fmla="*/ 3985236 w 4211988"/>
              <a:gd name="connsiteY2" fmla="*/ 987488 h 3041745"/>
              <a:gd name="connsiteX3" fmla="*/ 334416 w 4211988"/>
              <a:gd name="connsiteY3" fmla="*/ 3041745 h 3041745"/>
              <a:gd name="connsiteX4" fmla="*/ 406509 w 4211988"/>
              <a:gd name="connsiteY4" fmla="*/ 2447414 h 3041745"/>
              <a:gd name="connsiteX5" fmla="*/ 0 w 4211988"/>
              <a:gd name="connsiteY5" fmla="*/ 1883767 h 3041745"/>
              <a:gd name="connsiteX0" fmla="*/ 0 w 4160659"/>
              <a:gd name="connsiteY0" fmla="*/ 1930574 h 3088552"/>
              <a:gd name="connsiteX1" fmla="*/ 3819777 w 4160659"/>
              <a:gd name="connsiteY1" fmla="*/ 0 h 3088552"/>
              <a:gd name="connsiteX2" fmla="*/ 3985236 w 4160659"/>
              <a:gd name="connsiteY2" fmla="*/ 1034295 h 3088552"/>
              <a:gd name="connsiteX3" fmla="*/ 334416 w 4160659"/>
              <a:gd name="connsiteY3" fmla="*/ 3088552 h 3088552"/>
              <a:gd name="connsiteX4" fmla="*/ 406509 w 4160659"/>
              <a:gd name="connsiteY4" fmla="*/ 2494221 h 3088552"/>
              <a:gd name="connsiteX5" fmla="*/ 0 w 4160659"/>
              <a:gd name="connsiteY5" fmla="*/ 1930574 h 308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659" h="3088552">
                <a:moveTo>
                  <a:pt x="0" y="1930574"/>
                </a:moveTo>
                <a:cubicBezTo>
                  <a:pt x="1287587" y="1246063"/>
                  <a:pt x="2532190" y="684511"/>
                  <a:pt x="3819777" y="0"/>
                </a:cubicBezTo>
                <a:cubicBezTo>
                  <a:pt x="4334281" y="263759"/>
                  <a:pt x="4159105" y="166867"/>
                  <a:pt x="3985236" y="1034295"/>
                </a:cubicBezTo>
                <a:lnTo>
                  <a:pt x="334416" y="3088552"/>
                </a:lnTo>
                <a:cubicBezTo>
                  <a:pt x="329313" y="2933202"/>
                  <a:pt x="411612" y="2649571"/>
                  <a:pt x="406509" y="2494221"/>
                </a:cubicBezTo>
                <a:cubicBezTo>
                  <a:pt x="413217" y="2319478"/>
                  <a:pt x="32427" y="2006423"/>
                  <a:pt x="0" y="1930574"/>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58" name="Fluxograma: Operação manual 116">
            <a:extLst>
              <a:ext uri="{FF2B5EF4-FFF2-40B4-BE49-F238E27FC236}">
                <a16:creationId xmlns="" xmlns:a16="http://schemas.microsoft.com/office/drawing/2014/main" id="{3D48A3E5-DEBB-460B-8FB3-09225C6C1E0B}"/>
              </a:ext>
            </a:extLst>
          </p:cNvPr>
          <p:cNvSpPr/>
          <p:nvPr/>
        </p:nvSpPr>
        <p:spPr>
          <a:xfrm rot="4354582">
            <a:off x="5535678" y="308897"/>
            <a:ext cx="1939925" cy="534193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8" h="16904">
                <a:moveTo>
                  <a:pt x="0" y="0"/>
                </a:moveTo>
                <a:cubicBezTo>
                  <a:pt x="3601" y="882"/>
                  <a:pt x="951" y="254"/>
                  <a:pt x="4683" y="1161"/>
                </a:cubicBezTo>
                <a:lnTo>
                  <a:pt x="10298" y="16904"/>
                </a:lnTo>
                <a:lnTo>
                  <a:pt x="4625" y="15214"/>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59" name="Retângulo 204">
            <a:extLst>
              <a:ext uri="{FF2B5EF4-FFF2-40B4-BE49-F238E27FC236}">
                <a16:creationId xmlns="" xmlns:a16="http://schemas.microsoft.com/office/drawing/2014/main" id="{8DBEDCBB-1A14-48F3-AB6D-960EF76CDBCE}"/>
              </a:ext>
            </a:extLst>
          </p:cNvPr>
          <p:cNvSpPr/>
          <p:nvPr/>
        </p:nvSpPr>
        <p:spPr>
          <a:xfrm rot="19952696">
            <a:off x="4009297" y="2302003"/>
            <a:ext cx="5019675" cy="133350"/>
          </a:xfrm>
          <a:custGeom>
            <a:avLst/>
            <a:gdLst>
              <a:gd name="connsiteX0" fmla="*/ 0 w 2923902"/>
              <a:gd name="connsiteY0" fmla="*/ 0 h 131687"/>
              <a:gd name="connsiteX1" fmla="*/ 2923902 w 2923902"/>
              <a:gd name="connsiteY1" fmla="*/ 0 h 131687"/>
              <a:gd name="connsiteX2" fmla="*/ 2923902 w 2923902"/>
              <a:gd name="connsiteY2" fmla="*/ 131687 h 131687"/>
              <a:gd name="connsiteX3" fmla="*/ 0 w 2923902"/>
              <a:gd name="connsiteY3" fmla="*/ 131687 h 131687"/>
              <a:gd name="connsiteX4" fmla="*/ 0 w 2923902"/>
              <a:gd name="connsiteY4" fmla="*/ 0 h 131687"/>
              <a:gd name="connsiteX0" fmla="*/ 0 w 2923902"/>
              <a:gd name="connsiteY0" fmla="*/ 0 h 141231"/>
              <a:gd name="connsiteX1" fmla="*/ 2923902 w 2923902"/>
              <a:gd name="connsiteY1" fmla="*/ 0 h 141231"/>
              <a:gd name="connsiteX2" fmla="*/ 2923902 w 2923902"/>
              <a:gd name="connsiteY2" fmla="*/ 131687 h 141231"/>
              <a:gd name="connsiteX3" fmla="*/ 112808 w 2923902"/>
              <a:gd name="connsiteY3" fmla="*/ 141231 h 141231"/>
              <a:gd name="connsiteX4" fmla="*/ 0 w 2923902"/>
              <a:gd name="connsiteY4" fmla="*/ 0 h 141231"/>
              <a:gd name="connsiteX0" fmla="*/ 0 w 3064211"/>
              <a:gd name="connsiteY0" fmla="*/ 0 h 141231"/>
              <a:gd name="connsiteX1" fmla="*/ 2923902 w 3064211"/>
              <a:gd name="connsiteY1" fmla="*/ 0 h 141231"/>
              <a:gd name="connsiteX2" fmla="*/ 3064211 w 3064211"/>
              <a:gd name="connsiteY2" fmla="*/ 126077 h 141231"/>
              <a:gd name="connsiteX3" fmla="*/ 112808 w 3064211"/>
              <a:gd name="connsiteY3" fmla="*/ 141231 h 141231"/>
              <a:gd name="connsiteX4" fmla="*/ 0 w 3064211"/>
              <a:gd name="connsiteY4" fmla="*/ 0 h 141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4211" h="141231">
                <a:moveTo>
                  <a:pt x="0" y="0"/>
                </a:moveTo>
                <a:lnTo>
                  <a:pt x="2923902" y="0"/>
                </a:lnTo>
                <a:lnTo>
                  <a:pt x="3064211" y="126077"/>
                </a:lnTo>
                <a:lnTo>
                  <a:pt x="112808" y="141231"/>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60" name="Retângulo 204">
            <a:extLst>
              <a:ext uri="{FF2B5EF4-FFF2-40B4-BE49-F238E27FC236}">
                <a16:creationId xmlns="" xmlns:a16="http://schemas.microsoft.com/office/drawing/2014/main" id="{B308EA9E-95DD-4D79-9005-F18D6CCC6A91}"/>
              </a:ext>
            </a:extLst>
          </p:cNvPr>
          <p:cNvSpPr/>
          <p:nvPr/>
        </p:nvSpPr>
        <p:spPr>
          <a:xfrm rot="20328842">
            <a:off x="1237912" y="1797722"/>
            <a:ext cx="6376207" cy="469507"/>
          </a:xfrm>
          <a:custGeom>
            <a:avLst/>
            <a:gdLst>
              <a:gd name="connsiteX0" fmla="*/ 0 w 2923902"/>
              <a:gd name="connsiteY0" fmla="*/ 0 h 131687"/>
              <a:gd name="connsiteX1" fmla="*/ 2923902 w 2923902"/>
              <a:gd name="connsiteY1" fmla="*/ 0 h 131687"/>
              <a:gd name="connsiteX2" fmla="*/ 2923902 w 2923902"/>
              <a:gd name="connsiteY2" fmla="*/ 131687 h 131687"/>
              <a:gd name="connsiteX3" fmla="*/ 0 w 2923902"/>
              <a:gd name="connsiteY3" fmla="*/ 131687 h 131687"/>
              <a:gd name="connsiteX4" fmla="*/ 0 w 2923902"/>
              <a:gd name="connsiteY4" fmla="*/ 0 h 131687"/>
              <a:gd name="connsiteX0" fmla="*/ 0 w 2923902"/>
              <a:gd name="connsiteY0" fmla="*/ 0 h 141231"/>
              <a:gd name="connsiteX1" fmla="*/ 2923902 w 2923902"/>
              <a:gd name="connsiteY1" fmla="*/ 0 h 141231"/>
              <a:gd name="connsiteX2" fmla="*/ 2923902 w 2923902"/>
              <a:gd name="connsiteY2" fmla="*/ 131687 h 141231"/>
              <a:gd name="connsiteX3" fmla="*/ 112808 w 2923902"/>
              <a:gd name="connsiteY3" fmla="*/ 141231 h 141231"/>
              <a:gd name="connsiteX4" fmla="*/ 0 w 2923902"/>
              <a:gd name="connsiteY4" fmla="*/ 0 h 141231"/>
              <a:gd name="connsiteX0" fmla="*/ 0 w 3064211"/>
              <a:gd name="connsiteY0" fmla="*/ 0 h 141231"/>
              <a:gd name="connsiteX1" fmla="*/ 2923902 w 3064211"/>
              <a:gd name="connsiteY1" fmla="*/ 0 h 141231"/>
              <a:gd name="connsiteX2" fmla="*/ 3064211 w 3064211"/>
              <a:gd name="connsiteY2" fmla="*/ 126077 h 141231"/>
              <a:gd name="connsiteX3" fmla="*/ 112808 w 3064211"/>
              <a:gd name="connsiteY3" fmla="*/ 141231 h 141231"/>
              <a:gd name="connsiteX4" fmla="*/ 0 w 3064211"/>
              <a:gd name="connsiteY4" fmla="*/ 0 h 141231"/>
              <a:gd name="connsiteX0" fmla="*/ 0 w 2923902"/>
              <a:gd name="connsiteY0" fmla="*/ 0 h 141231"/>
              <a:gd name="connsiteX1" fmla="*/ 2923902 w 2923902"/>
              <a:gd name="connsiteY1" fmla="*/ 0 h 141231"/>
              <a:gd name="connsiteX2" fmla="*/ 2911098 w 2923902"/>
              <a:gd name="connsiteY2" fmla="*/ 114169 h 141231"/>
              <a:gd name="connsiteX3" fmla="*/ 112808 w 2923902"/>
              <a:gd name="connsiteY3" fmla="*/ 141231 h 141231"/>
              <a:gd name="connsiteX4" fmla="*/ 0 w 2923902"/>
              <a:gd name="connsiteY4" fmla="*/ 0 h 141231"/>
              <a:gd name="connsiteX0" fmla="*/ 40305 w 2811094"/>
              <a:gd name="connsiteY0" fmla="*/ 11908 h 141231"/>
              <a:gd name="connsiteX1" fmla="*/ 2811094 w 2811094"/>
              <a:gd name="connsiteY1" fmla="*/ 0 h 141231"/>
              <a:gd name="connsiteX2" fmla="*/ 2798290 w 2811094"/>
              <a:gd name="connsiteY2" fmla="*/ 114169 h 141231"/>
              <a:gd name="connsiteX3" fmla="*/ 0 w 2811094"/>
              <a:gd name="connsiteY3" fmla="*/ 141231 h 141231"/>
              <a:gd name="connsiteX4" fmla="*/ 40305 w 2811094"/>
              <a:gd name="connsiteY4" fmla="*/ 11908 h 141231"/>
              <a:gd name="connsiteX0" fmla="*/ 83707 w 2854496"/>
              <a:gd name="connsiteY0" fmla="*/ 11908 h 140504"/>
              <a:gd name="connsiteX1" fmla="*/ 2854496 w 2854496"/>
              <a:gd name="connsiteY1" fmla="*/ 0 h 140504"/>
              <a:gd name="connsiteX2" fmla="*/ 2841692 w 2854496"/>
              <a:gd name="connsiteY2" fmla="*/ 114169 h 140504"/>
              <a:gd name="connsiteX3" fmla="*/ 0 w 2854496"/>
              <a:gd name="connsiteY3" fmla="*/ 140504 h 140504"/>
              <a:gd name="connsiteX4" fmla="*/ 83707 w 2854496"/>
              <a:gd name="connsiteY4" fmla="*/ 11908 h 140504"/>
              <a:gd name="connsiteX0" fmla="*/ 83707 w 2866851"/>
              <a:gd name="connsiteY0" fmla="*/ 42065 h 170661"/>
              <a:gd name="connsiteX1" fmla="*/ 2866851 w 2866851"/>
              <a:gd name="connsiteY1" fmla="*/ 0 h 170661"/>
              <a:gd name="connsiteX2" fmla="*/ 2841692 w 2866851"/>
              <a:gd name="connsiteY2" fmla="*/ 144326 h 170661"/>
              <a:gd name="connsiteX3" fmla="*/ 0 w 2866851"/>
              <a:gd name="connsiteY3" fmla="*/ 170661 h 170661"/>
              <a:gd name="connsiteX4" fmla="*/ 83707 w 2866851"/>
              <a:gd name="connsiteY4" fmla="*/ 42065 h 170661"/>
              <a:gd name="connsiteX0" fmla="*/ 83707 w 2866851"/>
              <a:gd name="connsiteY0" fmla="*/ 42065 h 170661"/>
              <a:gd name="connsiteX1" fmla="*/ 2866851 w 2866851"/>
              <a:gd name="connsiteY1" fmla="*/ 0 h 170661"/>
              <a:gd name="connsiteX2" fmla="*/ 2723541 w 2866851"/>
              <a:gd name="connsiteY2" fmla="*/ 123661 h 170661"/>
              <a:gd name="connsiteX3" fmla="*/ 0 w 2866851"/>
              <a:gd name="connsiteY3" fmla="*/ 170661 h 170661"/>
              <a:gd name="connsiteX4" fmla="*/ 83707 w 2866851"/>
              <a:gd name="connsiteY4" fmla="*/ 42065 h 170661"/>
              <a:gd name="connsiteX0" fmla="*/ 83707 w 2866851"/>
              <a:gd name="connsiteY0" fmla="*/ 42065 h 170661"/>
              <a:gd name="connsiteX1" fmla="*/ 2866851 w 2866851"/>
              <a:gd name="connsiteY1" fmla="*/ 0 h 170661"/>
              <a:gd name="connsiteX2" fmla="*/ 2624382 w 2866851"/>
              <a:gd name="connsiteY2" fmla="*/ 152364 h 170661"/>
              <a:gd name="connsiteX3" fmla="*/ 0 w 2866851"/>
              <a:gd name="connsiteY3" fmla="*/ 170661 h 170661"/>
              <a:gd name="connsiteX4" fmla="*/ 83707 w 2866851"/>
              <a:gd name="connsiteY4" fmla="*/ 42065 h 170661"/>
              <a:gd name="connsiteX0" fmla="*/ 96963 w 2880107"/>
              <a:gd name="connsiteY0" fmla="*/ 42065 h 235839"/>
              <a:gd name="connsiteX1" fmla="*/ 2880107 w 2880107"/>
              <a:gd name="connsiteY1" fmla="*/ 0 h 235839"/>
              <a:gd name="connsiteX2" fmla="*/ 2637638 w 2880107"/>
              <a:gd name="connsiteY2" fmla="*/ 152364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603577 w 2880107"/>
              <a:gd name="connsiteY2" fmla="*/ 126101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603577 w 2880107"/>
              <a:gd name="connsiteY2" fmla="*/ 126101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729791 w 2880107"/>
              <a:gd name="connsiteY2" fmla="*/ 179254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729791 w 2880107"/>
              <a:gd name="connsiteY2" fmla="*/ 179254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790659 w 2880107"/>
              <a:gd name="connsiteY2" fmla="*/ 175436 h 235839"/>
              <a:gd name="connsiteX3" fmla="*/ 0 w 2880107"/>
              <a:gd name="connsiteY3" fmla="*/ 235839 h 235839"/>
              <a:gd name="connsiteX4" fmla="*/ 96963 w 2880107"/>
              <a:gd name="connsiteY4" fmla="*/ 42065 h 235839"/>
              <a:gd name="connsiteX0" fmla="*/ 96963 w 2867627"/>
              <a:gd name="connsiteY0" fmla="*/ 200 h 193974"/>
              <a:gd name="connsiteX1" fmla="*/ 2867627 w 2867627"/>
              <a:gd name="connsiteY1" fmla="*/ 0 h 193974"/>
              <a:gd name="connsiteX2" fmla="*/ 2790659 w 2867627"/>
              <a:gd name="connsiteY2" fmla="*/ 133571 h 193974"/>
              <a:gd name="connsiteX3" fmla="*/ 0 w 2867627"/>
              <a:gd name="connsiteY3" fmla="*/ 193974 h 193974"/>
              <a:gd name="connsiteX4" fmla="*/ 96963 w 2867627"/>
              <a:gd name="connsiteY4" fmla="*/ 200 h 193974"/>
              <a:gd name="connsiteX0" fmla="*/ 96963 w 2867627"/>
              <a:gd name="connsiteY0" fmla="*/ 200 h 193974"/>
              <a:gd name="connsiteX1" fmla="*/ 2867627 w 2867627"/>
              <a:gd name="connsiteY1" fmla="*/ 0 h 193974"/>
              <a:gd name="connsiteX2" fmla="*/ 2790659 w 2867627"/>
              <a:gd name="connsiteY2" fmla="*/ 133571 h 193974"/>
              <a:gd name="connsiteX3" fmla="*/ 0 w 2867627"/>
              <a:gd name="connsiteY3" fmla="*/ 193974 h 193974"/>
              <a:gd name="connsiteX4" fmla="*/ 96963 w 2867627"/>
              <a:gd name="connsiteY4" fmla="*/ 200 h 193974"/>
              <a:gd name="connsiteX0" fmla="*/ 96963 w 2867627"/>
              <a:gd name="connsiteY0" fmla="*/ 200 h 193974"/>
              <a:gd name="connsiteX1" fmla="*/ 2867627 w 2867627"/>
              <a:gd name="connsiteY1" fmla="*/ 0 h 193974"/>
              <a:gd name="connsiteX2" fmla="*/ 2756237 w 2867627"/>
              <a:gd name="connsiteY2" fmla="*/ 119074 h 193974"/>
              <a:gd name="connsiteX3" fmla="*/ 0 w 2867627"/>
              <a:gd name="connsiteY3" fmla="*/ 193974 h 193974"/>
              <a:gd name="connsiteX4" fmla="*/ 96963 w 2867627"/>
              <a:gd name="connsiteY4" fmla="*/ 200 h 193974"/>
              <a:gd name="connsiteX0" fmla="*/ 96963 w 2826965"/>
              <a:gd name="connsiteY0" fmla="*/ 0 h 193774"/>
              <a:gd name="connsiteX1" fmla="*/ 2826965 w 2826965"/>
              <a:gd name="connsiteY1" fmla="*/ 6236 h 193774"/>
              <a:gd name="connsiteX2" fmla="*/ 2756237 w 2826965"/>
              <a:gd name="connsiteY2" fmla="*/ 118874 h 193774"/>
              <a:gd name="connsiteX3" fmla="*/ 0 w 2826965"/>
              <a:gd name="connsiteY3" fmla="*/ 193774 h 193774"/>
              <a:gd name="connsiteX4" fmla="*/ 96963 w 2826965"/>
              <a:gd name="connsiteY4" fmla="*/ 0 h 193774"/>
              <a:gd name="connsiteX0" fmla="*/ 96963 w 2826965"/>
              <a:gd name="connsiteY0" fmla="*/ 0 h 193774"/>
              <a:gd name="connsiteX1" fmla="*/ 2826965 w 2826965"/>
              <a:gd name="connsiteY1" fmla="*/ 6236 h 193774"/>
              <a:gd name="connsiteX2" fmla="*/ 2756237 w 2826965"/>
              <a:gd name="connsiteY2" fmla="*/ 118874 h 193774"/>
              <a:gd name="connsiteX3" fmla="*/ 0 w 2826965"/>
              <a:gd name="connsiteY3" fmla="*/ 193774 h 193774"/>
              <a:gd name="connsiteX4" fmla="*/ 96963 w 2826965"/>
              <a:gd name="connsiteY4" fmla="*/ 0 h 193774"/>
              <a:gd name="connsiteX0" fmla="*/ 96963 w 2917021"/>
              <a:gd name="connsiteY0" fmla="*/ 8850 h 202624"/>
              <a:gd name="connsiteX1" fmla="*/ 2917021 w 2917021"/>
              <a:gd name="connsiteY1" fmla="*/ 0 h 202624"/>
              <a:gd name="connsiteX2" fmla="*/ 2756237 w 2917021"/>
              <a:gd name="connsiteY2" fmla="*/ 127724 h 202624"/>
              <a:gd name="connsiteX3" fmla="*/ 0 w 2917021"/>
              <a:gd name="connsiteY3" fmla="*/ 202624 h 202624"/>
              <a:gd name="connsiteX4" fmla="*/ 96963 w 2917021"/>
              <a:gd name="connsiteY4" fmla="*/ 8850 h 202624"/>
              <a:gd name="connsiteX0" fmla="*/ 96963 w 2917021"/>
              <a:gd name="connsiteY0" fmla="*/ 8850 h 202624"/>
              <a:gd name="connsiteX1" fmla="*/ 2917021 w 2917021"/>
              <a:gd name="connsiteY1" fmla="*/ 0 h 202624"/>
              <a:gd name="connsiteX2" fmla="*/ 2722570 w 2917021"/>
              <a:gd name="connsiteY2" fmla="*/ 78205 h 202624"/>
              <a:gd name="connsiteX3" fmla="*/ 0 w 2917021"/>
              <a:gd name="connsiteY3" fmla="*/ 202624 h 202624"/>
              <a:gd name="connsiteX4" fmla="*/ 96963 w 2917021"/>
              <a:gd name="connsiteY4" fmla="*/ 8850 h 202624"/>
              <a:gd name="connsiteX0" fmla="*/ 96963 w 2917021"/>
              <a:gd name="connsiteY0" fmla="*/ 8850 h 202624"/>
              <a:gd name="connsiteX1" fmla="*/ 2917021 w 2917021"/>
              <a:gd name="connsiteY1" fmla="*/ 0 h 202624"/>
              <a:gd name="connsiteX2" fmla="*/ 2722570 w 2917021"/>
              <a:gd name="connsiteY2" fmla="*/ 78205 h 202624"/>
              <a:gd name="connsiteX3" fmla="*/ 0 w 2917021"/>
              <a:gd name="connsiteY3" fmla="*/ 202624 h 202624"/>
              <a:gd name="connsiteX4" fmla="*/ 96963 w 2917021"/>
              <a:gd name="connsiteY4" fmla="*/ 8850 h 202624"/>
              <a:gd name="connsiteX0" fmla="*/ 71020 w 2891078"/>
              <a:gd name="connsiteY0" fmla="*/ 8850 h 207659"/>
              <a:gd name="connsiteX1" fmla="*/ 2891078 w 2891078"/>
              <a:gd name="connsiteY1" fmla="*/ 0 h 207659"/>
              <a:gd name="connsiteX2" fmla="*/ 2696627 w 2891078"/>
              <a:gd name="connsiteY2" fmla="*/ 78205 h 207659"/>
              <a:gd name="connsiteX3" fmla="*/ 0 w 2891078"/>
              <a:gd name="connsiteY3" fmla="*/ 207659 h 207659"/>
              <a:gd name="connsiteX4" fmla="*/ 71020 w 2891078"/>
              <a:gd name="connsiteY4" fmla="*/ 8850 h 207659"/>
              <a:gd name="connsiteX0" fmla="*/ 169304 w 2891078"/>
              <a:gd name="connsiteY0" fmla="*/ 14900 h 207659"/>
              <a:gd name="connsiteX1" fmla="*/ 2891078 w 2891078"/>
              <a:gd name="connsiteY1" fmla="*/ 0 h 207659"/>
              <a:gd name="connsiteX2" fmla="*/ 2696627 w 2891078"/>
              <a:gd name="connsiteY2" fmla="*/ 78205 h 207659"/>
              <a:gd name="connsiteX3" fmla="*/ 0 w 2891078"/>
              <a:gd name="connsiteY3" fmla="*/ 207659 h 207659"/>
              <a:gd name="connsiteX4" fmla="*/ 169304 w 2891078"/>
              <a:gd name="connsiteY4" fmla="*/ 14900 h 207659"/>
              <a:gd name="connsiteX0" fmla="*/ 70517 w 2891078"/>
              <a:gd name="connsiteY0" fmla="*/ 32199 h 207659"/>
              <a:gd name="connsiteX1" fmla="*/ 2891078 w 2891078"/>
              <a:gd name="connsiteY1" fmla="*/ 0 h 207659"/>
              <a:gd name="connsiteX2" fmla="*/ 2696627 w 2891078"/>
              <a:gd name="connsiteY2" fmla="*/ 78205 h 207659"/>
              <a:gd name="connsiteX3" fmla="*/ 0 w 2891078"/>
              <a:gd name="connsiteY3" fmla="*/ 207659 h 207659"/>
              <a:gd name="connsiteX4" fmla="*/ 70517 w 2891078"/>
              <a:gd name="connsiteY4" fmla="*/ 32199 h 207659"/>
              <a:gd name="connsiteX0" fmla="*/ 70517 w 2891078"/>
              <a:gd name="connsiteY0" fmla="*/ 32199 h 207659"/>
              <a:gd name="connsiteX1" fmla="*/ 2891078 w 2891078"/>
              <a:gd name="connsiteY1" fmla="*/ 0 h 207659"/>
              <a:gd name="connsiteX2" fmla="*/ 2696627 w 2891078"/>
              <a:gd name="connsiteY2" fmla="*/ 78205 h 207659"/>
              <a:gd name="connsiteX3" fmla="*/ 0 w 2891078"/>
              <a:gd name="connsiteY3" fmla="*/ 207659 h 207659"/>
              <a:gd name="connsiteX4" fmla="*/ 70517 w 2891078"/>
              <a:gd name="connsiteY4" fmla="*/ 32199 h 207659"/>
              <a:gd name="connsiteX0" fmla="*/ 167064 w 2987625"/>
              <a:gd name="connsiteY0" fmla="*/ 32199 h 255352"/>
              <a:gd name="connsiteX1" fmla="*/ 2987625 w 2987625"/>
              <a:gd name="connsiteY1" fmla="*/ 0 h 255352"/>
              <a:gd name="connsiteX2" fmla="*/ 2793174 w 2987625"/>
              <a:gd name="connsiteY2" fmla="*/ 78205 h 255352"/>
              <a:gd name="connsiteX3" fmla="*/ 0 w 2987625"/>
              <a:gd name="connsiteY3" fmla="*/ 255352 h 255352"/>
              <a:gd name="connsiteX4" fmla="*/ 167064 w 2987625"/>
              <a:gd name="connsiteY4" fmla="*/ 32199 h 255352"/>
              <a:gd name="connsiteX0" fmla="*/ 167064 w 2987625"/>
              <a:gd name="connsiteY0" fmla="*/ 32199 h 255352"/>
              <a:gd name="connsiteX1" fmla="*/ 2987625 w 2987625"/>
              <a:gd name="connsiteY1" fmla="*/ 0 h 255352"/>
              <a:gd name="connsiteX2" fmla="*/ 2791917 w 2987625"/>
              <a:gd name="connsiteY2" fmla="*/ 136576 h 255352"/>
              <a:gd name="connsiteX3" fmla="*/ 0 w 2987625"/>
              <a:gd name="connsiteY3" fmla="*/ 255352 h 255352"/>
              <a:gd name="connsiteX4" fmla="*/ 167064 w 2987625"/>
              <a:gd name="connsiteY4" fmla="*/ 32199 h 255352"/>
              <a:gd name="connsiteX0" fmla="*/ 167064 w 2987625"/>
              <a:gd name="connsiteY0" fmla="*/ 32199 h 255352"/>
              <a:gd name="connsiteX1" fmla="*/ 2987625 w 2987625"/>
              <a:gd name="connsiteY1" fmla="*/ 0 h 255352"/>
              <a:gd name="connsiteX2" fmla="*/ 2791917 w 2987625"/>
              <a:gd name="connsiteY2" fmla="*/ 136576 h 255352"/>
              <a:gd name="connsiteX3" fmla="*/ 0 w 2987625"/>
              <a:gd name="connsiteY3" fmla="*/ 255352 h 255352"/>
              <a:gd name="connsiteX4" fmla="*/ 167064 w 2987625"/>
              <a:gd name="connsiteY4" fmla="*/ 32199 h 255352"/>
              <a:gd name="connsiteX0" fmla="*/ 167064 w 2987625"/>
              <a:gd name="connsiteY0" fmla="*/ 32199 h 255352"/>
              <a:gd name="connsiteX1" fmla="*/ 2987625 w 2987625"/>
              <a:gd name="connsiteY1" fmla="*/ 0 h 255352"/>
              <a:gd name="connsiteX2" fmla="*/ 2793654 w 2987625"/>
              <a:gd name="connsiteY2" fmla="*/ 190319 h 255352"/>
              <a:gd name="connsiteX3" fmla="*/ 0 w 2987625"/>
              <a:gd name="connsiteY3" fmla="*/ 255352 h 255352"/>
              <a:gd name="connsiteX4" fmla="*/ 167064 w 2987625"/>
              <a:gd name="connsiteY4" fmla="*/ 32199 h 255352"/>
              <a:gd name="connsiteX0" fmla="*/ 0 w 2820561"/>
              <a:gd name="connsiteY0" fmla="*/ 32199 h 237248"/>
              <a:gd name="connsiteX1" fmla="*/ 2820561 w 2820561"/>
              <a:gd name="connsiteY1" fmla="*/ 0 h 237248"/>
              <a:gd name="connsiteX2" fmla="*/ 2626590 w 2820561"/>
              <a:gd name="connsiteY2" fmla="*/ 190319 h 237248"/>
              <a:gd name="connsiteX3" fmla="*/ 133136 w 2820561"/>
              <a:gd name="connsiteY3" fmla="*/ 237248 h 237248"/>
              <a:gd name="connsiteX4" fmla="*/ 0 w 2820561"/>
              <a:gd name="connsiteY4" fmla="*/ 32199 h 237248"/>
              <a:gd name="connsiteX0" fmla="*/ 0 w 3320488"/>
              <a:gd name="connsiteY0" fmla="*/ 32653 h 237248"/>
              <a:gd name="connsiteX1" fmla="*/ 3320488 w 3320488"/>
              <a:gd name="connsiteY1" fmla="*/ 0 h 237248"/>
              <a:gd name="connsiteX2" fmla="*/ 3126517 w 3320488"/>
              <a:gd name="connsiteY2" fmla="*/ 190319 h 237248"/>
              <a:gd name="connsiteX3" fmla="*/ 633063 w 3320488"/>
              <a:gd name="connsiteY3" fmla="*/ 237248 h 237248"/>
              <a:gd name="connsiteX4" fmla="*/ 0 w 3320488"/>
              <a:gd name="connsiteY4" fmla="*/ 32653 h 237248"/>
              <a:gd name="connsiteX0" fmla="*/ 0 w 3320488"/>
              <a:gd name="connsiteY0" fmla="*/ 32653 h 237248"/>
              <a:gd name="connsiteX1" fmla="*/ 3320488 w 3320488"/>
              <a:gd name="connsiteY1" fmla="*/ 0 h 237248"/>
              <a:gd name="connsiteX2" fmla="*/ 3126517 w 3320488"/>
              <a:gd name="connsiteY2" fmla="*/ 190319 h 237248"/>
              <a:gd name="connsiteX3" fmla="*/ 633063 w 3320488"/>
              <a:gd name="connsiteY3" fmla="*/ 237248 h 237248"/>
              <a:gd name="connsiteX4" fmla="*/ 0 w 3320488"/>
              <a:gd name="connsiteY4" fmla="*/ 32653 h 237248"/>
              <a:gd name="connsiteX0" fmla="*/ 0 w 3320488"/>
              <a:gd name="connsiteY0" fmla="*/ 32653 h 237248"/>
              <a:gd name="connsiteX1" fmla="*/ 3320488 w 3320488"/>
              <a:gd name="connsiteY1" fmla="*/ 0 h 237248"/>
              <a:gd name="connsiteX2" fmla="*/ 3126517 w 3320488"/>
              <a:gd name="connsiteY2" fmla="*/ 190319 h 237248"/>
              <a:gd name="connsiteX3" fmla="*/ 633063 w 3320488"/>
              <a:gd name="connsiteY3" fmla="*/ 237248 h 237248"/>
              <a:gd name="connsiteX4" fmla="*/ 0 w 3320488"/>
              <a:gd name="connsiteY4" fmla="*/ 32653 h 237248"/>
              <a:gd name="connsiteX0" fmla="*/ 0 w 3320488"/>
              <a:gd name="connsiteY0" fmla="*/ 32653 h 237248"/>
              <a:gd name="connsiteX1" fmla="*/ 3320488 w 3320488"/>
              <a:gd name="connsiteY1" fmla="*/ 0 h 237248"/>
              <a:gd name="connsiteX2" fmla="*/ 3126517 w 3320488"/>
              <a:gd name="connsiteY2" fmla="*/ 190319 h 237248"/>
              <a:gd name="connsiteX3" fmla="*/ 633063 w 3320488"/>
              <a:gd name="connsiteY3" fmla="*/ 237248 h 237248"/>
              <a:gd name="connsiteX4" fmla="*/ 0 w 3320488"/>
              <a:gd name="connsiteY4" fmla="*/ 32653 h 237248"/>
              <a:gd name="connsiteX0" fmla="*/ 0 w 3320488"/>
              <a:gd name="connsiteY0" fmla="*/ 32653 h 237248"/>
              <a:gd name="connsiteX1" fmla="*/ 3320488 w 3320488"/>
              <a:gd name="connsiteY1" fmla="*/ 0 h 237248"/>
              <a:gd name="connsiteX2" fmla="*/ 3126517 w 3320488"/>
              <a:gd name="connsiteY2" fmla="*/ 190319 h 237248"/>
              <a:gd name="connsiteX3" fmla="*/ 633063 w 3320488"/>
              <a:gd name="connsiteY3" fmla="*/ 237248 h 237248"/>
              <a:gd name="connsiteX4" fmla="*/ 0 w 3320488"/>
              <a:gd name="connsiteY4" fmla="*/ 32653 h 237248"/>
              <a:gd name="connsiteX0" fmla="*/ 0 w 3320488"/>
              <a:gd name="connsiteY0" fmla="*/ 32653 h 237248"/>
              <a:gd name="connsiteX1" fmla="*/ 3320488 w 3320488"/>
              <a:gd name="connsiteY1" fmla="*/ 0 h 237248"/>
              <a:gd name="connsiteX2" fmla="*/ 3126517 w 3320488"/>
              <a:gd name="connsiteY2" fmla="*/ 190319 h 237248"/>
              <a:gd name="connsiteX3" fmla="*/ 633063 w 3320488"/>
              <a:gd name="connsiteY3" fmla="*/ 237248 h 237248"/>
              <a:gd name="connsiteX4" fmla="*/ 0 w 3320488"/>
              <a:gd name="connsiteY4" fmla="*/ 32653 h 237248"/>
              <a:gd name="connsiteX0" fmla="*/ 0 w 3320488"/>
              <a:gd name="connsiteY0" fmla="*/ 32653 h 245093"/>
              <a:gd name="connsiteX1" fmla="*/ 3320488 w 3320488"/>
              <a:gd name="connsiteY1" fmla="*/ 0 h 245093"/>
              <a:gd name="connsiteX2" fmla="*/ 3126517 w 3320488"/>
              <a:gd name="connsiteY2" fmla="*/ 190319 h 245093"/>
              <a:gd name="connsiteX3" fmla="*/ 622352 w 3320488"/>
              <a:gd name="connsiteY3" fmla="*/ 245093 h 245093"/>
              <a:gd name="connsiteX4" fmla="*/ 0 w 3320488"/>
              <a:gd name="connsiteY4" fmla="*/ 32653 h 245093"/>
              <a:gd name="connsiteX0" fmla="*/ 0 w 3320488"/>
              <a:gd name="connsiteY0" fmla="*/ 32653 h 245093"/>
              <a:gd name="connsiteX1" fmla="*/ 3320488 w 3320488"/>
              <a:gd name="connsiteY1" fmla="*/ 0 h 245093"/>
              <a:gd name="connsiteX2" fmla="*/ 3126517 w 3320488"/>
              <a:gd name="connsiteY2" fmla="*/ 190319 h 245093"/>
              <a:gd name="connsiteX3" fmla="*/ 622352 w 3320488"/>
              <a:gd name="connsiteY3" fmla="*/ 245093 h 245093"/>
              <a:gd name="connsiteX4" fmla="*/ 0 w 3320488"/>
              <a:gd name="connsiteY4" fmla="*/ 32653 h 245093"/>
              <a:gd name="connsiteX0" fmla="*/ 0 w 3337234"/>
              <a:gd name="connsiteY0" fmla="*/ 38612 h 245093"/>
              <a:gd name="connsiteX1" fmla="*/ 3337234 w 3337234"/>
              <a:gd name="connsiteY1" fmla="*/ 0 h 245093"/>
              <a:gd name="connsiteX2" fmla="*/ 3143263 w 3337234"/>
              <a:gd name="connsiteY2" fmla="*/ 190319 h 245093"/>
              <a:gd name="connsiteX3" fmla="*/ 639098 w 3337234"/>
              <a:gd name="connsiteY3" fmla="*/ 245093 h 245093"/>
              <a:gd name="connsiteX4" fmla="*/ 0 w 3337234"/>
              <a:gd name="connsiteY4" fmla="*/ 38612 h 245093"/>
              <a:gd name="connsiteX0" fmla="*/ 0 w 3337234"/>
              <a:gd name="connsiteY0" fmla="*/ 38612 h 190319"/>
              <a:gd name="connsiteX1" fmla="*/ 3337234 w 3337234"/>
              <a:gd name="connsiteY1" fmla="*/ 0 h 190319"/>
              <a:gd name="connsiteX2" fmla="*/ 3143263 w 3337234"/>
              <a:gd name="connsiteY2" fmla="*/ 190319 h 190319"/>
              <a:gd name="connsiteX3" fmla="*/ 484180 w 3337234"/>
              <a:gd name="connsiteY3" fmla="*/ 163101 h 190319"/>
              <a:gd name="connsiteX4" fmla="*/ 0 w 3337234"/>
              <a:gd name="connsiteY4" fmla="*/ 38612 h 190319"/>
              <a:gd name="connsiteX0" fmla="*/ 0 w 3337234"/>
              <a:gd name="connsiteY0" fmla="*/ 38612 h 190319"/>
              <a:gd name="connsiteX1" fmla="*/ 3337234 w 3337234"/>
              <a:gd name="connsiteY1" fmla="*/ 0 h 190319"/>
              <a:gd name="connsiteX2" fmla="*/ 3143263 w 3337234"/>
              <a:gd name="connsiteY2" fmla="*/ 190319 h 190319"/>
              <a:gd name="connsiteX3" fmla="*/ 484180 w 3337234"/>
              <a:gd name="connsiteY3" fmla="*/ 163101 h 190319"/>
              <a:gd name="connsiteX4" fmla="*/ 0 w 3337234"/>
              <a:gd name="connsiteY4" fmla="*/ 38612 h 190319"/>
              <a:gd name="connsiteX0" fmla="*/ 0 w 3337234"/>
              <a:gd name="connsiteY0" fmla="*/ 38612 h 163101"/>
              <a:gd name="connsiteX1" fmla="*/ 3337234 w 3337234"/>
              <a:gd name="connsiteY1" fmla="*/ 0 h 163101"/>
              <a:gd name="connsiteX2" fmla="*/ 3154816 w 3337234"/>
              <a:gd name="connsiteY2" fmla="*/ 65218 h 163101"/>
              <a:gd name="connsiteX3" fmla="*/ 484180 w 3337234"/>
              <a:gd name="connsiteY3" fmla="*/ 163101 h 163101"/>
              <a:gd name="connsiteX4" fmla="*/ 0 w 3337234"/>
              <a:gd name="connsiteY4" fmla="*/ 38612 h 163101"/>
              <a:gd name="connsiteX0" fmla="*/ 0 w 3362317"/>
              <a:gd name="connsiteY0" fmla="*/ 38612 h 163101"/>
              <a:gd name="connsiteX1" fmla="*/ 3337234 w 3362317"/>
              <a:gd name="connsiteY1" fmla="*/ 0 h 163101"/>
              <a:gd name="connsiteX2" fmla="*/ 3154816 w 3362317"/>
              <a:gd name="connsiteY2" fmla="*/ 65218 h 163101"/>
              <a:gd name="connsiteX3" fmla="*/ 484180 w 3362317"/>
              <a:gd name="connsiteY3" fmla="*/ 163101 h 163101"/>
              <a:gd name="connsiteX4" fmla="*/ 0 w 3362317"/>
              <a:gd name="connsiteY4" fmla="*/ 38612 h 163101"/>
              <a:gd name="connsiteX0" fmla="*/ 0 w 3382804"/>
              <a:gd name="connsiteY0" fmla="*/ 38612 h 163101"/>
              <a:gd name="connsiteX1" fmla="*/ 3337234 w 3382804"/>
              <a:gd name="connsiteY1" fmla="*/ 0 h 163101"/>
              <a:gd name="connsiteX2" fmla="*/ 3154816 w 3382804"/>
              <a:gd name="connsiteY2" fmla="*/ 65218 h 163101"/>
              <a:gd name="connsiteX3" fmla="*/ 484180 w 3382804"/>
              <a:gd name="connsiteY3" fmla="*/ 163101 h 163101"/>
              <a:gd name="connsiteX4" fmla="*/ 0 w 3382804"/>
              <a:gd name="connsiteY4" fmla="*/ 38612 h 163101"/>
              <a:gd name="connsiteX0" fmla="*/ 0 w 3420907"/>
              <a:gd name="connsiteY0" fmla="*/ 38612 h 163101"/>
              <a:gd name="connsiteX1" fmla="*/ 3337234 w 3420907"/>
              <a:gd name="connsiteY1" fmla="*/ 0 h 163101"/>
              <a:gd name="connsiteX2" fmla="*/ 3330033 w 3420907"/>
              <a:gd name="connsiteY2" fmla="*/ 47227 h 163101"/>
              <a:gd name="connsiteX3" fmla="*/ 484180 w 3420907"/>
              <a:gd name="connsiteY3" fmla="*/ 163101 h 163101"/>
              <a:gd name="connsiteX4" fmla="*/ 0 w 3420907"/>
              <a:gd name="connsiteY4" fmla="*/ 38612 h 163101"/>
              <a:gd name="connsiteX0" fmla="*/ 0 w 3420907"/>
              <a:gd name="connsiteY0" fmla="*/ 38612 h 132929"/>
              <a:gd name="connsiteX1" fmla="*/ 3337234 w 3420907"/>
              <a:gd name="connsiteY1" fmla="*/ 0 h 132929"/>
              <a:gd name="connsiteX2" fmla="*/ 3330033 w 3420907"/>
              <a:gd name="connsiteY2" fmla="*/ 47227 h 132929"/>
              <a:gd name="connsiteX3" fmla="*/ 387637 w 3420907"/>
              <a:gd name="connsiteY3" fmla="*/ 132929 h 132929"/>
              <a:gd name="connsiteX4" fmla="*/ 0 w 3420907"/>
              <a:gd name="connsiteY4" fmla="*/ 38612 h 132929"/>
              <a:gd name="connsiteX0" fmla="*/ 0 w 3420907"/>
              <a:gd name="connsiteY0" fmla="*/ 38612 h 132929"/>
              <a:gd name="connsiteX1" fmla="*/ 3337234 w 3420907"/>
              <a:gd name="connsiteY1" fmla="*/ 0 h 132929"/>
              <a:gd name="connsiteX2" fmla="*/ 3330033 w 3420907"/>
              <a:gd name="connsiteY2" fmla="*/ 47227 h 132929"/>
              <a:gd name="connsiteX3" fmla="*/ 387637 w 3420907"/>
              <a:gd name="connsiteY3" fmla="*/ 132929 h 132929"/>
              <a:gd name="connsiteX4" fmla="*/ 0 w 3420907"/>
              <a:gd name="connsiteY4" fmla="*/ 38612 h 132929"/>
              <a:gd name="connsiteX0" fmla="*/ 0 w 3420907"/>
              <a:gd name="connsiteY0" fmla="*/ 38612 h 174992"/>
              <a:gd name="connsiteX1" fmla="*/ 3337234 w 3420907"/>
              <a:gd name="connsiteY1" fmla="*/ 0 h 174992"/>
              <a:gd name="connsiteX2" fmla="*/ 3330033 w 3420907"/>
              <a:gd name="connsiteY2" fmla="*/ 47227 h 174992"/>
              <a:gd name="connsiteX3" fmla="*/ 520937 w 3420907"/>
              <a:gd name="connsiteY3" fmla="*/ 174992 h 174992"/>
              <a:gd name="connsiteX4" fmla="*/ 0 w 3420907"/>
              <a:gd name="connsiteY4" fmla="*/ 38612 h 174992"/>
              <a:gd name="connsiteX0" fmla="*/ 0 w 3420907"/>
              <a:gd name="connsiteY0" fmla="*/ 38612 h 174992"/>
              <a:gd name="connsiteX1" fmla="*/ 3337234 w 3420907"/>
              <a:gd name="connsiteY1" fmla="*/ 0 h 174992"/>
              <a:gd name="connsiteX2" fmla="*/ 3330033 w 3420907"/>
              <a:gd name="connsiteY2" fmla="*/ 47227 h 174992"/>
              <a:gd name="connsiteX3" fmla="*/ 520937 w 3420907"/>
              <a:gd name="connsiteY3" fmla="*/ 174992 h 174992"/>
              <a:gd name="connsiteX4" fmla="*/ 0 w 3420907"/>
              <a:gd name="connsiteY4" fmla="*/ 38612 h 174992"/>
              <a:gd name="connsiteX0" fmla="*/ 0 w 3420907"/>
              <a:gd name="connsiteY0" fmla="*/ 38612 h 174992"/>
              <a:gd name="connsiteX1" fmla="*/ 3337234 w 3420907"/>
              <a:gd name="connsiteY1" fmla="*/ 0 h 174992"/>
              <a:gd name="connsiteX2" fmla="*/ 3330033 w 3420907"/>
              <a:gd name="connsiteY2" fmla="*/ 47227 h 174992"/>
              <a:gd name="connsiteX3" fmla="*/ 520937 w 3420907"/>
              <a:gd name="connsiteY3" fmla="*/ 174992 h 174992"/>
              <a:gd name="connsiteX4" fmla="*/ 0 w 3420907"/>
              <a:gd name="connsiteY4" fmla="*/ 38612 h 174992"/>
              <a:gd name="connsiteX0" fmla="*/ 0 w 3463730"/>
              <a:gd name="connsiteY0" fmla="*/ 38612 h 174992"/>
              <a:gd name="connsiteX1" fmla="*/ 3337234 w 3463730"/>
              <a:gd name="connsiteY1" fmla="*/ 0 h 174992"/>
              <a:gd name="connsiteX2" fmla="*/ 3415283 w 3463730"/>
              <a:gd name="connsiteY2" fmla="*/ 74128 h 174992"/>
              <a:gd name="connsiteX3" fmla="*/ 520937 w 3463730"/>
              <a:gd name="connsiteY3" fmla="*/ 174992 h 174992"/>
              <a:gd name="connsiteX4" fmla="*/ 0 w 3463730"/>
              <a:gd name="connsiteY4" fmla="*/ 38612 h 174992"/>
              <a:gd name="connsiteX0" fmla="*/ 0 w 3463730"/>
              <a:gd name="connsiteY0" fmla="*/ 38612 h 153185"/>
              <a:gd name="connsiteX1" fmla="*/ 3337234 w 3463730"/>
              <a:gd name="connsiteY1" fmla="*/ 0 h 153185"/>
              <a:gd name="connsiteX2" fmla="*/ 3415283 w 3463730"/>
              <a:gd name="connsiteY2" fmla="*/ 74128 h 153185"/>
              <a:gd name="connsiteX3" fmla="*/ 485560 w 3463730"/>
              <a:gd name="connsiteY3" fmla="*/ 153185 h 153185"/>
              <a:gd name="connsiteX4" fmla="*/ 0 w 3463730"/>
              <a:gd name="connsiteY4" fmla="*/ 38612 h 153185"/>
              <a:gd name="connsiteX0" fmla="*/ 0 w 3463730"/>
              <a:gd name="connsiteY0" fmla="*/ 38612 h 153185"/>
              <a:gd name="connsiteX1" fmla="*/ 3337234 w 3463730"/>
              <a:gd name="connsiteY1" fmla="*/ 0 h 153185"/>
              <a:gd name="connsiteX2" fmla="*/ 3415283 w 3463730"/>
              <a:gd name="connsiteY2" fmla="*/ 74128 h 153185"/>
              <a:gd name="connsiteX3" fmla="*/ 485560 w 3463730"/>
              <a:gd name="connsiteY3" fmla="*/ 153185 h 153185"/>
              <a:gd name="connsiteX4" fmla="*/ 0 w 3463730"/>
              <a:gd name="connsiteY4" fmla="*/ 38612 h 153185"/>
              <a:gd name="connsiteX0" fmla="*/ 0 w 3463730"/>
              <a:gd name="connsiteY0" fmla="*/ 38612 h 153185"/>
              <a:gd name="connsiteX1" fmla="*/ 3337234 w 3463730"/>
              <a:gd name="connsiteY1" fmla="*/ 0 h 153185"/>
              <a:gd name="connsiteX2" fmla="*/ 3415283 w 3463730"/>
              <a:gd name="connsiteY2" fmla="*/ 74128 h 153185"/>
              <a:gd name="connsiteX3" fmla="*/ 485560 w 3463730"/>
              <a:gd name="connsiteY3" fmla="*/ 153185 h 153185"/>
              <a:gd name="connsiteX4" fmla="*/ 0 w 3463730"/>
              <a:gd name="connsiteY4" fmla="*/ 38612 h 153185"/>
              <a:gd name="connsiteX0" fmla="*/ 0 w 3502942"/>
              <a:gd name="connsiteY0" fmla="*/ 38612 h 153185"/>
              <a:gd name="connsiteX1" fmla="*/ 3337234 w 3502942"/>
              <a:gd name="connsiteY1" fmla="*/ 0 h 153185"/>
              <a:gd name="connsiteX2" fmla="*/ 3469560 w 3502942"/>
              <a:gd name="connsiteY2" fmla="*/ 70545 h 153185"/>
              <a:gd name="connsiteX3" fmla="*/ 485560 w 3502942"/>
              <a:gd name="connsiteY3" fmla="*/ 153185 h 153185"/>
              <a:gd name="connsiteX4" fmla="*/ 0 w 3502942"/>
              <a:gd name="connsiteY4" fmla="*/ 38612 h 153185"/>
              <a:gd name="connsiteX0" fmla="*/ 0 w 3540601"/>
              <a:gd name="connsiteY0" fmla="*/ 38612 h 153185"/>
              <a:gd name="connsiteX1" fmla="*/ 3337234 w 3540601"/>
              <a:gd name="connsiteY1" fmla="*/ 0 h 153185"/>
              <a:gd name="connsiteX2" fmla="*/ 3469560 w 3540601"/>
              <a:gd name="connsiteY2" fmla="*/ 70545 h 153185"/>
              <a:gd name="connsiteX3" fmla="*/ 485560 w 3540601"/>
              <a:gd name="connsiteY3" fmla="*/ 153185 h 153185"/>
              <a:gd name="connsiteX4" fmla="*/ 0 w 3540601"/>
              <a:gd name="connsiteY4" fmla="*/ 38612 h 153185"/>
              <a:gd name="connsiteX0" fmla="*/ 0 w 3540601"/>
              <a:gd name="connsiteY0" fmla="*/ 38612 h 153185"/>
              <a:gd name="connsiteX1" fmla="*/ 3337234 w 3540601"/>
              <a:gd name="connsiteY1" fmla="*/ 0 h 153185"/>
              <a:gd name="connsiteX2" fmla="*/ 3469560 w 3540601"/>
              <a:gd name="connsiteY2" fmla="*/ 70545 h 153185"/>
              <a:gd name="connsiteX3" fmla="*/ 485560 w 3540601"/>
              <a:gd name="connsiteY3" fmla="*/ 153185 h 153185"/>
              <a:gd name="connsiteX4" fmla="*/ 0 w 3540601"/>
              <a:gd name="connsiteY4" fmla="*/ 38612 h 153185"/>
              <a:gd name="connsiteX0" fmla="*/ 0 w 3540601"/>
              <a:gd name="connsiteY0" fmla="*/ 38612 h 163099"/>
              <a:gd name="connsiteX1" fmla="*/ 3337234 w 3540601"/>
              <a:gd name="connsiteY1" fmla="*/ 0 h 163099"/>
              <a:gd name="connsiteX2" fmla="*/ 3469560 w 3540601"/>
              <a:gd name="connsiteY2" fmla="*/ 70545 h 163099"/>
              <a:gd name="connsiteX3" fmla="*/ 538913 w 3540601"/>
              <a:gd name="connsiteY3" fmla="*/ 163099 h 163099"/>
              <a:gd name="connsiteX4" fmla="*/ 0 w 3540601"/>
              <a:gd name="connsiteY4" fmla="*/ 38612 h 163099"/>
              <a:gd name="connsiteX0" fmla="*/ 0 w 3540601"/>
              <a:gd name="connsiteY0" fmla="*/ 38612 h 163099"/>
              <a:gd name="connsiteX1" fmla="*/ 3337234 w 3540601"/>
              <a:gd name="connsiteY1" fmla="*/ 0 h 163099"/>
              <a:gd name="connsiteX2" fmla="*/ 3469560 w 3540601"/>
              <a:gd name="connsiteY2" fmla="*/ 70545 h 163099"/>
              <a:gd name="connsiteX3" fmla="*/ 538913 w 3540601"/>
              <a:gd name="connsiteY3" fmla="*/ 163099 h 163099"/>
              <a:gd name="connsiteX4" fmla="*/ 0 w 3540601"/>
              <a:gd name="connsiteY4" fmla="*/ 38612 h 163099"/>
              <a:gd name="connsiteX0" fmla="*/ 0 w 3530606"/>
              <a:gd name="connsiteY0" fmla="*/ 63290 h 187777"/>
              <a:gd name="connsiteX1" fmla="*/ 3287505 w 3530606"/>
              <a:gd name="connsiteY1" fmla="*/ 0 h 187777"/>
              <a:gd name="connsiteX2" fmla="*/ 3469560 w 3530606"/>
              <a:gd name="connsiteY2" fmla="*/ 95223 h 187777"/>
              <a:gd name="connsiteX3" fmla="*/ 538913 w 3530606"/>
              <a:gd name="connsiteY3" fmla="*/ 187777 h 187777"/>
              <a:gd name="connsiteX4" fmla="*/ 0 w 3530606"/>
              <a:gd name="connsiteY4" fmla="*/ 63290 h 187777"/>
              <a:gd name="connsiteX0" fmla="*/ 0 w 3610788"/>
              <a:gd name="connsiteY0" fmla="*/ 63290 h 187777"/>
              <a:gd name="connsiteX1" fmla="*/ 3287505 w 3610788"/>
              <a:gd name="connsiteY1" fmla="*/ 0 h 187777"/>
              <a:gd name="connsiteX2" fmla="*/ 3562829 w 3610788"/>
              <a:gd name="connsiteY2" fmla="*/ 98373 h 187777"/>
              <a:gd name="connsiteX3" fmla="*/ 538913 w 3610788"/>
              <a:gd name="connsiteY3" fmla="*/ 187777 h 187777"/>
              <a:gd name="connsiteX4" fmla="*/ 0 w 3610788"/>
              <a:gd name="connsiteY4" fmla="*/ 63290 h 187777"/>
              <a:gd name="connsiteX0" fmla="*/ 0 w 3636432"/>
              <a:gd name="connsiteY0" fmla="*/ 63290 h 187777"/>
              <a:gd name="connsiteX1" fmla="*/ 3287505 w 3636432"/>
              <a:gd name="connsiteY1" fmla="*/ 0 h 187777"/>
              <a:gd name="connsiteX2" fmla="*/ 3591483 w 3636432"/>
              <a:gd name="connsiteY2" fmla="*/ 89485 h 187777"/>
              <a:gd name="connsiteX3" fmla="*/ 538913 w 3636432"/>
              <a:gd name="connsiteY3" fmla="*/ 187777 h 187777"/>
              <a:gd name="connsiteX4" fmla="*/ 0 w 3636432"/>
              <a:gd name="connsiteY4" fmla="*/ 63290 h 187777"/>
              <a:gd name="connsiteX0" fmla="*/ 0 w 3636432"/>
              <a:gd name="connsiteY0" fmla="*/ 63290 h 187777"/>
              <a:gd name="connsiteX1" fmla="*/ 1377183 w 3636432"/>
              <a:gd name="connsiteY1" fmla="*/ 27493 h 187777"/>
              <a:gd name="connsiteX2" fmla="*/ 3287505 w 3636432"/>
              <a:gd name="connsiteY2" fmla="*/ 0 h 187777"/>
              <a:gd name="connsiteX3" fmla="*/ 3591483 w 3636432"/>
              <a:gd name="connsiteY3" fmla="*/ 89485 h 187777"/>
              <a:gd name="connsiteX4" fmla="*/ 538913 w 3636432"/>
              <a:gd name="connsiteY4" fmla="*/ 187777 h 187777"/>
              <a:gd name="connsiteX5" fmla="*/ 0 w 3636432"/>
              <a:gd name="connsiteY5" fmla="*/ 63290 h 187777"/>
              <a:gd name="connsiteX0" fmla="*/ 0 w 3636432"/>
              <a:gd name="connsiteY0" fmla="*/ 63290 h 187777"/>
              <a:gd name="connsiteX1" fmla="*/ 1377183 w 3636432"/>
              <a:gd name="connsiteY1" fmla="*/ 27493 h 187777"/>
              <a:gd name="connsiteX2" fmla="*/ 3287505 w 3636432"/>
              <a:gd name="connsiteY2" fmla="*/ 0 h 187777"/>
              <a:gd name="connsiteX3" fmla="*/ 3591483 w 3636432"/>
              <a:gd name="connsiteY3" fmla="*/ 89485 h 187777"/>
              <a:gd name="connsiteX4" fmla="*/ 538913 w 3636432"/>
              <a:gd name="connsiteY4" fmla="*/ 187777 h 187777"/>
              <a:gd name="connsiteX5" fmla="*/ 0 w 3636432"/>
              <a:gd name="connsiteY5" fmla="*/ 63290 h 187777"/>
              <a:gd name="connsiteX0" fmla="*/ 0 w 3638232"/>
              <a:gd name="connsiteY0" fmla="*/ 80767 h 205254"/>
              <a:gd name="connsiteX1" fmla="*/ 1377183 w 3638232"/>
              <a:gd name="connsiteY1" fmla="*/ 44970 h 205254"/>
              <a:gd name="connsiteX2" fmla="*/ 3305060 w 3638232"/>
              <a:gd name="connsiteY2" fmla="*/ 0 h 205254"/>
              <a:gd name="connsiteX3" fmla="*/ 3591483 w 3638232"/>
              <a:gd name="connsiteY3" fmla="*/ 106962 h 205254"/>
              <a:gd name="connsiteX4" fmla="*/ 538913 w 3638232"/>
              <a:gd name="connsiteY4" fmla="*/ 205254 h 205254"/>
              <a:gd name="connsiteX5" fmla="*/ 0 w 3638232"/>
              <a:gd name="connsiteY5" fmla="*/ 80767 h 205254"/>
              <a:gd name="connsiteX0" fmla="*/ 0 w 3687675"/>
              <a:gd name="connsiteY0" fmla="*/ 80767 h 205254"/>
              <a:gd name="connsiteX1" fmla="*/ 1377183 w 3687675"/>
              <a:gd name="connsiteY1" fmla="*/ 44970 h 205254"/>
              <a:gd name="connsiteX2" fmla="*/ 3305060 w 3687675"/>
              <a:gd name="connsiteY2" fmla="*/ 0 h 205254"/>
              <a:gd name="connsiteX3" fmla="*/ 3646122 w 3687675"/>
              <a:gd name="connsiteY3" fmla="*/ 94022 h 205254"/>
              <a:gd name="connsiteX4" fmla="*/ 538913 w 3687675"/>
              <a:gd name="connsiteY4" fmla="*/ 205254 h 205254"/>
              <a:gd name="connsiteX5" fmla="*/ 0 w 3687675"/>
              <a:gd name="connsiteY5" fmla="*/ 80767 h 205254"/>
              <a:gd name="connsiteX0" fmla="*/ 0 w 3687675"/>
              <a:gd name="connsiteY0" fmla="*/ 80767 h 200603"/>
              <a:gd name="connsiteX1" fmla="*/ 1377183 w 3687675"/>
              <a:gd name="connsiteY1" fmla="*/ 44970 h 200603"/>
              <a:gd name="connsiteX2" fmla="*/ 3305060 w 3687675"/>
              <a:gd name="connsiteY2" fmla="*/ 0 h 200603"/>
              <a:gd name="connsiteX3" fmla="*/ 3646122 w 3687675"/>
              <a:gd name="connsiteY3" fmla="*/ 94022 h 200603"/>
              <a:gd name="connsiteX4" fmla="*/ 644401 w 3687675"/>
              <a:gd name="connsiteY4" fmla="*/ 200603 h 200603"/>
              <a:gd name="connsiteX5" fmla="*/ 0 w 3687675"/>
              <a:gd name="connsiteY5" fmla="*/ 80767 h 200603"/>
              <a:gd name="connsiteX0" fmla="*/ 0 w 3598621"/>
              <a:gd name="connsiteY0" fmla="*/ 77204 h 200603"/>
              <a:gd name="connsiteX1" fmla="*/ 1288129 w 3598621"/>
              <a:gd name="connsiteY1" fmla="*/ 44970 h 200603"/>
              <a:gd name="connsiteX2" fmla="*/ 3216006 w 3598621"/>
              <a:gd name="connsiteY2" fmla="*/ 0 h 200603"/>
              <a:gd name="connsiteX3" fmla="*/ 3557068 w 3598621"/>
              <a:gd name="connsiteY3" fmla="*/ 94022 h 200603"/>
              <a:gd name="connsiteX4" fmla="*/ 555347 w 3598621"/>
              <a:gd name="connsiteY4" fmla="*/ 200603 h 200603"/>
              <a:gd name="connsiteX5" fmla="*/ 0 w 3598621"/>
              <a:gd name="connsiteY5" fmla="*/ 77204 h 200603"/>
              <a:gd name="connsiteX0" fmla="*/ 0 w 3598621"/>
              <a:gd name="connsiteY0" fmla="*/ 77204 h 196252"/>
              <a:gd name="connsiteX1" fmla="*/ 1288129 w 3598621"/>
              <a:gd name="connsiteY1" fmla="*/ 44970 h 196252"/>
              <a:gd name="connsiteX2" fmla="*/ 3216006 w 3598621"/>
              <a:gd name="connsiteY2" fmla="*/ 0 h 196252"/>
              <a:gd name="connsiteX3" fmla="*/ 3557068 w 3598621"/>
              <a:gd name="connsiteY3" fmla="*/ 94022 h 196252"/>
              <a:gd name="connsiteX4" fmla="*/ 621084 w 3598621"/>
              <a:gd name="connsiteY4" fmla="*/ 196252 h 196252"/>
              <a:gd name="connsiteX5" fmla="*/ 0 w 3598621"/>
              <a:gd name="connsiteY5" fmla="*/ 77204 h 196252"/>
              <a:gd name="connsiteX0" fmla="*/ 0 w 3446498"/>
              <a:gd name="connsiteY0" fmla="*/ 74128 h 196252"/>
              <a:gd name="connsiteX1" fmla="*/ 1136006 w 3446498"/>
              <a:gd name="connsiteY1" fmla="*/ 44970 h 196252"/>
              <a:gd name="connsiteX2" fmla="*/ 3063883 w 3446498"/>
              <a:gd name="connsiteY2" fmla="*/ 0 h 196252"/>
              <a:gd name="connsiteX3" fmla="*/ 3404945 w 3446498"/>
              <a:gd name="connsiteY3" fmla="*/ 94022 h 196252"/>
              <a:gd name="connsiteX4" fmla="*/ 468961 w 3446498"/>
              <a:gd name="connsiteY4" fmla="*/ 196252 h 196252"/>
              <a:gd name="connsiteX5" fmla="*/ 0 w 3446498"/>
              <a:gd name="connsiteY5" fmla="*/ 74128 h 196252"/>
              <a:gd name="connsiteX0" fmla="*/ 0 w 3654806"/>
              <a:gd name="connsiteY0" fmla="*/ 78592 h 196252"/>
              <a:gd name="connsiteX1" fmla="*/ 1344314 w 3654806"/>
              <a:gd name="connsiteY1" fmla="*/ 44970 h 196252"/>
              <a:gd name="connsiteX2" fmla="*/ 3272191 w 3654806"/>
              <a:gd name="connsiteY2" fmla="*/ 0 h 196252"/>
              <a:gd name="connsiteX3" fmla="*/ 3613253 w 3654806"/>
              <a:gd name="connsiteY3" fmla="*/ 94022 h 196252"/>
              <a:gd name="connsiteX4" fmla="*/ 677269 w 3654806"/>
              <a:gd name="connsiteY4" fmla="*/ 196252 h 196252"/>
              <a:gd name="connsiteX5" fmla="*/ 0 w 3654806"/>
              <a:gd name="connsiteY5" fmla="*/ 78592 h 196252"/>
              <a:gd name="connsiteX0" fmla="*/ 0 w 3654806"/>
              <a:gd name="connsiteY0" fmla="*/ 78592 h 224006"/>
              <a:gd name="connsiteX1" fmla="*/ 1344314 w 3654806"/>
              <a:gd name="connsiteY1" fmla="*/ 44970 h 224006"/>
              <a:gd name="connsiteX2" fmla="*/ 3272191 w 3654806"/>
              <a:gd name="connsiteY2" fmla="*/ 0 h 224006"/>
              <a:gd name="connsiteX3" fmla="*/ 3613253 w 3654806"/>
              <a:gd name="connsiteY3" fmla="*/ 94022 h 224006"/>
              <a:gd name="connsiteX4" fmla="*/ 574876 w 3654806"/>
              <a:gd name="connsiteY4" fmla="*/ 224006 h 224006"/>
              <a:gd name="connsiteX5" fmla="*/ 0 w 3654806"/>
              <a:gd name="connsiteY5" fmla="*/ 78592 h 224006"/>
              <a:gd name="connsiteX0" fmla="*/ 0 w 3654806"/>
              <a:gd name="connsiteY0" fmla="*/ 78592 h 189164"/>
              <a:gd name="connsiteX1" fmla="*/ 1344314 w 3654806"/>
              <a:gd name="connsiteY1" fmla="*/ 44970 h 189164"/>
              <a:gd name="connsiteX2" fmla="*/ 3272191 w 3654806"/>
              <a:gd name="connsiteY2" fmla="*/ 0 h 189164"/>
              <a:gd name="connsiteX3" fmla="*/ 3613253 w 3654806"/>
              <a:gd name="connsiteY3" fmla="*/ 94022 h 189164"/>
              <a:gd name="connsiteX4" fmla="*/ 467413 w 3654806"/>
              <a:gd name="connsiteY4" fmla="*/ 189164 h 189164"/>
              <a:gd name="connsiteX5" fmla="*/ 0 w 3654806"/>
              <a:gd name="connsiteY5" fmla="*/ 78592 h 18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4806" h="189164">
                <a:moveTo>
                  <a:pt x="0" y="78592"/>
                </a:moveTo>
                <a:cubicBezTo>
                  <a:pt x="459061" y="66660"/>
                  <a:pt x="867272" y="46438"/>
                  <a:pt x="1344314" y="44970"/>
                </a:cubicBezTo>
                <a:lnTo>
                  <a:pt x="3272191" y="0"/>
                </a:lnTo>
                <a:cubicBezTo>
                  <a:pt x="3420236" y="48880"/>
                  <a:pt x="3775540" y="106082"/>
                  <a:pt x="3613253" y="94022"/>
                </a:cubicBezTo>
                <a:cubicBezTo>
                  <a:pt x="2692468" y="141645"/>
                  <a:pt x="1513230" y="175516"/>
                  <a:pt x="467413" y="189164"/>
                </a:cubicBezTo>
                <a:cubicBezTo>
                  <a:pt x="316787" y="96756"/>
                  <a:pt x="64162" y="119222"/>
                  <a:pt x="0" y="78592"/>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61" name="Retângulo 3">
            <a:extLst>
              <a:ext uri="{FF2B5EF4-FFF2-40B4-BE49-F238E27FC236}">
                <a16:creationId xmlns="" xmlns:a16="http://schemas.microsoft.com/office/drawing/2014/main" id="{C648CCCE-925D-42D9-BC3E-B0AA876A93A1}"/>
              </a:ext>
            </a:extLst>
          </p:cNvPr>
          <p:cNvSpPr/>
          <p:nvPr/>
        </p:nvSpPr>
        <p:spPr>
          <a:xfrm rot="19637249">
            <a:off x="1509054" y="945718"/>
            <a:ext cx="7132453" cy="2427584"/>
          </a:xfrm>
          <a:custGeom>
            <a:avLst/>
            <a:gdLst>
              <a:gd name="connsiteX0" fmla="*/ 0 w 3465250"/>
              <a:gd name="connsiteY0" fmla="*/ 0 h 986128"/>
              <a:gd name="connsiteX1" fmla="*/ 3465250 w 3465250"/>
              <a:gd name="connsiteY1" fmla="*/ 0 h 986128"/>
              <a:gd name="connsiteX2" fmla="*/ 3465250 w 3465250"/>
              <a:gd name="connsiteY2" fmla="*/ 986128 h 986128"/>
              <a:gd name="connsiteX3" fmla="*/ 0 w 3465250"/>
              <a:gd name="connsiteY3" fmla="*/ 986128 h 986128"/>
              <a:gd name="connsiteX4" fmla="*/ 0 w 3465250"/>
              <a:gd name="connsiteY4" fmla="*/ 0 h 986128"/>
              <a:gd name="connsiteX0" fmla="*/ 0 w 3770717"/>
              <a:gd name="connsiteY0" fmla="*/ 0 h 1051384"/>
              <a:gd name="connsiteX1" fmla="*/ 3770717 w 3770717"/>
              <a:gd name="connsiteY1" fmla="*/ 65256 h 1051384"/>
              <a:gd name="connsiteX2" fmla="*/ 3770717 w 3770717"/>
              <a:gd name="connsiteY2" fmla="*/ 1051384 h 1051384"/>
              <a:gd name="connsiteX3" fmla="*/ 305467 w 3770717"/>
              <a:gd name="connsiteY3" fmla="*/ 1051384 h 1051384"/>
              <a:gd name="connsiteX4" fmla="*/ 0 w 3770717"/>
              <a:gd name="connsiteY4" fmla="*/ 0 h 1051384"/>
              <a:gd name="connsiteX0" fmla="*/ 0 w 3921985"/>
              <a:gd name="connsiteY0" fmla="*/ 0 h 1022092"/>
              <a:gd name="connsiteX1" fmla="*/ 3921985 w 3921985"/>
              <a:gd name="connsiteY1" fmla="*/ 35964 h 1022092"/>
              <a:gd name="connsiteX2" fmla="*/ 3921985 w 3921985"/>
              <a:gd name="connsiteY2" fmla="*/ 1022092 h 1022092"/>
              <a:gd name="connsiteX3" fmla="*/ 456735 w 3921985"/>
              <a:gd name="connsiteY3" fmla="*/ 1022092 h 1022092"/>
              <a:gd name="connsiteX4" fmla="*/ 0 w 3921985"/>
              <a:gd name="connsiteY4" fmla="*/ 0 h 1022092"/>
              <a:gd name="connsiteX0" fmla="*/ 0 w 4460209"/>
              <a:gd name="connsiteY0" fmla="*/ 0 h 1291085"/>
              <a:gd name="connsiteX1" fmla="*/ 4460209 w 4460209"/>
              <a:gd name="connsiteY1" fmla="*/ 304957 h 1291085"/>
              <a:gd name="connsiteX2" fmla="*/ 4460209 w 4460209"/>
              <a:gd name="connsiteY2" fmla="*/ 1291085 h 1291085"/>
              <a:gd name="connsiteX3" fmla="*/ 994959 w 4460209"/>
              <a:gd name="connsiteY3" fmla="*/ 1291085 h 1291085"/>
              <a:gd name="connsiteX4" fmla="*/ 0 w 4460209"/>
              <a:gd name="connsiteY4" fmla="*/ 0 h 1291085"/>
              <a:gd name="connsiteX0" fmla="*/ 0 w 4460209"/>
              <a:gd name="connsiteY0" fmla="*/ 0 h 1291085"/>
              <a:gd name="connsiteX1" fmla="*/ 4460209 w 4460209"/>
              <a:gd name="connsiteY1" fmla="*/ 304957 h 1291085"/>
              <a:gd name="connsiteX2" fmla="*/ 4460209 w 4460209"/>
              <a:gd name="connsiteY2" fmla="*/ 1291085 h 1291085"/>
              <a:gd name="connsiteX3" fmla="*/ 994959 w 4460209"/>
              <a:gd name="connsiteY3" fmla="*/ 1291085 h 1291085"/>
              <a:gd name="connsiteX4" fmla="*/ 0 w 4460209"/>
              <a:gd name="connsiteY4" fmla="*/ 0 h 1291085"/>
              <a:gd name="connsiteX0" fmla="*/ 0 w 4460209"/>
              <a:gd name="connsiteY0" fmla="*/ 0 h 1409331"/>
              <a:gd name="connsiteX1" fmla="*/ 4460209 w 4460209"/>
              <a:gd name="connsiteY1" fmla="*/ 304957 h 1409331"/>
              <a:gd name="connsiteX2" fmla="*/ 4460209 w 4460209"/>
              <a:gd name="connsiteY2" fmla="*/ 1291085 h 1409331"/>
              <a:gd name="connsiteX3" fmla="*/ 987232 w 4460209"/>
              <a:gd name="connsiteY3" fmla="*/ 1409331 h 1409331"/>
              <a:gd name="connsiteX4" fmla="*/ 0 w 4460209"/>
              <a:gd name="connsiteY4" fmla="*/ 0 h 1409331"/>
              <a:gd name="connsiteX0" fmla="*/ 0 w 4460209"/>
              <a:gd name="connsiteY0" fmla="*/ 0 h 1411723"/>
              <a:gd name="connsiteX1" fmla="*/ 4460209 w 4460209"/>
              <a:gd name="connsiteY1" fmla="*/ 304957 h 1411723"/>
              <a:gd name="connsiteX2" fmla="*/ 4301746 w 4460209"/>
              <a:gd name="connsiteY2" fmla="*/ 1411723 h 1411723"/>
              <a:gd name="connsiteX3" fmla="*/ 987232 w 4460209"/>
              <a:gd name="connsiteY3" fmla="*/ 1409331 h 1411723"/>
              <a:gd name="connsiteX4" fmla="*/ 0 w 4460209"/>
              <a:gd name="connsiteY4" fmla="*/ 0 h 1411723"/>
              <a:gd name="connsiteX0" fmla="*/ 0 w 4301746"/>
              <a:gd name="connsiteY0" fmla="*/ 0 h 1411723"/>
              <a:gd name="connsiteX1" fmla="*/ 3076684 w 4301746"/>
              <a:gd name="connsiteY1" fmla="*/ 325965 h 1411723"/>
              <a:gd name="connsiteX2" fmla="*/ 4301746 w 4301746"/>
              <a:gd name="connsiteY2" fmla="*/ 1411723 h 1411723"/>
              <a:gd name="connsiteX3" fmla="*/ 987232 w 4301746"/>
              <a:gd name="connsiteY3" fmla="*/ 1409331 h 1411723"/>
              <a:gd name="connsiteX4" fmla="*/ 0 w 4301746"/>
              <a:gd name="connsiteY4" fmla="*/ 0 h 1411723"/>
              <a:gd name="connsiteX0" fmla="*/ 0 w 4301746"/>
              <a:gd name="connsiteY0" fmla="*/ 0 h 1411723"/>
              <a:gd name="connsiteX1" fmla="*/ 3076684 w 4301746"/>
              <a:gd name="connsiteY1" fmla="*/ 325965 h 1411723"/>
              <a:gd name="connsiteX2" fmla="*/ 4301746 w 4301746"/>
              <a:gd name="connsiteY2" fmla="*/ 1411723 h 1411723"/>
              <a:gd name="connsiteX3" fmla="*/ 987232 w 4301746"/>
              <a:gd name="connsiteY3" fmla="*/ 1409331 h 1411723"/>
              <a:gd name="connsiteX4" fmla="*/ 0 w 4301746"/>
              <a:gd name="connsiteY4" fmla="*/ 0 h 1411723"/>
              <a:gd name="connsiteX0" fmla="*/ 0 w 4301746"/>
              <a:gd name="connsiteY0" fmla="*/ 0 h 1411723"/>
              <a:gd name="connsiteX1" fmla="*/ 3076684 w 4301746"/>
              <a:gd name="connsiteY1" fmla="*/ 325965 h 1411723"/>
              <a:gd name="connsiteX2" fmla="*/ 4301746 w 4301746"/>
              <a:gd name="connsiteY2" fmla="*/ 1411723 h 1411723"/>
              <a:gd name="connsiteX3" fmla="*/ 987232 w 4301746"/>
              <a:gd name="connsiteY3" fmla="*/ 1409331 h 1411723"/>
              <a:gd name="connsiteX4" fmla="*/ 0 w 4301746"/>
              <a:gd name="connsiteY4" fmla="*/ 0 h 1411723"/>
              <a:gd name="connsiteX0" fmla="*/ 74929 w 4376675"/>
              <a:gd name="connsiteY0" fmla="*/ 0 h 1411723"/>
              <a:gd name="connsiteX1" fmla="*/ 3151613 w 4376675"/>
              <a:gd name="connsiteY1" fmla="*/ 325965 h 1411723"/>
              <a:gd name="connsiteX2" fmla="*/ 4376675 w 4376675"/>
              <a:gd name="connsiteY2" fmla="*/ 1411723 h 1411723"/>
              <a:gd name="connsiteX3" fmla="*/ 1062161 w 4376675"/>
              <a:gd name="connsiteY3" fmla="*/ 1409331 h 1411723"/>
              <a:gd name="connsiteX4" fmla="*/ 1069659 w 4376675"/>
              <a:gd name="connsiteY4" fmla="*/ 899874 h 1411723"/>
              <a:gd name="connsiteX5" fmla="*/ 74929 w 4376675"/>
              <a:gd name="connsiteY5" fmla="*/ 0 h 1411723"/>
              <a:gd name="connsiteX0" fmla="*/ 209192 w 4510938"/>
              <a:gd name="connsiteY0" fmla="*/ 12853 h 1424576"/>
              <a:gd name="connsiteX1" fmla="*/ 3285876 w 4510938"/>
              <a:gd name="connsiteY1" fmla="*/ 338818 h 1424576"/>
              <a:gd name="connsiteX2" fmla="*/ 4510938 w 4510938"/>
              <a:gd name="connsiteY2" fmla="*/ 1424576 h 1424576"/>
              <a:gd name="connsiteX3" fmla="*/ 1196424 w 4510938"/>
              <a:gd name="connsiteY3" fmla="*/ 1422184 h 1424576"/>
              <a:gd name="connsiteX4" fmla="*/ 1203922 w 4510938"/>
              <a:gd name="connsiteY4" fmla="*/ 912727 h 1424576"/>
              <a:gd name="connsiteX5" fmla="*/ 452101 w 4510938"/>
              <a:gd name="connsiteY5" fmla="*/ 152227 h 1424576"/>
              <a:gd name="connsiteX6" fmla="*/ 209192 w 4510938"/>
              <a:gd name="connsiteY6" fmla="*/ 12853 h 1424576"/>
              <a:gd name="connsiteX0" fmla="*/ 209192 w 4510938"/>
              <a:gd name="connsiteY0" fmla="*/ 12853 h 1424576"/>
              <a:gd name="connsiteX1" fmla="*/ 3285876 w 4510938"/>
              <a:gd name="connsiteY1" fmla="*/ 338818 h 1424576"/>
              <a:gd name="connsiteX2" fmla="*/ 4510938 w 4510938"/>
              <a:gd name="connsiteY2" fmla="*/ 1424576 h 1424576"/>
              <a:gd name="connsiteX3" fmla="*/ 1196424 w 4510938"/>
              <a:gd name="connsiteY3" fmla="*/ 1422184 h 1424576"/>
              <a:gd name="connsiteX4" fmla="*/ 1218463 w 4510938"/>
              <a:gd name="connsiteY4" fmla="*/ 1253859 h 1424576"/>
              <a:gd name="connsiteX5" fmla="*/ 1203922 w 4510938"/>
              <a:gd name="connsiteY5" fmla="*/ 912727 h 1424576"/>
              <a:gd name="connsiteX6" fmla="*/ 452101 w 4510938"/>
              <a:gd name="connsiteY6" fmla="*/ 152227 h 1424576"/>
              <a:gd name="connsiteX7" fmla="*/ 209192 w 4510938"/>
              <a:gd name="connsiteY7" fmla="*/ 12853 h 1424576"/>
              <a:gd name="connsiteX0" fmla="*/ 209192 w 4510938"/>
              <a:gd name="connsiteY0" fmla="*/ 12853 h 1424576"/>
              <a:gd name="connsiteX1" fmla="*/ 3285876 w 4510938"/>
              <a:gd name="connsiteY1" fmla="*/ 338818 h 1424576"/>
              <a:gd name="connsiteX2" fmla="*/ 4510938 w 4510938"/>
              <a:gd name="connsiteY2" fmla="*/ 1424576 h 1424576"/>
              <a:gd name="connsiteX3" fmla="*/ 1196424 w 4510938"/>
              <a:gd name="connsiteY3" fmla="*/ 1422184 h 1424576"/>
              <a:gd name="connsiteX4" fmla="*/ 1327252 w 4510938"/>
              <a:gd name="connsiteY4" fmla="*/ 1354008 h 1424576"/>
              <a:gd name="connsiteX5" fmla="*/ 1218463 w 4510938"/>
              <a:gd name="connsiteY5" fmla="*/ 1253859 h 1424576"/>
              <a:gd name="connsiteX6" fmla="*/ 1203922 w 4510938"/>
              <a:gd name="connsiteY6" fmla="*/ 912727 h 1424576"/>
              <a:gd name="connsiteX7" fmla="*/ 452101 w 4510938"/>
              <a:gd name="connsiteY7" fmla="*/ 152227 h 1424576"/>
              <a:gd name="connsiteX8" fmla="*/ 209192 w 4510938"/>
              <a:gd name="connsiteY8" fmla="*/ 12853 h 1424576"/>
              <a:gd name="connsiteX0" fmla="*/ 209192 w 4510938"/>
              <a:gd name="connsiteY0" fmla="*/ 12853 h 1424576"/>
              <a:gd name="connsiteX1" fmla="*/ 3285876 w 4510938"/>
              <a:gd name="connsiteY1" fmla="*/ 338818 h 1424576"/>
              <a:gd name="connsiteX2" fmla="*/ 4510938 w 4510938"/>
              <a:gd name="connsiteY2" fmla="*/ 1424576 h 1424576"/>
              <a:gd name="connsiteX3" fmla="*/ 1196424 w 4510938"/>
              <a:gd name="connsiteY3" fmla="*/ 1422184 h 1424576"/>
              <a:gd name="connsiteX4" fmla="*/ 1292674 w 4510938"/>
              <a:gd name="connsiteY4" fmla="*/ 1378886 h 1424576"/>
              <a:gd name="connsiteX5" fmla="*/ 1327252 w 4510938"/>
              <a:gd name="connsiteY5" fmla="*/ 1354008 h 1424576"/>
              <a:gd name="connsiteX6" fmla="*/ 1218463 w 4510938"/>
              <a:gd name="connsiteY6" fmla="*/ 1253859 h 1424576"/>
              <a:gd name="connsiteX7" fmla="*/ 1203922 w 4510938"/>
              <a:gd name="connsiteY7" fmla="*/ 912727 h 1424576"/>
              <a:gd name="connsiteX8" fmla="*/ 452101 w 4510938"/>
              <a:gd name="connsiteY8" fmla="*/ 152227 h 1424576"/>
              <a:gd name="connsiteX9" fmla="*/ 209192 w 4510938"/>
              <a:gd name="connsiteY9" fmla="*/ 12853 h 1424576"/>
              <a:gd name="connsiteX0" fmla="*/ 209192 w 4510938"/>
              <a:gd name="connsiteY0" fmla="*/ 12853 h 1424576"/>
              <a:gd name="connsiteX1" fmla="*/ 3285876 w 4510938"/>
              <a:gd name="connsiteY1" fmla="*/ 338818 h 1424576"/>
              <a:gd name="connsiteX2" fmla="*/ 4510938 w 4510938"/>
              <a:gd name="connsiteY2" fmla="*/ 1424576 h 1424576"/>
              <a:gd name="connsiteX3" fmla="*/ 1909259 w 4510938"/>
              <a:gd name="connsiteY3" fmla="*/ 1355365 h 1424576"/>
              <a:gd name="connsiteX4" fmla="*/ 1292674 w 4510938"/>
              <a:gd name="connsiteY4" fmla="*/ 1378886 h 1424576"/>
              <a:gd name="connsiteX5" fmla="*/ 1327252 w 4510938"/>
              <a:gd name="connsiteY5" fmla="*/ 1354008 h 1424576"/>
              <a:gd name="connsiteX6" fmla="*/ 1218463 w 4510938"/>
              <a:gd name="connsiteY6" fmla="*/ 1253859 h 1424576"/>
              <a:gd name="connsiteX7" fmla="*/ 1203922 w 4510938"/>
              <a:gd name="connsiteY7" fmla="*/ 912727 h 1424576"/>
              <a:gd name="connsiteX8" fmla="*/ 452101 w 4510938"/>
              <a:gd name="connsiteY8" fmla="*/ 152227 h 1424576"/>
              <a:gd name="connsiteX9" fmla="*/ 209192 w 4510938"/>
              <a:gd name="connsiteY9" fmla="*/ 12853 h 1424576"/>
              <a:gd name="connsiteX0" fmla="*/ 82791 w 6183941"/>
              <a:gd name="connsiteY0" fmla="*/ 2944 h 1672693"/>
              <a:gd name="connsiteX1" fmla="*/ 4958879 w 6183941"/>
              <a:gd name="connsiteY1" fmla="*/ 586935 h 1672693"/>
              <a:gd name="connsiteX2" fmla="*/ 6183941 w 6183941"/>
              <a:gd name="connsiteY2" fmla="*/ 1672693 h 1672693"/>
              <a:gd name="connsiteX3" fmla="*/ 3582262 w 6183941"/>
              <a:gd name="connsiteY3" fmla="*/ 1603482 h 1672693"/>
              <a:gd name="connsiteX4" fmla="*/ 2965677 w 6183941"/>
              <a:gd name="connsiteY4" fmla="*/ 1627003 h 1672693"/>
              <a:gd name="connsiteX5" fmla="*/ 3000255 w 6183941"/>
              <a:gd name="connsiteY5" fmla="*/ 1602125 h 1672693"/>
              <a:gd name="connsiteX6" fmla="*/ 2891466 w 6183941"/>
              <a:gd name="connsiteY6" fmla="*/ 1501976 h 1672693"/>
              <a:gd name="connsiteX7" fmla="*/ 2876925 w 6183941"/>
              <a:gd name="connsiteY7" fmla="*/ 1160844 h 1672693"/>
              <a:gd name="connsiteX8" fmla="*/ 2125104 w 6183941"/>
              <a:gd name="connsiteY8" fmla="*/ 400344 h 1672693"/>
              <a:gd name="connsiteX9" fmla="*/ 82791 w 6183941"/>
              <a:gd name="connsiteY9" fmla="*/ 2944 h 1672693"/>
              <a:gd name="connsiteX0" fmla="*/ 100618 w 6201768"/>
              <a:gd name="connsiteY0" fmla="*/ 776 h 1670525"/>
              <a:gd name="connsiteX1" fmla="*/ 4976706 w 6201768"/>
              <a:gd name="connsiteY1" fmla="*/ 584767 h 1670525"/>
              <a:gd name="connsiteX2" fmla="*/ 6201768 w 6201768"/>
              <a:gd name="connsiteY2" fmla="*/ 1670525 h 1670525"/>
              <a:gd name="connsiteX3" fmla="*/ 3600089 w 6201768"/>
              <a:gd name="connsiteY3" fmla="*/ 1601314 h 1670525"/>
              <a:gd name="connsiteX4" fmla="*/ 2983504 w 6201768"/>
              <a:gd name="connsiteY4" fmla="*/ 1624835 h 1670525"/>
              <a:gd name="connsiteX5" fmla="*/ 3018082 w 6201768"/>
              <a:gd name="connsiteY5" fmla="*/ 1599957 h 1670525"/>
              <a:gd name="connsiteX6" fmla="*/ 2909293 w 6201768"/>
              <a:gd name="connsiteY6" fmla="*/ 1499808 h 1670525"/>
              <a:gd name="connsiteX7" fmla="*/ 2894752 w 6201768"/>
              <a:gd name="connsiteY7" fmla="*/ 1158676 h 1670525"/>
              <a:gd name="connsiteX8" fmla="*/ 1700333 w 6201768"/>
              <a:gd name="connsiteY8" fmla="*/ 1134900 h 1670525"/>
              <a:gd name="connsiteX9" fmla="*/ 100618 w 6201768"/>
              <a:gd name="connsiteY9" fmla="*/ 776 h 1670525"/>
              <a:gd name="connsiteX0" fmla="*/ 110675 w 6211825"/>
              <a:gd name="connsiteY0" fmla="*/ 644 h 1670393"/>
              <a:gd name="connsiteX1" fmla="*/ 4986763 w 6211825"/>
              <a:gd name="connsiteY1" fmla="*/ 584635 h 1670393"/>
              <a:gd name="connsiteX2" fmla="*/ 6211825 w 6211825"/>
              <a:gd name="connsiteY2" fmla="*/ 1670393 h 1670393"/>
              <a:gd name="connsiteX3" fmla="*/ 3610146 w 6211825"/>
              <a:gd name="connsiteY3" fmla="*/ 1601182 h 1670393"/>
              <a:gd name="connsiteX4" fmla="*/ 2993561 w 6211825"/>
              <a:gd name="connsiteY4" fmla="*/ 1624703 h 1670393"/>
              <a:gd name="connsiteX5" fmla="*/ 3028139 w 6211825"/>
              <a:gd name="connsiteY5" fmla="*/ 1599825 h 1670393"/>
              <a:gd name="connsiteX6" fmla="*/ 2919350 w 6211825"/>
              <a:gd name="connsiteY6" fmla="*/ 1499676 h 1670393"/>
              <a:gd name="connsiteX7" fmla="*/ 2904809 w 6211825"/>
              <a:gd name="connsiteY7" fmla="*/ 1158544 h 1670393"/>
              <a:gd name="connsiteX8" fmla="*/ 1522733 w 6211825"/>
              <a:gd name="connsiteY8" fmla="*/ 1338316 h 1670393"/>
              <a:gd name="connsiteX9" fmla="*/ 110675 w 6211825"/>
              <a:gd name="connsiteY9" fmla="*/ 644 h 1670393"/>
              <a:gd name="connsiteX0" fmla="*/ 99981 w 6201131"/>
              <a:gd name="connsiteY0" fmla="*/ 926 h 1670675"/>
              <a:gd name="connsiteX1" fmla="*/ 4976069 w 6201131"/>
              <a:gd name="connsiteY1" fmla="*/ 584917 h 1670675"/>
              <a:gd name="connsiteX2" fmla="*/ 6201131 w 6201131"/>
              <a:gd name="connsiteY2" fmla="*/ 1670675 h 1670675"/>
              <a:gd name="connsiteX3" fmla="*/ 3599452 w 6201131"/>
              <a:gd name="connsiteY3" fmla="*/ 1601464 h 1670675"/>
              <a:gd name="connsiteX4" fmla="*/ 2982867 w 6201131"/>
              <a:gd name="connsiteY4" fmla="*/ 1624985 h 1670675"/>
              <a:gd name="connsiteX5" fmla="*/ 3017445 w 6201131"/>
              <a:gd name="connsiteY5" fmla="*/ 1600107 h 1670675"/>
              <a:gd name="connsiteX6" fmla="*/ 2908656 w 6201131"/>
              <a:gd name="connsiteY6" fmla="*/ 1499958 h 1670675"/>
              <a:gd name="connsiteX7" fmla="*/ 2894115 w 6201131"/>
              <a:gd name="connsiteY7" fmla="*/ 1158826 h 1670675"/>
              <a:gd name="connsiteX8" fmla="*/ 1712854 w 6201131"/>
              <a:gd name="connsiteY8" fmla="*/ 972596 h 1670675"/>
              <a:gd name="connsiteX9" fmla="*/ 99981 w 6201131"/>
              <a:gd name="connsiteY9" fmla="*/ 926 h 1670675"/>
              <a:gd name="connsiteX0" fmla="*/ 99981 w 6201131"/>
              <a:gd name="connsiteY0" fmla="*/ 926 h 1670675"/>
              <a:gd name="connsiteX1" fmla="*/ 4976069 w 6201131"/>
              <a:gd name="connsiteY1" fmla="*/ 584917 h 1670675"/>
              <a:gd name="connsiteX2" fmla="*/ 6201131 w 6201131"/>
              <a:gd name="connsiteY2" fmla="*/ 1670675 h 1670675"/>
              <a:gd name="connsiteX3" fmla="*/ 3599452 w 6201131"/>
              <a:gd name="connsiteY3" fmla="*/ 1601464 h 1670675"/>
              <a:gd name="connsiteX4" fmla="*/ 2982867 w 6201131"/>
              <a:gd name="connsiteY4" fmla="*/ 1624985 h 1670675"/>
              <a:gd name="connsiteX5" fmla="*/ 1352329 w 6201131"/>
              <a:gd name="connsiteY5" fmla="*/ 1547026 h 1670675"/>
              <a:gd name="connsiteX6" fmla="*/ 2908656 w 6201131"/>
              <a:gd name="connsiteY6" fmla="*/ 1499958 h 1670675"/>
              <a:gd name="connsiteX7" fmla="*/ 2894115 w 6201131"/>
              <a:gd name="connsiteY7" fmla="*/ 1158826 h 1670675"/>
              <a:gd name="connsiteX8" fmla="*/ 1712854 w 6201131"/>
              <a:gd name="connsiteY8" fmla="*/ 972596 h 1670675"/>
              <a:gd name="connsiteX9" fmla="*/ 99981 w 6201131"/>
              <a:gd name="connsiteY9" fmla="*/ 926 h 1670675"/>
              <a:gd name="connsiteX0" fmla="*/ 99981 w 6201131"/>
              <a:gd name="connsiteY0" fmla="*/ 926 h 1670675"/>
              <a:gd name="connsiteX1" fmla="*/ 4976069 w 6201131"/>
              <a:gd name="connsiteY1" fmla="*/ 584917 h 1670675"/>
              <a:gd name="connsiteX2" fmla="*/ 6201131 w 6201131"/>
              <a:gd name="connsiteY2" fmla="*/ 1670675 h 1670675"/>
              <a:gd name="connsiteX3" fmla="*/ 3599452 w 6201131"/>
              <a:gd name="connsiteY3" fmla="*/ 1601464 h 1670675"/>
              <a:gd name="connsiteX4" fmla="*/ 2982867 w 6201131"/>
              <a:gd name="connsiteY4" fmla="*/ 1624985 h 1670675"/>
              <a:gd name="connsiteX5" fmla="*/ 1352329 w 6201131"/>
              <a:gd name="connsiteY5" fmla="*/ 1547026 h 1670675"/>
              <a:gd name="connsiteX6" fmla="*/ 1568524 w 6201131"/>
              <a:gd name="connsiteY6" fmla="*/ 1279988 h 1670675"/>
              <a:gd name="connsiteX7" fmla="*/ 2894115 w 6201131"/>
              <a:gd name="connsiteY7" fmla="*/ 1158826 h 1670675"/>
              <a:gd name="connsiteX8" fmla="*/ 1712854 w 6201131"/>
              <a:gd name="connsiteY8" fmla="*/ 972596 h 1670675"/>
              <a:gd name="connsiteX9" fmla="*/ 99981 w 6201131"/>
              <a:gd name="connsiteY9" fmla="*/ 926 h 1670675"/>
              <a:gd name="connsiteX0" fmla="*/ 99981 w 6201131"/>
              <a:gd name="connsiteY0" fmla="*/ 926 h 1670675"/>
              <a:gd name="connsiteX1" fmla="*/ 4976069 w 6201131"/>
              <a:gd name="connsiteY1" fmla="*/ 584917 h 1670675"/>
              <a:gd name="connsiteX2" fmla="*/ 6201131 w 6201131"/>
              <a:gd name="connsiteY2" fmla="*/ 1670675 h 1670675"/>
              <a:gd name="connsiteX3" fmla="*/ 3599452 w 6201131"/>
              <a:gd name="connsiteY3" fmla="*/ 1601464 h 1670675"/>
              <a:gd name="connsiteX4" fmla="*/ 2982867 w 6201131"/>
              <a:gd name="connsiteY4" fmla="*/ 1624985 h 1670675"/>
              <a:gd name="connsiteX5" fmla="*/ 1352329 w 6201131"/>
              <a:gd name="connsiteY5" fmla="*/ 1547026 h 1670675"/>
              <a:gd name="connsiteX6" fmla="*/ 1568524 w 6201131"/>
              <a:gd name="connsiteY6" fmla="*/ 1279988 h 1670675"/>
              <a:gd name="connsiteX7" fmla="*/ 2894115 w 6201131"/>
              <a:gd name="connsiteY7" fmla="*/ 1158826 h 1670675"/>
              <a:gd name="connsiteX8" fmla="*/ 1712854 w 6201131"/>
              <a:gd name="connsiteY8" fmla="*/ 972596 h 1670675"/>
              <a:gd name="connsiteX9" fmla="*/ 99981 w 6201131"/>
              <a:gd name="connsiteY9" fmla="*/ 926 h 1670675"/>
              <a:gd name="connsiteX0" fmla="*/ 87855 w 6189005"/>
              <a:gd name="connsiteY0" fmla="*/ 934 h 1670683"/>
              <a:gd name="connsiteX1" fmla="*/ 4963943 w 6189005"/>
              <a:gd name="connsiteY1" fmla="*/ 584925 h 1670683"/>
              <a:gd name="connsiteX2" fmla="*/ 6189005 w 6189005"/>
              <a:gd name="connsiteY2" fmla="*/ 1670683 h 1670683"/>
              <a:gd name="connsiteX3" fmla="*/ 3587326 w 6189005"/>
              <a:gd name="connsiteY3" fmla="*/ 1601472 h 1670683"/>
              <a:gd name="connsiteX4" fmla="*/ 2970741 w 6189005"/>
              <a:gd name="connsiteY4" fmla="*/ 1624993 h 1670683"/>
              <a:gd name="connsiteX5" fmla="*/ 1340203 w 6189005"/>
              <a:gd name="connsiteY5" fmla="*/ 1547034 h 1670683"/>
              <a:gd name="connsiteX6" fmla="*/ 1556398 w 6189005"/>
              <a:gd name="connsiteY6" fmla="*/ 1279996 h 1670683"/>
              <a:gd name="connsiteX7" fmla="*/ 1092443 w 6189005"/>
              <a:gd name="connsiteY7" fmla="*/ 1204054 h 1670683"/>
              <a:gd name="connsiteX8" fmla="*/ 1700728 w 6189005"/>
              <a:gd name="connsiteY8" fmla="*/ 972604 h 1670683"/>
              <a:gd name="connsiteX9" fmla="*/ 87855 w 6189005"/>
              <a:gd name="connsiteY9" fmla="*/ 934 h 1670683"/>
              <a:gd name="connsiteX0" fmla="*/ 87855 w 6189005"/>
              <a:gd name="connsiteY0" fmla="*/ 934 h 1670683"/>
              <a:gd name="connsiteX1" fmla="*/ 4963943 w 6189005"/>
              <a:gd name="connsiteY1" fmla="*/ 584925 h 1670683"/>
              <a:gd name="connsiteX2" fmla="*/ 6189005 w 6189005"/>
              <a:gd name="connsiteY2" fmla="*/ 1670683 h 1670683"/>
              <a:gd name="connsiteX3" fmla="*/ 3587326 w 6189005"/>
              <a:gd name="connsiteY3" fmla="*/ 1601472 h 1670683"/>
              <a:gd name="connsiteX4" fmla="*/ 2970741 w 6189005"/>
              <a:gd name="connsiteY4" fmla="*/ 1624993 h 1670683"/>
              <a:gd name="connsiteX5" fmla="*/ 1340203 w 6189005"/>
              <a:gd name="connsiteY5" fmla="*/ 1547034 h 1670683"/>
              <a:gd name="connsiteX6" fmla="*/ 1156302 w 6189005"/>
              <a:gd name="connsiteY6" fmla="*/ 1361075 h 1670683"/>
              <a:gd name="connsiteX7" fmla="*/ 1092443 w 6189005"/>
              <a:gd name="connsiteY7" fmla="*/ 1204054 h 1670683"/>
              <a:gd name="connsiteX8" fmla="*/ 1700728 w 6189005"/>
              <a:gd name="connsiteY8" fmla="*/ 972604 h 1670683"/>
              <a:gd name="connsiteX9" fmla="*/ 87855 w 6189005"/>
              <a:gd name="connsiteY9" fmla="*/ 934 h 1670683"/>
              <a:gd name="connsiteX0" fmla="*/ 87855 w 6189005"/>
              <a:gd name="connsiteY0" fmla="*/ 934 h 1670683"/>
              <a:gd name="connsiteX1" fmla="*/ 4963943 w 6189005"/>
              <a:gd name="connsiteY1" fmla="*/ 584925 h 1670683"/>
              <a:gd name="connsiteX2" fmla="*/ 6189005 w 6189005"/>
              <a:gd name="connsiteY2" fmla="*/ 1670683 h 1670683"/>
              <a:gd name="connsiteX3" fmla="*/ 3587326 w 6189005"/>
              <a:gd name="connsiteY3" fmla="*/ 1601472 h 1670683"/>
              <a:gd name="connsiteX4" fmla="*/ 2970741 w 6189005"/>
              <a:gd name="connsiteY4" fmla="*/ 1624993 h 1670683"/>
              <a:gd name="connsiteX5" fmla="*/ 1441362 w 6189005"/>
              <a:gd name="connsiteY5" fmla="*/ 1605354 h 1670683"/>
              <a:gd name="connsiteX6" fmla="*/ 1156302 w 6189005"/>
              <a:gd name="connsiteY6" fmla="*/ 1361075 h 1670683"/>
              <a:gd name="connsiteX7" fmla="*/ 1092443 w 6189005"/>
              <a:gd name="connsiteY7" fmla="*/ 1204054 h 1670683"/>
              <a:gd name="connsiteX8" fmla="*/ 1700728 w 6189005"/>
              <a:gd name="connsiteY8" fmla="*/ 972604 h 1670683"/>
              <a:gd name="connsiteX9" fmla="*/ 87855 w 6189005"/>
              <a:gd name="connsiteY9" fmla="*/ 934 h 1670683"/>
              <a:gd name="connsiteX0" fmla="*/ 129335 w 6230485"/>
              <a:gd name="connsiteY0" fmla="*/ 898 h 1670647"/>
              <a:gd name="connsiteX1" fmla="*/ 5005423 w 6230485"/>
              <a:gd name="connsiteY1" fmla="*/ 584889 h 1670647"/>
              <a:gd name="connsiteX2" fmla="*/ 6230485 w 6230485"/>
              <a:gd name="connsiteY2" fmla="*/ 1670647 h 1670647"/>
              <a:gd name="connsiteX3" fmla="*/ 3628806 w 6230485"/>
              <a:gd name="connsiteY3" fmla="*/ 1601436 h 1670647"/>
              <a:gd name="connsiteX4" fmla="*/ 3012221 w 6230485"/>
              <a:gd name="connsiteY4" fmla="*/ 1624957 h 1670647"/>
              <a:gd name="connsiteX5" fmla="*/ 1482842 w 6230485"/>
              <a:gd name="connsiteY5" fmla="*/ 1605318 h 1670647"/>
              <a:gd name="connsiteX6" fmla="*/ 1197782 w 6230485"/>
              <a:gd name="connsiteY6" fmla="*/ 1361039 h 1670647"/>
              <a:gd name="connsiteX7" fmla="*/ 1133923 w 6230485"/>
              <a:gd name="connsiteY7" fmla="*/ 1204018 h 1670647"/>
              <a:gd name="connsiteX8" fmla="*/ 990325 w 6230485"/>
              <a:gd name="connsiteY8" fmla="*/ 1006707 h 1670647"/>
              <a:gd name="connsiteX9" fmla="*/ 129335 w 6230485"/>
              <a:gd name="connsiteY9" fmla="*/ 898 h 1670647"/>
              <a:gd name="connsiteX0" fmla="*/ 135981 w 6144568"/>
              <a:gd name="connsiteY0" fmla="*/ 870 h 1702274"/>
              <a:gd name="connsiteX1" fmla="*/ 4919506 w 6144568"/>
              <a:gd name="connsiteY1" fmla="*/ 616516 h 1702274"/>
              <a:gd name="connsiteX2" fmla="*/ 6144568 w 6144568"/>
              <a:gd name="connsiteY2" fmla="*/ 1702274 h 1702274"/>
              <a:gd name="connsiteX3" fmla="*/ 3542889 w 6144568"/>
              <a:gd name="connsiteY3" fmla="*/ 1633063 h 1702274"/>
              <a:gd name="connsiteX4" fmla="*/ 2926304 w 6144568"/>
              <a:gd name="connsiteY4" fmla="*/ 1656584 h 1702274"/>
              <a:gd name="connsiteX5" fmla="*/ 1396925 w 6144568"/>
              <a:gd name="connsiteY5" fmla="*/ 1636945 h 1702274"/>
              <a:gd name="connsiteX6" fmla="*/ 1111865 w 6144568"/>
              <a:gd name="connsiteY6" fmla="*/ 1392666 h 1702274"/>
              <a:gd name="connsiteX7" fmla="*/ 1048006 w 6144568"/>
              <a:gd name="connsiteY7" fmla="*/ 1235645 h 1702274"/>
              <a:gd name="connsiteX8" fmla="*/ 904408 w 6144568"/>
              <a:gd name="connsiteY8" fmla="*/ 1038334 h 1702274"/>
              <a:gd name="connsiteX9" fmla="*/ 135981 w 6144568"/>
              <a:gd name="connsiteY9" fmla="*/ 870 h 1702274"/>
              <a:gd name="connsiteX0" fmla="*/ 144877 w 6153464"/>
              <a:gd name="connsiteY0" fmla="*/ 793 h 1702197"/>
              <a:gd name="connsiteX1" fmla="*/ 4928402 w 6153464"/>
              <a:gd name="connsiteY1" fmla="*/ 616439 h 1702197"/>
              <a:gd name="connsiteX2" fmla="*/ 6153464 w 6153464"/>
              <a:gd name="connsiteY2" fmla="*/ 1702197 h 1702197"/>
              <a:gd name="connsiteX3" fmla="*/ 3551785 w 6153464"/>
              <a:gd name="connsiteY3" fmla="*/ 1632986 h 1702197"/>
              <a:gd name="connsiteX4" fmla="*/ 2935200 w 6153464"/>
              <a:gd name="connsiteY4" fmla="*/ 1656507 h 1702197"/>
              <a:gd name="connsiteX5" fmla="*/ 1405821 w 6153464"/>
              <a:gd name="connsiteY5" fmla="*/ 1636868 h 1702197"/>
              <a:gd name="connsiteX6" fmla="*/ 1120761 w 6153464"/>
              <a:gd name="connsiteY6" fmla="*/ 1392589 h 1702197"/>
              <a:gd name="connsiteX7" fmla="*/ 1056902 w 6153464"/>
              <a:gd name="connsiteY7" fmla="*/ 1235568 h 1702197"/>
              <a:gd name="connsiteX8" fmla="*/ 819728 w 6153464"/>
              <a:gd name="connsiteY8" fmla="*/ 1126007 h 1702197"/>
              <a:gd name="connsiteX9" fmla="*/ 144877 w 6153464"/>
              <a:gd name="connsiteY9" fmla="*/ 793 h 1702197"/>
              <a:gd name="connsiteX0" fmla="*/ 143123 w 6151710"/>
              <a:gd name="connsiteY0" fmla="*/ 802 h 1702206"/>
              <a:gd name="connsiteX1" fmla="*/ 4926648 w 6151710"/>
              <a:gd name="connsiteY1" fmla="*/ 616448 h 1702206"/>
              <a:gd name="connsiteX2" fmla="*/ 6151710 w 6151710"/>
              <a:gd name="connsiteY2" fmla="*/ 1702206 h 1702206"/>
              <a:gd name="connsiteX3" fmla="*/ 3550031 w 6151710"/>
              <a:gd name="connsiteY3" fmla="*/ 1632995 h 1702206"/>
              <a:gd name="connsiteX4" fmla="*/ 2933446 w 6151710"/>
              <a:gd name="connsiteY4" fmla="*/ 1656516 h 1702206"/>
              <a:gd name="connsiteX5" fmla="*/ 1404067 w 6151710"/>
              <a:gd name="connsiteY5" fmla="*/ 1636877 h 1702206"/>
              <a:gd name="connsiteX6" fmla="*/ 1119007 w 6151710"/>
              <a:gd name="connsiteY6" fmla="*/ 1392598 h 1702206"/>
              <a:gd name="connsiteX7" fmla="*/ 941340 w 6151710"/>
              <a:gd name="connsiteY7" fmla="*/ 1311663 h 1702206"/>
              <a:gd name="connsiteX8" fmla="*/ 817974 w 6151710"/>
              <a:gd name="connsiteY8" fmla="*/ 1126016 h 1702206"/>
              <a:gd name="connsiteX9" fmla="*/ 143123 w 6151710"/>
              <a:gd name="connsiteY9" fmla="*/ 802 h 1702206"/>
              <a:gd name="connsiteX0" fmla="*/ 143123 w 6151710"/>
              <a:gd name="connsiteY0" fmla="*/ 802 h 1702206"/>
              <a:gd name="connsiteX1" fmla="*/ 4926648 w 6151710"/>
              <a:gd name="connsiteY1" fmla="*/ 616448 h 1702206"/>
              <a:gd name="connsiteX2" fmla="*/ 6151710 w 6151710"/>
              <a:gd name="connsiteY2" fmla="*/ 1702206 h 1702206"/>
              <a:gd name="connsiteX3" fmla="*/ 3550031 w 6151710"/>
              <a:gd name="connsiteY3" fmla="*/ 1632995 h 1702206"/>
              <a:gd name="connsiteX4" fmla="*/ 2933446 w 6151710"/>
              <a:gd name="connsiteY4" fmla="*/ 1656516 h 1702206"/>
              <a:gd name="connsiteX5" fmla="*/ 1404067 w 6151710"/>
              <a:gd name="connsiteY5" fmla="*/ 1636877 h 1702206"/>
              <a:gd name="connsiteX6" fmla="*/ 1014809 w 6151710"/>
              <a:gd name="connsiteY6" fmla="*/ 1502563 h 1702206"/>
              <a:gd name="connsiteX7" fmla="*/ 941340 w 6151710"/>
              <a:gd name="connsiteY7" fmla="*/ 1311663 h 1702206"/>
              <a:gd name="connsiteX8" fmla="*/ 817974 w 6151710"/>
              <a:gd name="connsiteY8" fmla="*/ 1126016 h 1702206"/>
              <a:gd name="connsiteX9" fmla="*/ 143123 w 6151710"/>
              <a:gd name="connsiteY9" fmla="*/ 802 h 1702206"/>
              <a:gd name="connsiteX0" fmla="*/ 143123 w 6151710"/>
              <a:gd name="connsiteY0" fmla="*/ 802 h 1702206"/>
              <a:gd name="connsiteX1" fmla="*/ 4926648 w 6151710"/>
              <a:gd name="connsiteY1" fmla="*/ 616448 h 1702206"/>
              <a:gd name="connsiteX2" fmla="*/ 6151710 w 6151710"/>
              <a:gd name="connsiteY2" fmla="*/ 1702206 h 1702206"/>
              <a:gd name="connsiteX3" fmla="*/ 3550031 w 6151710"/>
              <a:gd name="connsiteY3" fmla="*/ 1632995 h 1702206"/>
              <a:gd name="connsiteX4" fmla="*/ 2933446 w 6151710"/>
              <a:gd name="connsiteY4" fmla="*/ 1656516 h 1702206"/>
              <a:gd name="connsiteX5" fmla="*/ 1055564 w 6151710"/>
              <a:gd name="connsiteY5" fmla="*/ 1691020 h 1702206"/>
              <a:gd name="connsiteX6" fmla="*/ 1014809 w 6151710"/>
              <a:gd name="connsiteY6" fmla="*/ 1502563 h 1702206"/>
              <a:gd name="connsiteX7" fmla="*/ 941340 w 6151710"/>
              <a:gd name="connsiteY7" fmla="*/ 1311663 h 1702206"/>
              <a:gd name="connsiteX8" fmla="*/ 817974 w 6151710"/>
              <a:gd name="connsiteY8" fmla="*/ 1126016 h 1702206"/>
              <a:gd name="connsiteX9" fmla="*/ 143123 w 6151710"/>
              <a:gd name="connsiteY9" fmla="*/ 802 h 1702206"/>
              <a:gd name="connsiteX0" fmla="*/ 143123 w 6151710"/>
              <a:gd name="connsiteY0" fmla="*/ 802 h 1702206"/>
              <a:gd name="connsiteX1" fmla="*/ 4926648 w 6151710"/>
              <a:gd name="connsiteY1" fmla="*/ 616448 h 1702206"/>
              <a:gd name="connsiteX2" fmla="*/ 6151710 w 6151710"/>
              <a:gd name="connsiteY2" fmla="*/ 1702206 h 1702206"/>
              <a:gd name="connsiteX3" fmla="*/ 3550031 w 6151710"/>
              <a:gd name="connsiteY3" fmla="*/ 1632995 h 1702206"/>
              <a:gd name="connsiteX4" fmla="*/ 2933446 w 6151710"/>
              <a:gd name="connsiteY4" fmla="*/ 1656516 h 1702206"/>
              <a:gd name="connsiteX5" fmla="*/ 1055564 w 6151710"/>
              <a:gd name="connsiteY5" fmla="*/ 1691020 h 1702206"/>
              <a:gd name="connsiteX6" fmla="*/ 891898 w 6151710"/>
              <a:gd name="connsiteY6" fmla="*/ 1516723 h 1702206"/>
              <a:gd name="connsiteX7" fmla="*/ 941340 w 6151710"/>
              <a:gd name="connsiteY7" fmla="*/ 1311663 h 1702206"/>
              <a:gd name="connsiteX8" fmla="*/ 817974 w 6151710"/>
              <a:gd name="connsiteY8" fmla="*/ 1126016 h 1702206"/>
              <a:gd name="connsiteX9" fmla="*/ 143123 w 6151710"/>
              <a:gd name="connsiteY9" fmla="*/ 802 h 1702206"/>
              <a:gd name="connsiteX0" fmla="*/ 141731 w 6150318"/>
              <a:gd name="connsiteY0" fmla="*/ 803 h 1702207"/>
              <a:gd name="connsiteX1" fmla="*/ 4925256 w 6150318"/>
              <a:gd name="connsiteY1" fmla="*/ 616449 h 1702207"/>
              <a:gd name="connsiteX2" fmla="*/ 6150318 w 6150318"/>
              <a:gd name="connsiteY2" fmla="*/ 1702207 h 1702207"/>
              <a:gd name="connsiteX3" fmla="*/ 3548639 w 6150318"/>
              <a:gd name="connsiteY3" fmla="*/ 1632996 h 1702207"/>
              <a:gd name="connsiteX4" fmla="*/ 2932054 w 6150318"/>
              <a:gd name="connsiteY4" fmla="*/ 1656517 h 1702207"/>
              <a:gd name="connsiteX5" fmla="*/ 1054172 w 6150318"/>
              <a:gd name="connsiteY5" fmla="*/ 1691021 h 1702207"/>
              <a:gd name="connsiteX6" fmla="*/ 890506 w 6150318"/>
              <a:gd name="connsiteY6" fmla="*/ 1516724 h 1702207"/>
              <a:gd name="connsiteX7" fmla="*/ 847890 w 6150318"/>
              <a:gd name="connsiteY7" fmla="*/ 1315271 h 1702207"/>
              <a:gd name="connsiteX8" fmla="*/ 816582 w 6150318"/>
              <a:gd name="connsiteY8" fmla="*/ 1126017 h 1702207"/>
              <a:gd name="connsiteX9" fmla="*/ 141731 w 6150318"/>
              <a:gd name="connsiteY9" fmla="*/ 803 h 1702207"/>
              <a:gd name="connsiteX0" fmla="*/ 149577 w 6158164"/>
              <a:gd name="connsiteY0" fmla="*/ 804 h 1702208"/>
              <a:gd name="connsiteX1" fmla="*/ 4933102 w 6158164"/>
              <a:gd name="connsiteY1" fmla="*/ 616450 h 1702208"/>
              <a:gd name="connsiteX2" fmla="*/ 6158164 w 6158164"/>
              <a:gd name="connsiteY2" fmla="*/ 1702208 h 1702208"/>
              <a:gd name="connsiteX3" fmla="*/ 3556485 w 6158164"/>
              <a:gd name="connsiteY3" fmla="*/ 1632997 h 1702208"/>
              <a:gd name="connsiteX4" fmla="*/ 2939900 w 6158164"/>
              <a:gd name="connsiteY4" fmla="*/ 1656518 h 1702208"/>
              <a:gd name="connsiteX5" fmla="*/ 1062018 w 6158164"/>
              <a:gd name="connsiteY5" fmla="*/ 1691022 h 1702208"/>
              <a:gd name="connsiteX6" fmla="*/ 898352 w 6158164"/>
              <a:gd name="connsiteY6" fmla="*/ 1516725 h 1702208"/>
              <a:gd name="connsiteX7" fmla="*/ 855736 w 6158164"/>
              <a:gd name="connsiteY7" fmla="*/ 1315272 h 1702208"/>
              <a:gd name="connsiteX8" fmla="*/ 747799 w 6158164"/>
              <a:gd name="connsiteY8" fmla="*/ 1124351 h 1702208"/>
              <a:gd name="connsiteX9" fmla="*/ 149577 w 6158164"/>
              <a:gd name="connsiteY9" fmla="*/ 804 h 1702208"/>
              <a:gd name="connsiteX0" fmla="*/ 150002 w 6158589"/>
              <a:gd name="connsiteY0" fmla="*/ 804 h 1702208"/>
              <a:gd name="connsiteX1" fmla="*/ 4933527 w 6158589"/>
              <a:gd name="connsiteY1" fmla="*/ 616450 h 1702208"/>
              <a:gd name="connsiteX2" fmla="*/ 6158589 w 6158589"/>
              <a:gd name="connsiteY2" fmla="*/ 1702208 h 1702208"/>
              <a:gd name="connsiteX3" fmla="*/ 3556910 w 6158589"/>
              <a:gd name="connsiteY3" fmla="*/ 1632997 h 1702208"/>
              <a:gd name="connsiteX4" fmla="*/ 2940325 w 6158589"/>
              <a:gd name="connsiteY4" fmla="*/ 1656518 h 1702208"/>
              <a:gd name="connsiteX5" fmla="*/ 1062443 w 6158589"/>
              <a:gd name="connsiteY5" fmla="*/ 1691022 h 1702208"/>
              <a:gd name="connsiteX6" fmla="*/ 898777 w 6158589"/>
              <a:gd name="connsiteY6" fmla="*/ 1516725 h 1702208"/>
              <a:gd name="connsiteX7" fmla="*/ 881705 w 6158589"/>
              <a:gd name="connsiteY7" fmla="*/ 1315829 h 1702208"/>
              <a:gd name="connsiteX8" fmla="*/ 748224 w 6158589"/>
              <a:gd name="connsiteY8" fmla="*/ 1124351 h 1702208"/>
              <a:gd name="connsiteX9" fmla="*/ 150002 w 6158589"/>
              <a:gd name="connsiteY9" fmla="*/ 804 h 1702208"/>
              <a:gd name="connsiteX0" fmla="*/ 150002 w 6158589"/>
              <a:gd name="connsiteY0" fmla="*/ 804 h 1702208"/>
              <a:gd name="connsiteX1" fmla="*/ 4933527 w 6158589"/>
              <a:gd name="connsiteY1" fmla="*/ 616450 h 1702208"/>
              <a:gd name="connsiteX2" fmla="*/ 6158589 w 6158589"/>
              <a:gd name="connsiteY2" fmla="*/ 1702208 h 1702208"/>
              <a:gd name="connsiteX3" fmla="*/ 3556910 w 6158589"/>
              <a:gd name="connsiteY3" fmla="*/ 1632997 h 1702208"/>
              <a:gd name="connsiteX4" fmla="*/ 2940325 w 6158589"/>
              <a:gd name="connsiteY4" fmla="*/ 1656518 h 1702208"/>
              <a:gd name="connsiteX5" fmla="*/ 1062443 w 6158589"/>
              <a:gd name="connsiteY5" fmla="*/ 1691022 h 1702208"/>
              <a:gd name="connsiteX6" fmla="*/ 986029 w 6158589"/>
              <a:gd name="connsiteY6" fmla="*/ 1496176 h 1702208"/>
              <a:gd name="connsiteX7" fmla="*/ 881705 w 6158589"/>
              <a:gd name="connsiteY7" fmla="*/ 1315829 h 1702208"/>
              <a:gd name="connsiteX8" fmla="*/ 748224 w 6158589"/>
              <a:gd name="connsiteY8" fmla="*/ 1124351 h 1702208"/>
              <a:gd name="connsiteX9" fmla="*/ 150002 w 6158589"/>
              <a:gd name="connsiteY9" fmla="*/ 804 h 1702208"/>
              <a:gd name="connsiteX0" fmla="*/ 150002 w 6158589"/>
              <a:gd name="connsiteY0" fmla="*/ 804 h 1702208"/>
              <a:gd name="connsiteX1" fmla="*/ 4933527 w 6158589"/>
              <a:gd name="connsiteY1" fmla="*/ 616450 h 1702208"/>
              <a:gd name="connsiteX2" fmla="*/ 6158589 w 6158589"/>
              <a:gd name="connsiteY2" fmla="*/ 1702208 h 1702208"/>
              <a:gd name="connsiteX3" fmla="*/ 3556910 w 6158589"/>
              <a:gd name="connsiteY3" fmla="*/ 1632997 h 1702208"/>
              <a:gd name="connsiteX4" fmla="*/ 2940325 w 6158589"/>
              <a:gd name="connsiteY4" fmla="*/ 1656518 h 1702208"/>
              <a:gd name="connsiteX5" fmla="*/ 1261985 w 6158589"/>
              <a:gd name="connsiteY5" fmla="*/ 1678531 h 1702208"/>
              <a:gd name="connsiteX6" fmla="*/ 986029 w 6158589"/>
              <a:gd name="connsiteY6" fmla="*/ 1496176 h 1702208"/>
              <a:gd name="connsiteX7" fmla="*/ 881705 w 6158589"/>
              <a:gd name="connsiteY7" fmla="*/ 1315829 h 1702208"/>
              <a:gd name="connsiteX8" fmla="*/ 748224 w 6158589"/>
              <a:gd name="connsiteY8" fmla="*/ 1124351 h 1702208"/>
              <a:gd name="connsiteX9" fmla="*/ 150002 w 6158589"/>
              <a:gd name="connsiteY9" fmla="*/ 804 h 1702208"/>
              <a:gd name="connsiteX0" fmla="*/ 149490 w 6158077"/>
              <a:gd name="connsiteY0" fmla="*/ 806 h 1702210"/>
              <a:gd name="connsiteX1" fmla="*/ 4933015 w 6158077"/>
              <a:gd name="connsiteY1" fmla="*/ 616452 h 1702210"/>
              <a:gd name="connsiteX2" fmla="*/ 6158077 w 6158077"/>
              <a:gd name="connsiteY2" fmla="*/ 1702210 h 1702210"/>
              <a:gd name="connsiteX3" fmla="*/ 3556398 w 6158077"/>
              <a:gd name="connsiteY3" fmla="*/ 1632999 h 1702210"/>
              <a:gd name="connsiteX4" fmla="*/ 2939813 w 6158077"/>
              <a:gd name="connsiteY4" fmla="*/ 1656520 h 1702210"/>
              <a:gd name="connsiteX5" fmla="*/ 1261473 w 6158077"/>
              <a:gd name="connsiteY5" fmla="*/ 1678533 h 1702210"/>
              <a:gd name="connsiteX6" fmla="*/ 985517 w 6158077"/>
              <a:gd name="connsiteY6" fmla="*/ 1496178 h 1702210"/>
              <a:gd name="connsiteX7" fmla="*/ 850338 w 6158077"/>
              <a:gd name="connsiteY7" fmla="*/ 1326384 h 1702210"/>
              <a:gd name="connsiteX8" fmla="*/ 747712 w 6158077"/>
              <a:gd name="connsiteY8" fmla="*/ 1124353 h 1702210"/>
              <a:gd name="connsiteX9" fmla="*/ 149490 w 6158077"/>
              <a:gd name="connsiteY9" fmla="*/ 806 h 1702210"/>
              <a:gd name="connsiteX0" fmla="*/ 149490 w 6158077"/>
              <a:gd name="connsiteY0" fmla="*/ 806 h 1702210"/>
              <a:gd name="connsiteX1" fmla="*/ 4933015 w 6158077"/>
              <a:gd name="connsiteY1" fmla="*/ 616452 h 1702210"/>
              <a:gd name="connsiteX2" fmla="*/ 6158077 w 6158077"/>
              <a:gd name="connsiteY2" fmla="*/ 1702210 h 1702210"/>
              <a:gd name="connsiteX3" fmla="*/ 3556398 w 6158077"/>
              <a:gd name="connsiteY3" fmla="*/ 1632999 h 1702210"/>
              <a:gd name="connsiteX4" fmla="*/ 2939813 w 6158077"/>
              <a:gd name="connsiteY4" fmla="*/ 1656520 h 1702210"/>
              <a:gd name="connsiteX5" fmla="*/ 1261473 w 6158077"/>
              <a:gd name="connsiteY5" fmla="*/ 1678533 h 1702210"/>
              <a:gd name="connsiteX6" fmla="*/ 891940 w 6158077"/>
              <a:gd name="connsiteY6" fmla="*/ 1583929 h 1702210"/>
              <a:gd name="connsiteX7" fmla="*/ 850338 w 6158077"/>
              <a:gd name="connsiteY7" fmla="*/ 1326384 h 1702210"/>
              <a:gd name="connsiteX8" fmla="*/ 747712 w 6158077"/>
              <a:gd name="connsiteY8" fmla="*/ 1124353 h 1702210"/>
              <a:gd name="connsiteX9" fmla="*/ 149490 w 6158077"/>
              <a:gd name="connsiteY9" fmla="*/ 806 h 1702210"/>
              <a:gd name="connsiteX0" fmla="*/ 148648 w 6157235"/>
              <a:gd name="connsiteY0" fmla="*/ 806 h 1702210"/>
              <a:gd name="connsiteX1" fmla="*/ 4932173 w 6157235"/>
              <a:gd name="connsiteY1" fmla="*/ 616452 h 1702210"/>
              <a:gd name="connsiteX2" fmla="*/ 6157235 w 6157235"/>
              <a:gd name="connsiteY2" fmla="*/ 1702210 h 1702210"/>
              <a:gd name="connsiteX3" fmla="*/ 3555556 w 6157235"/>
              <a:gd name="connsiteY3" fmla="*/ 1632999 h 1702210"/>
              <a:gd name="connsiteX4" fmla="*/ 2938971 w 6157235"/>
              <a:gd name="connsiteY4" fmla="*/ 1656520 h 1702210"/>
              <a:gd name="connsiteX5" fmla="*/ 1260631 w 6157235"/>
              <a:gd name="connsiteY5" fmla="*/ 1678533 h 1702210"/>
              <a:gd name="connsiteX6" fmla="*/ 891098 w 6157235"/>
              <a:gd name="connsiteY6" fmla="*/ 1583929 h 1702210"/>
              <a:gd name="connsiteX7" fmla="*/ 798409 w 6157235"/>
              <a:gd name="connsiteY7" fmla="*/ 1325273 h 1702210"/>
              <a:gd name="connsiteX8" fmla="*/ 746870 w 6157235"/>
              <a:gd name="connsiteY8" fmla="*/ 1124353 h 1702210"/>
              <a:gd name="connsiteX9" fmla="*/ 148648 w 6157235"/>
              <a:gd name="connsiteY9" fmla="*/ 806 h 1702210"/>
              <a:gd name="connsiteX0" fmla="*/ 156156 w 6164743"/>
              <a:gd name="connsiteY0" fmla="*/ 782 h 1702186"/>
              <a:gd name="connsiteX1" fmla="*/ 4939681 w 6164743"/>
              <a:gd name="connsiteY1" fmla="*/ 616428 h 1702186"/>
              <a:gd name="connsiteX2" fmla="*/ 6164743 w 6164743"/>
              <a:gd name="connsiteY2" fmla="*/ 1702186 h 1702186"/>
              <a:gd name="connsiteX3" fmla="*/ 3563064 w 6164743"/>
              <a:gd name="connsiteY3" fmla="*/ 1632975 h 1702186"/>
              <a:gd name="connsiteX4" fmla="*/ 2946479 w 6164743"/>
              <a:gd name="connsiteY4" fmla="*/ 1656496 h 1702186"/>
              <a:gd name="connsiteX5" fmla="*/ 1268139 w 6164743"/>
              <a:gd name="connsiteY5" fmla="*/ 1678509 h 1702186"/>
              <a:gd name="connsiteX6" fmla="*/ 898606 w 6164743"/>
              <a:gd name="connsiteY6" fmla="*/ 1583905 h 1702186"/>
              <a:gd name="connsiteX7" fmla="*/ 805917 w 6164743"/>
              <a:gd name="connsiteY7" fmla="*/ 1325249 h 1702186"/>
              <a:gd name="connsiteX8" fmla="*/ 687359 w 6164743"/>
              <a:gd name="connsiteY8" fmla="*/ 1156541 h 1702186"/>
              <a:gd name="connsiteX9" fmla="*/ 156156 w 6164743"/>
              <a:gd name="connsiteY9" fmla="*/ 782 h 1702186"/>
              <a:gd name="connsiteX0" fmla="*/ 156156 w 6164743"/>
              <a:gd name="connsiteY0" fmla="*/ 781 h 1702185"/>
              <a:gd name="connsiteX1" fmla="*/ 4939681 w 6164743"/>
              <a:gd name="connsiteY1" fmla="*/ 616427 h 1702185"/>
              <a:gd name="connsiteX2" fmla="*/ 6164743 w 6164743"/>
              <a:gd name="connsiteY2" fmla="*/ 1702185 h 1702185"/>
              <a:gd name="connsiteX3" fmla="*/ 3563064 w 6164743"/>
              <a:gd name="connsiteY3" fmla="*/ 1632974 h 1702185"/>
              <a:gd name="connsiteX4" fmla="*/ 2946479 w 6164743"/>
              <a:gd name="connsiteY4" fmla="*/ 1656495 h 1702185"/>
              <a:gd name="connsiteX5" fmla="*/ 1238845 w 6164743"/>
              <a:gd name="connsiteY5" fmla="*/ 1631874 h 1702185"/>
              <a:gd name="connsiteX6" fmla="*/ 898606 w 6164743"/>
              <a:gd name="connsiteY6" fmla="*/ 1583904 h 1702185"/>
              <a:gd name="connsiteX7" fmla="*/ 805917 w 6164743"/>
              <a:gd name="connsiteY7" fmla="*/ 1325248 h 1702185"/>
              <a:gd name="connsiteX8" fmla="*/ 687359 w 6164743"/>
              <a:gd name="connsiteY8" fmla="*/ 1156540 h 1702185"/>
              <a:gd name="connsiteX9" fmla="*/ 156156 w 6164743"/>
              <a:gd name="connsiteY9" fmla="*/ 781 h 1702185"/>
              <a:gd name="connsiteX0" fmla="*/ 156156 w 6164743"/>
              <a:gd name="connsiteY0" fmla="*/ 781 h 1702185"/>
              <a:gd name="connsiteX1" fmla="*/ 4939681 w 6164743"/>
              <a:gd name="connsiteY1" fmla="*/ 616427 h 1702185"/>
              <a:gd name="connsiteX2" fmla="*/ 6164743 w 6164743"/>
              <a:gd name="connsiteY2" fmla="*/ 1702185 h 1702185"/>
              <a:gd name="connsiteX3" fmla="*/ 3563064 w 6164743"/>
              <a:gd name="connsiteY3" fmla="*/ 1632974 h 1702185"/>
              <a:gd name="connsiteX4" fmla="*/ 2840131 w 6164743"/>
              <a:gd name="connsiteY4" fmla="*/ 1635801 h 1702185"/>
              <a:gd name="connsiteX5" fmla="*/ 1238845 w 6164743"/>
              <a:gd name="connsiteY5" fmla="*/ 1631874 h 1702185"/>
              <a:gd name="connsiteX6" fmla="*/ 898606 w 6164743"/>
              <a:gd name="connsiteY6" fmla="*/ 1583904 h 1702185"/>
              <a:gd name="connsiteX7" fmla="*/ 805917 w 6164743"/>
              <a:gd name="connsiteY7" fmla="*/ 1325248 h 1702185"/>
              <a:gd name="connsiteX8" fmla="*/ 687359 w 6164743"/>
              <a:gd name="connsiteY8" fmla="*/ 1156540 h 1702185"/>
              <a:gd name="connsiteX9" fmla="*/ 156156 w 6164743"/>
              <a:gd name="connsiteY9" fmla="*/ 781 h 1702185"/>
              <a:gd name="connsiteX0" fmla="*/ 156156 w 6164743"/>
              <a:gd name="connsiteY0" fmla="*/ 781 h 1702185"/>
              <a:gd name="connsiteX1" fmla="*/ 4939681 w 6164743"/>
              <a:gd name="connsiteY1" fmla="*/ 616427 h 1702185"/>
              <a:gd name="connsiteX2" fmla="*/ 6164743 w 6164743"/>
              <a:gd name="connsiteY2" fmla="*/ 1702185 h 1702185"/>
              <a:gd name="connsiteX3" fmla="*/ 3563064 w 6164743"/>
              <a:gd name="connsiteY3" fmla="*/ 1632974 h 1702185"/>
              <a:gd name="connsiteX4" fmla="*/ 2840131 w 6164743"/>
              <a:gd name="connsiteY4" fmla="*/ 1635801 h 1702185"/>
              <a:gd name="connsiteX5" fmla="*/ 1239608 w 6164743"/>
              <a:gd name="connsiteY5" fmla="*/ 1603370 h 1702185"/>
              <a:gd name="connsiteX6" fmla="*/ 898606 w 6164743"/>
              <a:gd name="connsiteY6" fmla="*/ 1583904 h 1702185"/>
              <a:gd name="connsiteX7" fmla="*/ 805917 w 6164743"/>
              <a:gd name="connsiteY7" fmla="*/ 1325248 h 1702185"/>
              <a:gd name="connsiteX8" fmla="*/ 687359 w 6164743"/>
              <a:gd name="connsiteY8" fmla="*/ 1156540 h 1702185"/>
              <a:gd name="connsiteX9" fmla="*/ 156156 w 6164743"/>
              <a:gd name="connsiteY9" fmla="*/ 781 h 1702185"/>
              <a:gd name="connsiteX0" fmla="*/ 156963 w 6165550"/>
              <a:gd name="connsiteY0" fmla="*/ 786 h 1702190"/>
              <a:gd name="connsiteX1" fmla="*/ 4940488 w 6165550"/>
              <a:gd name="connsiteY1" fmla="*/ 616432 h 1702190"/>
              <a:gd name="connsiteX2" fmla="*/ 6165550 w 6165550"/>
              <a:gd name="connsiteY2" fmla="*/ 1702190 h 1702190"/>
              <a:gd name="connsiteX3" fmla="*/ 3563871 w 6165550"/>
              <a:gd name="connsiteY3" fmla="*/ 1632979 h 1702190"/>
              <a:gd name="connsiteX4" fmla="*/ 2840938 w 6165550"/>
              <a:gd name="connsiteY4" fmla="*/ 1635806 h 1702190"/>
              <a:gd name="connsiteX5" fmla="*/ 1240415 w 6165550"/>
              <a:gd name="connsiteY5" fmla="*/ 1603375 h 1702190"/>
              <a:gd name="connsiteX6" fmla="*/ 899413 w 6165550"/>
              <a:gd name="connsiteY6" fmla="*/ 1583909 h 1702190"/>
              <a:gd name="connsiteX7" fmla="*/ 851429 w 6165550"/>
              <a:gd name="connsiteY7" fmla="*/ 1366698 h 1702190"/>
              <a:gd name="connsiteX8" fmla="*/ 688166 w 6165550"/>
              <a:gd name="connsiteY8" fmla="*/ 1156545 h 1702190"/>
              <a:gd name="connsiteX9" fmla="*/ 156963 w 6165550"/>
              <a:gd name="connsiteY9" fmla="*/ 786 h 1702190"/>
              <a:gd name="connsiteX0" fmla="*/ 156867 w 6165454"/>
              <a:gd name="connsiteY0" fmla="*/ 786 h 1702190"/>
              <a:gd name="connsiteX1" fmla="*/ 4940392 w 6165454"/>
              <a:gd name="connsiteY1" fmla="*/ 616432 h 1702190"/>
              <a:gd name="connsiteX2" fmla="*/ 6165454 w 6165454"/>
              <a:gd name="connsiteY2" fmla="*/ 1702190 h 1702190"/>
              <a:gd name="connsiteX3" fmla="*/ 3563775 w 6165454"/>
              <a:gd name="connsiteY3" fmla="*/ 1632979 h 1702190"/>
              <a:gd name="connsiteX4" fmla="*/ 2840842 w 6165454"/>
              <a:gd name="connsiteY4" fmla="*/ 1635806 h 1702190"/>
              <a:gd name="connsiteX5" fmla="*/ 1240319 w 6165454"/>
              <a:gd name="connsiteY5" fmla="*/ 1603375 h 1702190"/>
              <a:gd name="connsiteX6" fmla="*/ 899317 w 6165454"/>
              <a:gd name="connsiteY6" fmla="*/ 1583909 h 1702190"/>
              <a:gd name="connsiteX7" fmla="*/ 845942 w 6165454"/>
              <a:gd name="connsiteY7" fmla="*/ 1377929 h 1702190"/>
              <a:gd name="connsiteX8" fmla="*/ 688070 w 6165454"/>
              <a:gd name="connsiteY8" fmla="*/ 1156545 h 1702190"/>
              <a:gd name="connsiteX9" fmla="*/ 156867 w 6165454"/>
              <a:gd name="connsiteY9" fmla="*/ 786 h 1702190"/>
              <a:gd name="connsiteX0" fmla="*/ 156867 w 6165454"/>
              <a:gd name="connsiteY0" fmla="*/ 786 h 1702190"/>
              <a:gd name="connsiteX1" fmla="*/ 4940392 w 6165454"/>
              <a:gd name="connsiteY1" fmla="*/ 616432 h 1702190"/>
              <a:gd name="connsiteX2" fmla="*/ 6165454 w 6165454"/>
              <a:gd name="connsiteY2" fmla="*/ 1702190 h 1702190"/>
              <a:gd name="connsiteX3" fmla="*/ 3563775 w 6165454"/>
              <a:gd name="connsiteY3" fmla="*/ 1632979 h 1702190"/>
              <a:gd name="connsiteX4" fmla="*/ 2840842 w 6165454"/>
              <a:gd name="connsiteY4" fmla="*/ 1635806 h 1702190"/>
              <a:gd name="connsiteX5" fmla="*/ 1240319 w 6165454"/>
              <a:gd name="connsiteY5" fmla="*/ 1603375 h 1702190"/>
              <a:gd name="connsiteX6" fmla="*/ 899317 w 6165454"/>
              <a:gd name="connsiteY6" fmla="*/ 1583909 h 1702190"/>
              <a:gd name="connsiteX7" fmla="*/ 845942 w 6165454"/>
              <a:gd name="connsiteY7" fmla="*/ 1377929 h 1702190"/>
              <a:gd name="connsiteX8" fmla="*/ 688070 w 6165454"/>
              <a:gd name="connsiteY8" fmla="*/ 1156544 h 1702190"/>
              <a:gd name="connsiteX9" fmla="*/ 156867 w 6165454"/>
              <a:gd name="connsiteY9" fmla="*/ 786 h 1702190"/>
              <a:gd name="connsiteX0" fmla="*/ 155687 w 6164274"/>
              <a:gd name="connsiteY0" fmla="*/ 783 h 1702187"/>
              <a:gd name="connsiteX1" fmla="*/ 4939212 w 6164274"/>
              <a:gd name="connsiteY1" fmla="*/ 616429 h 1702187"/>
              <a:gd name="connsiteX2" fmla="*/ 6164274 w 6164274"/>
              <a:gd name="connsiteY2" fmla="*/ 1702187 h 1702187"/>
              <a:gd name="connsiteX3" fmla="*/ 3562595 w 6164274"/>
              <a:gd name="connsiteY3" fmla="*/ 1632976 h 1702187"/>
              <a:gd name="connsiteX4" fmla="*/ 2839662 w 6164274"/>
              <a:gd name="connsiteY4" fmla="*/ 1635803 h 1702187"/>
              <a:gd name="connsiteX5" fmla="*/ 1239139 w 6164274"/>
              <a:gd name="connsiteY5" fmla="*/ 1603372 h 1702187"/>
              <a:gd name="connsiteX6" fmla="*/ 898137 w 6164274"/>
              <a:gd name="connsiteY6" fmla="*/ 1583906 h 1702187"/>
              <a:gd name="connsiteX7" fmla="*/ 844762 w 6164274"/>
              <a:gd name="connsiteY7" fmla="*/ 1377926 h 1702187"/>
              <a:gd name="connsiteX8" fmla="*/ 696910 w 6164274"/>
              <a:gd name="connsiteY8" fmla="*/ 1162583 h 1702187"/>
              <a:gd name="connsiteX9" fmla="*/ 155687 w 6164274"/>
              <a:gd name="connsiteY9" fmla="*/ 783 h 1702187"/>
              <a:gd name="connsiteX0" fmla="*/ 155687 w 6164274"/>
              <a:gd name="connsiteY0" fmla="*/ 783 h 1702187"/>
              <a:gd name="connsiteX1" fmla="*/ 4939212 w 6164274"/>
              <a:gd name="connsiteY1" fmla="*/ 616429 h 1702187"/>
              <a:gd name="connsiteX2" fmla="*/ 6164274 w 6164274"/>
              <a:gd name="connsiteY2" fmla="*/ 1702187 h 1702187"/>
              <a:gd name="connsiteX3" fmla="*/ 3562595 w 6164274"/>
              <a:gd name="connsiteY3" fmla="*/ 1632976 h 1702187"/>
              <a:gd name="connsiteX4" fmla="*/ 2839662 w 6164274"/>
              <a:gd name="connsiteY4" fmla="*/ 1635803 h 1702187"/>
              <a:gd name="connsiteX5" fmla="*/ 1239139 w 6164274"/>
              <a:gd name="connsiteY5" fmla="*/ 1603372 h 1702187"/>
              <a:gd name="connsiteX6" fmla="*/ 851905 w 6164274"/>
              <a:gd name="connsiteY6" fmla="*/ 1599468 h 1702187"/>
              <a:gd name="connsiteX7" fmla="*/ 844762 w 6164274"/>
              <a:gd name="connsiteY7" fmla="*/ 1377926 h 1702187"/>
              <a:gd name="connsiteX8" fmla="*/ 696910 w 6164274"/>
              <a:gd name="connsiteY8" fmla="*/ 1162583 h 1702187"/>
              <a:gd name="connsiteX9" fmla="*/ 155687 w 6164274"/>
              <a:gd name="connsiteY9" fmla="*/ 783 h 1702187"/>
              <a:gd name="connsiteX0" fmla="*/ 155138 w 6163725"/>
              <a:gd name="connsiteY0" fmla="*/ 783 h 1702187"/>
              <a:gd name="connsiteX1" fmla="*/ 4938663 w 6163725"/>
              <a:gd name="connsiteY1" fmla="*/ 616429 h 1702187"/>
              <a:gd name="connsiteX2" fmla="*/ 6163725 w 6163725"/>
              <a:gd name="connsiteY2" fmla="*/ 1702187 h 1702187"/>
              <a:gd name="connsiteX3" fmla="*/ 3562046 w 6163725"/>
              <a:gd name="connsiteY3" fmla="*/ 1632976 h 1702187"/>
              <a:gd name="connsiteX4" fmla="*/ 2839113 w 6163725"/>
              <a:gd name="connsiteY4" fmla="*/ 1635803 h 1702187"/>
              <a:gd name="connsiteX5" fmla="*/ 1238590 w 6163725"/>
              <a:gd name="connsiteY5" fmla="*/ 1603372 h 1702187"/>
              <a:gd name="connsiteX6" fmla="*/ 851356 w 6163725"/>
              <a:gd name="connsiteY6" fmla="*/ 1599468 h 1702187"/>
              <a:gd name="connsiteX7" fmla="*/ 813393 w 6163725"/>
              <a:gd name="connsiteY7" fmla="*/ 1388301 h 1702187"/>
              <a:gd name="connsiteX8" fmla="*/ 696361 w 6163725"/>
              <a:gd name="connsiteY8" fmla="*/ 1162583 h 1702187"/>
              <a:gd name="connsiteX9" fmla="*/ 155138 w 6163725"/>
              <a:gd name="connsiteY9" fmla="*/ 783 h 1702187"/>
              <a:gd name="connsiteX0" fmla="*/ 155138 w 6163725"/>
              <a:gd name="connsiteY0" fmla="*/ 783 h 1702187"/>
              <a:gd name="connsiteX1" fmla="*/ 4938663 w 6163725"/>
              <a:gd name="connsiteY1" fmla="*/ 616429 h 1702187"/>
              <a:gd name="connsiteX2" fmla="*/ 6163725 w 6163725"/>
              <a:gd name="connsiteY2" fmla="*/ 1702187 h 1702187"/>
              <a:gd name="connsiteX3" fmla="*/ 3562046 w 6163725"/>
              <a:gd name="connsiteY3" fmla="*/ 1632976 h 1702187"/>
              <a:gd name="connsiteX4" fmla="*/ 2839113 w 6163725"/>
              <a:gd name="connsiteY4" fmla="*/ 1635803 h 1702187"/>
              <a:gd name="connsiteX5" fmla="*/ 1238590 w 6163725"/>
              <a:gd name="connsiteY5" fmla="*/ 1603372 h 1702187"/>
              <a:gd name="connsiteX6" fmla="*/ 820535 w 6163725"/>
              <a:gd name="connsiteY6" fmla="*/ 1609842 h 1702187"/>
              <a:gd name="connsiteX7" fmla="*/ 813393 w 6163725"/>
              <a:gd name="connsiteY7" fmla="*/ 1388301 h 1702187"/>
              <a:gd name="connsiteX8" fmla="*/ 696361 w 6163725"/>
              <a:gd name="connsiteY8" fmla="*/ 1162583 h 1702187"/>
              <a:gd name="connsiteX9" fmla="*/ 155138 w 6163725"/>
              <a:gd name="connsiteY9" fmla="*/ 783 h 1702187"/>
              <a:gd name="connsiteX0" fmla="*/ 168925 w 6048789"/>
              <a:gd name="connsiteY0" fmla="*/ 885 h 1566726"/>
              <a:gd name="connsiteX1" fmla="*/ 4823727 w 6048789"/>
              <a:gd name="connsiteY1" fmla="*/ 480968 h 1566726"/>
              <a:gd name="connsiteX2" fmla="*/ 6048789 w 6048789"/>
              <a:gd name="connsiteY2" fmla="*/ 1566726 h 1566726"/>
              <a:gd name="connsiteX3" fmla="*/ 3447110 w 6048789"/>
              <a:gd name="connsiteY3" fmla="*/ 1497515 h 1566726"/>
              <a:gd name="connsiteX4" fmla="*/ 2724177 w 6048789"/>
              <a:gd name="connsiteY4" fmla="*/ 1500342 h 1566726"/>
              <a:gd name="connsiteX5" fmla="*/ 1123654 w 6048789"/>
              <a:gd name="connsiteY5" fmla="*/ 1467911 h 1566726"/>
              <a:gd name="connsiteX6" fmla="*/ 705599 w 6048789"/>
              <a:gd name="connsiteY6" fmla="*/ 1474381 h 1566726"/>
              <a:gd name="connsiteX7" fmla="*/ 698457 w 6048789"/>
              <a:gd name="connsiteY7" fmla="*/ 1252840 h 1566726"/>
              <a:gd name="connsiteX8" fmla="*/ 581425 w 6048789"/>
              <a:gd name="connsiteY8" fmla="*/ 1027122 h 1566726"/>
              <a:gd name="connsiteX9" fmla="*/ 168925 w 6048789"/>
              <a:gd name="connsiteY9" fmla="*/ 885 h 1566726"/>
              <a:gd name="connsiteX0" fmla="*/ 414213 w 6294077"/>
              <a:gd name="connsiteY0" fmla="*/ 12953 h 1578794"/>
              <a:gd name="connsiteX1" fmla="*/ 5069015 w 6294077"/>
              <a:gd name="connsiteY1" fmla="*/ 493036 h 1578794"/>
              <a:gd name="connsiteX2" fmla="*/ 6294077 w 6294077"/>
              <a:gd name="connsiteY2" fmla="*/ 1578794 h 1578794"/>
              <a:gd name="connsiteX3" fmla="*/ 3692398 w 6294077"/>
              <a:gd name="connsiteY3" fmla="*/ 1509583 h 1578794"/>
              <a:gd name="connsiteX4" fmla="*/ 2969465 w 6294077"/>
              <a:gd name="connsiteY4" fmla="*/ 1512410 h 1578794"/>
              <a:gd name="connsiteX5" fmla="*/ 1368942 w 6294077"/>
              <a:gd name="connsiteY5" fmla="*/ 1479979 h 1578794"/>
              <a:gd name="connsiteX6" fmla="*/ 950887 w 6294077"/>
              <a:gd name="connsiteY6" fmla="*/ 1486449 h 1578794"/>
              <a:gd name="connsiteX7" fmla="*/ 943745 w 6294077"/>
              <a:gd name="connsiteY7" fmla="*/ 1264908 h 1578794"/>
              <a:gd name="connsiteX8" fmla="*/ 826713 w 6294077"/>
              <a:gd name="connsiteY8" fmla="*/ 1039190 h 1578794"/>
              <a:gd name="connsiteX9" fmla="*/ 268704 w 6294077"/>
              <a:gd name="connsiteY9" fmla="*/ 192560 h 1578794"/>
              <a:gd name="connsiteX10" fmla="*/ 414213 w 6294077"/>
              <a:gd name="connsiteY10" fmla="*/ 12953 h 1578794"/>
              <a:gd name="connsiteX0" fmla="*/ 372269 w 6385486"/>
              <a:gd name="connsiteY0" fmla="*/ 5013 h 1723691"/>
              <a:gd name="connsiteX1" fmla="*/ 5160424 w 6385486"/>
              <a:gd name="connsiteY1" fmla="*/ 637933 h 1723691"/>
              <a:gd name="connsiteX2" fmla="*/ 6385486 w 6385486"/>
              <a:gd name="connsiteY2" fmla="*/ 1723691 h 1723691"/>
              <a:gd name="connsiteX3" fmla="*/ 3783807 w 6385486"/>
              <a:gd name="connsiteY3" fmla="*/ 1654480 h 1723691"/>
              <a:gd name="connsiteX4" fmla="*/ 3060874 w 6385486"/>
              <a:gd name="connsiteY4" fmla="*/ 1657307 h 1723691"/>
              <a:gd name="connsiteX5" fmla="*/ 1460351 w 6385486"/>
              <a:gd name="connsiteY5" fmla="*/ 1624876 h 1723691"/>
              <a:gd name="connsiteX6" fmla="*/ 1042296 w 6385486"/>
              <a:gd name="connsiteY6" fmla="*/ 1631346 h 1723691"/>
              <a:gd name="connsiteX7" fmla="*/ 1035154 w 6385486"/>
              <a:gd name="connsiteY7" fmla="*/ 1409805 h 1723691"/>
              <a:gd name="connsiteX8" fmla="*/ 918122 w 6385486"/>
              <a:gd name="connsiteY8" fmla="*/ 1184087 h 1723691"/>
              <a:gd name="connsiteX9" fmla="*/ 360113 w 6385486"/>
              <a:gd name="connsiteY9" fmla="*/ 337457 h 1723691"/>
              <a:gd name="connsiteX10" fmla="*/ 372269 w 6385486"/>
              <a:gd name="connsiteY10" fmla="*/ 5013 h 1723691"/>
              <a:gd name="connsiteX0" fmla="*/ 541763 w 6554980"/>
              <a:gd name="connsiteY0" fmla="*/ 64036 h 1782714"/>
              <a:gd name="connsiteX1" fmla="*/ 5329918 w 6554980"/>
              <a:gd name="connsiteY1" fmla="*/ 696956 h 1782714"/>
              <a:gd name="connsiteX2" fmla="*/ 6554980 w 6554980"/>
              <a:gd name="connsiteY2" fmla="*/ 1782714 h 1782714"/>
              <a:gd name="connsiteX3" fmla="*/ 3953301 w 6554980"/>
              <a:gd name="connsiteY3" fmla="*/ 1713503 h 1782714"/>
              <a:gd name="connsiteX4" fmla="*/ 3230368 w 6554980"/>
              <a:gd name="connsiteY4" fmla="*/ 1716330 h 1782714"/>
              <a:gd name="connsiteX5" fmla="*/ 1629845 w 6554980"/>
              <a:gd name="connsiteY5" fmla="*/ 1683899 h 1782714"/>
              <a:gd name="connsiteX6" fmla="*/ 1211790 w 6554980"/>
              <a:gd name="connsiteY6" fmla="*/ 1690369 h 1782714"/>
              <a:gd name="connsiteX7" fmla="*/ 1204648 w 6554980"/>
              <a:gd name="connsiteY7" fmla="*/ 1468828 h 1782714"/>
              <a:gd name="connsiteX8" fmla="*/ 1087616 w 6554980"/>
              <a:gd name="connsiteY8" fmla="*/ 1243110 h 1782714"/>
              <a:gd name="connsiteX9" fmla="*/ 529607 w 6554980"/>
              <a:gd name="connsiteY9" fmla="*/ 396480 h 1782714"/>
              <a:gd name="connsiteX10" fmla="*/ 101069 w 6554980"/>
              <a:gd name="connsiteY10" fmla="*/ 51127 h 1782714"/>
              <a:gd name="connsiteX11" fmla="*/ 541763 w 6554980"/>
              <a:gd name="connsiteY11" fmla="*/ 64036 h 1782714"/>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04648 w 6554980"/>
              <a:gd name="connsiteY7" fmla="*/ 1468829 h 1782715"/>
              <a:gd name="connsiteX8" fmla="*/ 1087616 w 6554980"/>
              <a:gd name="connsiteY8" fmla="*/ 1243111 h 1782715"/>
              <a:gd name="connsiteX9" fmla="*/ 581230 w 6554980"/>
              <a:gd name="connsiteY9" fmla="*/ 369689 h 1782715"/>
              <a:gd name="connsiteX10" fmla="*/ 101069 w 6554980"/>
              <a:gd name="connsiteY10" fmla="*/ 51128 h 1782715"/>
              <a:gd name="connsiteX11" fmla="*/ 541763 w 6554980"/>
              <a:gd name="connsiteY11"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04648 w 6554980"/>
              <a:gd name="connsiteY7" fmla="*/ 1468829 h 1782715"/>
              <a:gd name="connsiteX8" fmla="*/ 1129219 w 6554980"/>
              <a:gd name="connsiteY8" fmla="*/ 1210276 h 1782715"/>
              <a:gd name="connsiteX9" fmla="*/ 581230 w 6554980"/>
              <a:gd name="connsiteY9" fmla="*/ 369689 h 1782715"/>
              <a:gd name="connsiteX10" fmla="*/ 101069 w 6554980"/>
              <a:gd name="connsiteY10" fmla="*/ 51128 h 1782715"/>
              <a:gd name="connsiteX11" fmla="*/ 541763 w 6554980"/>
              <a:gd name="connsiteY11"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87092 w 6554980"/>
              <a:gd name="connsiteY7" fmla="*/ 1431661 h 1782715"/>
              <a:gd name="connsiteX8" fmla="*/ 1129219 w 6554980"/>
              <a:gd name="connsiteY8" fmla="*/ 1210276 h 1782715"/>
              <a:gd name="connsiteX9" fmla="*/ 581230 w 6554980"/>
              <a:gd name="connsiteY9" fmla="*/ 369689 h 1782715"/>
              <a:gd name="connsiteX10" fmla="*/ 101069 w 6554980"/>
              <a:gd name="connsiteY10" fmla="*/ 51128 h 1782715"/>
              <a:gd name="connsiteX11" fmla="*/ 541763 w 6554980"/>
              <a:gd name="connsiteY11"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87092 w 6554980"/>
              <a:gd name="connsiteY7" fmla="*/ 1431661 h 1782715"/>
              <a:gd name="connsiteX8" fmla="*/ 1129219 w 6554980"/>
              <a:gd name="connsiteY8" fmla="*/ 1210276 h 1782715"/>
              <a:gd name="connsiteX9" fmla="*/ 581230 w 6554980"/>
              <a:gd name="connsiteY9" fmla="*/ 369689 h 1782715"/>
              <a:gd name="connsiteX10" fmla="*/ 101069 w 6554980"/>
              <a:gd name="connsiteY10" fmla="*/ 51128 h 1782715"/>
              <a:gd name="connsiteX11" fmla="*/ 541763 w 6554980"/>
              <a:gd name="connsiteY11"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87092 w 6554980"/>
              <a:gd name="connsiteY7" fmla="*/ 1431661 h 1782715"/>
              <a:gd name="connsiteX8" fmla="*/ 1155412 w 6554980"/>
              <a:gd name="connsiteY8" fmla="*/ 1182627 h 1782715"/>
              <a:gd name="connsiteX9" fmla="*/ 581230 w 6554980"/>
              <a:gd name="connsiteY9" fmla="*/ 369689 h 1782715"/>
              <a:gd name="connsiteX10" fmla="*/ 101069 w 6554980"/>
              <a:gd name="connsiteY10" fmla="*/ 51128 h 1782715"/>
              <a:gd name="connsiteX11" fmla="*/ 541763 w 6554980"/>
              <a:gd name="connsiteY11"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56271 w 6554980"/>
              <a:gd name="connsiteY7" fmla="*/ 1442036 h 1782715"/>
              <a:gd name="connsiteX8" fmla="*/ 1155412 w 6554980"/>
              <a:gd name="connsiteY8" fmla="*/ 1182627 h 1782715"/>
              <a:gd name="connsiteX9" fmla="*/ 581230 w 6554980"/>
              <a:gd name="connsiteY9" fmla="*/ 369689 h 1782715"/>
              <a:gd name="connsiteX10" fmla="*/ 101069 w 6554980"/>
              <a:gd name="connsiteY10" fmla="*/ 51128 h 1782715"/>
              <a:gd name="connsiteX11" fmla="*/ 541763 w 6554980"/>
              <a:gd name="connsiteY11"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56271 w 6554980"/>
              <a:gd name="connsiteY7" fmla="*/ 1442036 h 1782715"/>
              <a:gd name="connsiteX8" fmla="*/ 1212588 w 6554980"/>
              <a:gd name="connsiteY8" fmla="*/ 1315269 h 1782715"/>
              <a:gd name="connsiteX9" fmla="*/ 1155412 w 6554980"/>
              <a:gd name="connsiteY9" fmla="*/ 1182627 h 1782715"/>
              <a:gd name="connsiteX10" fmla="*/ 581230 w 6554980"/>
              <a:gd name="connsiteY10" fmla="*/ 369689 h 1782715"/>
              <a:gd name="connsiteX11" fmla="*/ 101069 w 6554980"/>
              <a:gd name="connsiteY11" fmla="*/ 51128 h 1782715"/>
              <a:gd name="connsiteX12" fmla="*/ 541763 w 6554980"/>
              <a:gd name="connsiteY12"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56271 w 6554980"/>
              <a:gd name="connsiteY7" fmla="*/ 1442036 h 1782715"/>
              <a:gd name="connsiteX8" fmla="*/ 1217218 w 6554980"/>
              <a:gd name="connsiteY8" fmla="*/ 1332784 h 1782715"/>
              <a:gd name="connsiteX9" fmla="*/ 1155412 w 6554980"/>
              <a:gd name="connsiteY9" fmla="*/ 1182627 h 1782715"/>
              <a:gd name="connsiteX10" fmla="*/ 581230 w 6554980"/>
              <a:gd name="connsiteY10" fmla="*/ 369689 h 1782715"/>
              <a:gd name="connsiteX11" fmla="*/ 101069 w 6554980"/>
              <a:gd name="connsiteY11" fmla="*/ 51128 h 1782715"/>
              <a:gd name="connsiteX12" fmla="*/ 541763 w 6554980"/>
              <a:gd name="connsiteY12"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30070 w 6554980"/>
              <a:gd name="connsiteY7" fmla="*/ 1470071 h 1782715"/>
              <a:gd name="connsiteX8" fmla="*/ 1217218 w 6554980"/>
              <a:gd name="connsiteY8" fmla="*/ 1332784 h 1782715"/>
              <a:gd name="connsiteX9" fmla="*/ 1155412 w 6554980"/>
              <a:gd name="connsiteY9" fmla="*/ 1182627 h 1782715"/>
              <a:gd name="connsiteX10" fmla="*/ 581230 w 6554980"/>
              <a:gd name="connsiteY10" fmla="*/ 369689 h 1782715"/>
              <a:gd name="connsiteX11" fmla="*/ 101069 w 6554980"/>
              <a:gd name="connsiteY11" fmla="*/ 51128 h 1782715"/>
              <a:gd name="connsiteX12" fmla="*/ 541763 w 6554980"/>
              <a:gd name="connsiteY12"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37992 w 6554980"/>
              <a:gd name="connsiteY6" fmla="*/ 1662336 h 1782715"/>
              <a:gd name="connsiteX7" fmla="*/ 1230070 w 6554980"/>
              <a:gd name="connsiteY7" fmla="*/ 1470071 h 1782715"/>
              <a:gd name="connsiteX8" fmla="*/ 1217218 w 6554980"/>
              <a:gd name="connsiteY8" fmla="*/ 1332784 h 1782715"/>
              <a:gd name="connsiteX9" fmla="*/ 1155412 w 6554980"/>
              <a:gd name="connsiteY9" fmla="*/ 1182627 h 1782715"/>
              <a:gd name="connsiteX10" fmla="*/ 581230 w 6554980"/>
              <a:gd name="connsiteY10" fmla="*/ 369689 h 1782715"/>
              <a:gd name="connsiteX11" fmla="*/ 101069 w 6554980"/>
              <a:gd name="connsiteY11" fmla="*/ 51128 h 1782715"/>
              <a:gd name="connsiteX12" fmla="*/ 541763 w 6554980"/>
              <a:gd name="connsiteY12"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37992 w 6554980"/>
              <a:gd name="connsiteY6" fmla="*/ 1662336 h 1782715"/>
              <a:gd name="connsiteX7" fmla="*/ 1230070 w 6554980"/>
              <a:gd name="connsiteY7" fmla="*/ 1470071 h 1782715"/>
              <a:gd name="connsiteX8" fmla="*/ 1217218 w 6554980"/>
              <a:gd name="connsiteY8" fmla="*/ 1332784 h 1782715"/>
              <a:gd name="connsiteX9" fmla="*/ 1155412 w 6554980"/>
              <a:gd name="connsiteY9" fmla="*/ 1182627 h 1782715"/>
              <a:gd name="connsiteX10" fmla="*/ 581230 w 6554980"/>
              <a:gd name="connsiteY10" fmla="*/ 369689 h 1782715"/>
              <a:gd name="connsiteX11" fmla="*/ 101069 w 6554980"/>
              <a:gd name="connsiteY11" fmla="*/ 51128 h 1782715"/>
              <a:gd name="connsiteX12" fmla="*/ 541763 w 6554980"/>
              <a:gd name="connsiteY12" fmla="*/ 64037 h 1782715"/>
              <a:gd name="connsiteX0" fmla="*/ 541763 w 6464023"/>
              <a:gd name="connsiteY0" fmla="*/ 64037 h 1756462"/>
              <a:gd name="connsiteX1" fmla="*/ 5329918 w 6464023"/>
              <a:gd name="connsiteY1" fmla="*/ 696957 h 1756462"/>
              <a:gd name="connsiteX2" fmla="*/ 6464023 w 6464023"/>
              <a:gd name="connsiteY2" fmla="*/ 1756461 h 1756462"/>
              <a:gd name="connsiteX3" fmla="*/ 3953301 w 6464023"/>
              <a:gd name="connsiteY3" fmla="*/ 1713504 h 1756462"/>
              <a:gd name="connsiteX4" fmla="*/ 3230368 w 6464023"/>
              <a:gd name="connsiteY4" fmla="*/ 1716331 h 1756462"/>
              <a:gd name="connsiteX5" fmla="*/ 1629845 w 6464023"/>
              <a:gd name="connsiteY5" fmla="*/ 1683900 h 1756462"/>
              <a:gd name="connsiteX6" fmla="*/ 1237992 w 6464023"/>
              <a:gd name="connsiteY6" fmla="*/ 1662336 h 1756462"/>
              <a:gd name="connsiteX7" fmla="*/ 1230070 w 6464023"/>
              <a:gd name="connsiteY7" fmla="*/ 1470071 h 1756462"/>
              <a:gd name="connsiteX8" fmla="*/ 1217218 w 6464023"/>
              <a:gd name="connsiteY8" fmla="*/ 1332784 h 1756462"/>
              <a:gd name="connsiteX9" fmla="*/ 1155412 w 6464023"/>
              <a:gd name="connsiteY9" fmla="*/ 1182627 h 1756462"/>
              <a:gd name="connsiteX10" fmla="*/ 581230 w 6464023"/>
              <a:gd name="connsiteY10" fmla="*/ 369689 h 1756462"/>
              <a:gd name="connsiteX11" fmla="*/ 101069 w 6464023"/>
              <a:gd name="connsiteY11" fmla="*/ 51128 h 1756462"/>
              <a:gd name="connsiteX12" fmla="*/ 541763 w 6464023"/>
              <a:gd name="connsiteY12" fmla="*/ 64037 h 1756462"/>
              <a:gd name="connsiteX0" fmla="*/ 541763 w 6464023"/>
              <a:gd name="connsiteY0" fmla="*/ 64037 h 1756461"/>
              <a:gd name="connsiteX1" fmla="*/ 5329918 w 6464023"/>
              <a:gd name="connsiteY1" fmla="*/ 696957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230070 w 6464023"/>
              <a:gd name="connsiteY7" fmla="*/ 1470071 h 1756461"/>
              <a:gd name="connsiteX8" fmla="*/ 1217218 w 6464023"/>
              <a:gd name="connsiteY8" fmla="*/ 1332784 h 1756461"/>
              <a:gd name="connsiteX9" fmla="*/ 1155412 w 6464023"/>
              <a:gd name="connsiteY9" fmla="*/ 1182627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41763 w 6464023"/>
              <a:gd name="connsiteY0" fmla="*/ 64037 h 1756461"/>
              <a:gd name="connsiteX1" fmla="*/ 5117176 w 6464023"/>
              <a:gd name="connsiteY1" fmla="*/ 654973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230070 w 6464023"/>
              <a:gd name="connsiteY7" fmla="*/ 1470071 h 1756461"/>
              <a:gd name="connsiteX8" fmla="*/ 1217218 w 6464023"/>
              <a:gd name="connsiteY8" fmla="*/ 1332784 h 1756461"/>
              <a:gd name="connsiteX9" fmla="*/ 1155412 w 6464023"/>
              <a:gd name="connsiteY9" fmla="*/ 1182627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41763 w 6464023"/>
              <a:gd name="connsiteY0" fmla="*/ 64037 h 1756461"/>
              <a:gd name="connsiteX1" fmla="*/ 5117176 w 6464023"/>
              <a:gd name="connsiteY1" fmla="*/ 654973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230070 w 6464023"/>
              <a:gd name="connsiteY7" fmla="*/ 1470071 h 1756461"/>
              <a:gd name="connsiteX8" fmla="*/ 1217218 w 6464023"/>
              <a:gd name="connsiteY8" fmla="*/ 1332784 h 1756461"/>
              <a:gd name="connsiteX9" fmla="*/ 998885 w 6464023"/>
              <a:gd name="connsiteY9" fmla="*/ 939991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41763 w 6464023"/>
              <a:gd name="connsiteY0" fmla="*/ 64037 h 1756461"/>
              <a:gd name="connsiteX1" fmla="*/ 5117176 w 6464023"/>
              <a:gd name="connsiteY1" fmla="*/ 654973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230070 w 6464023"/>
              <a:gd name="connsiteY7" fmla="*/ 1470071 h 1756461"/>
              <a:gd name="connsiteX8" fmla="*/ 1164008 w 6464023"/>
              <a:gd name="connsiteY8" fmla="*/ 1226791 h 1756461"/>
              <a:gd name="connsiteX9" fmla="*/ 998885 w 6464023"/>
              <a:gd name="connsiteY9" fmla="*/ 939991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41763 w 6464023"/>
              <a:gd name="connsiteY0" fmla="*/ 64037 h 1756461"/>
              <a:gd name="connsiteX1" fmla="*/ 5117176 w 6464023"/>
              <a:gd name="connsiteY1" fmla="*/ 654973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230070 w 6464023"/>
              <a:gd name="connsiteY7" fmla="*/ 1470071 h 1756461"/>
              <a:gd name="connsiteX8" fmla="*/ 1164008 w 6464023"/>
              <a:gd name="connsiteY8" fmla="*/ 1226791 h 1756461"/>
              <a:gd name="connsiteX9" fmla="*/ 846225 w 6464023"/>
              <a:gd name="connsiteY9" fmla="*/ 743790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41763 w 6464023"/>
              <a:gd name="connsiteY0" fmla="*/ 64037 h 1756461"/>
              <a:gd name="connsiteX1" fmla="*/ 5117176 w 6464023"/>
              <a:gd name="connsiteY1" fmla="*/ 654973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230070 w 6464023"/>
              <a:gd name="connsiteY7" fmla="*/ 1470071 h 1756461"/>
              <a:gd name="connsiteX8" fmla="*/ 1085363 w 6464023"/>
              <a:gd name="connsiteY8" fmla="*/ 1119929 h 1756461"/>
              <a:gd name="connsiteX9" fmla="*/ 846225 w 6464023"/>
              <a:gd name="connsiteY9" fmla="*/ 743790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41763 w 6464023"/>
              <a:gd name="connsiteY0" fmla="*/ 64037 h 1756461"/>
              <a:gd name="connsiteX1" fmla="*/ 5117176 w 6464023"/>
              <a:gd name="connsiteY1" fmla="*/ 654973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189221 w 6464023"/>
              <a:gd name="connsiteY7" fmla="*/ 1474466 h 1756461"/>
              <a:gd name="connsiteX8" fmla="*/ 1085363 w 6464023"/>
              <a:gd name="connsiteY8" fmla="*/ 1119929 h 1756461"/>
              <a:gd name="connsiteX9" fmla="*/ 846225 w 6464023"/>
              <a:gd name="connsiteY9" fmla="*/ 743790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12355 w 6434615"/>
              <a:gd name="connsiteY0" fmla="*/ 60559 h 1752983"/>
              <a:gd name="connsiteX1" fmla="*/ 5087768 w 6434615"/>
              <a:gd name="connsiteY1" fmla="*/ 651495 h 1752983"/>
              <a:gd name="connsiteX2" fmla="*/ 6434615 w 6434615"/>
              <a:gd name="connsiteY2" fmla="*/ 1752983 h 1752983"/>
              <a:gd name="connsiteX3" fmla="*/ 3923893 w 6434615"/>
              <a:gd name="connsiteY3" fmla="*/ 1710026 h 1752983"/>
              <a:gd name="connsiteX4" fmla="*/ 3200960 w 6434615"/>
              <a:gd name="connsiteY4" fmla="*/ 1712853 h 1752983"/>
              <a:gd name="connsiteX5" fmla="*/ 1600437 w 6434615"/>
              <a:gd name="connsiteY5" fmla="*/ 1680422 h 1752983"/>
              <a:gd name="connsiteX6" fmla="*/ 1208584 w 6434615"/>
              <a:gd name="connsiteY6" fmla="*/ 1658858 h 1752983"/>
              <a:gd name="connsiteX7" fmla="*/ 1159813 w 6434615"/>
              <a:gd name="connsiteY7" fmla="*/ 1470988 h 1752983"/>
              <a:gd name="connsiteX8" fmla="*/ 1055955 w 6434615"/>
              <a:gd name="connsiteY8" fmla="*/ 1116451 h 1752983"/>
              <a:gd name="connsiteX9" fmla="*/ 816817 w 6434615"/>
              <a:gd name="connsiteY9" fmla="*/ 740312 h 1752983"/>
              <a:gd name="connsiteX10" fmla="*/ 551822 w 6434615"/>
              <a:gd name="connsiteY10" fmla="*/ 366211 h 1752983"/>
              <a:gd name="connsiteX11" fmla="*/ 132553 w 6434615"/>
              <a:gd name="connsiteY11" fmla="*/ 55517 h 1752983"/>
              <a:gd name="connsiteX12" fmla="*/ 512355 w 6434615"/>
              <a:gd name="connsiteY12" fmla="*/ 60559 h 1752983"/>
              <a:gd name="connsiteX0" fmla="*/ 546514 w 6468774"/>
              <a:gd name="connsiteY0" fmla="*/ 83172 h 1775596"/>
              <a:gd name="connsiteX1" fmla="*/ 5121927 w 6468774"/>
              <a:gd name="connsiteY1" fmla="*/ 674108 h 1775596"/>
              <a:gd name="connsiteX2" fmla="*/ 6468774 w 6468774"/>
              <a:gd name="connsiteY2" fmla="*/ 1775596 h 1775596"/>
              <a:gd name="connsiteX3" fmla="*/ 3958052 w 6468774"/>
              <a:gd name="connsiteY3" fmla="*/ 1732639 h 1775596"/>
              <a:gd name="connsiteX4" fmla="*/ 3235119 w 6468774"/>
              <a:gd name="connsiteY4" fmla="*/ 1735466 h 1775596"/>
              <a:gd name="connsiteX5" fmla="*/ 1634596 w 6468774"/>
              <a:gd name="connsiteY5" fmla="*/ 1703035 h 1775596"/>
              <a:gd name="connsiteX6" fmla="*/ 1242743 w 6468774"/>
              <a:gd name="connsiteY6" fmla="*/ 1681471 h 1775596"/>
              <a:gd name="connsiteX7" fmla="*/ 1193972 w 6468774"/>
              <a:gd name="connsiteY7" fmla="*/ 1493601 h 1775596"/>
              <a:gd name="connsiteX8" fmla="*/ 1090114 w 6468774"/>
              <a:gd name="connsiteY8" fmla="*/ 1139064 h 1775596"/>
              <a:gd name="connsiteX9" fmla="*/ 850976 w 6468774"/>
              <a:gd name="connsiteY9" fmla="*/ 762925 h 1775596"/>
              <a:gd name="connsiteX10" fmla="*/ 585981 w 6468774"/>
              <a:gd name="connsiteY10" fmla="*/ 388824 h 1775596"/>
              <a:gd name="connsiteX11" fmla="*/ 96562 w 6468774"/>
              <a:gd name="connsiteY11" fmla="*/ 35224 h 1775596"/>
              <a:gd name="connsiteX12" fmla="*/ 546514 w 6468774"/>
              <a:gd name="connsiteY12" fmla="*/ 83172 h 1775596"/>
              <a:gd name="connsiteX0" fmla="*/ 574501 w 6496761"/>
              <a:gd name="connsiteY0" fmla="*/ 76841 h 1769265"/>
              <a:gd name="connsiteX1" fmla="*/ 5149914 w 6496761"/>
              <a:gd name="connsiteY1" fmla="*/ 667777 h 1769265"/>
              <a:gd name="connsiteX2" fmla="*/ 6496761 w 6496761"/>
              <a:gd name="connsiteY2" fmla="*/ 1769265 h 1769265"/>
              <a:gd name="connsiteX3" fmla="*/ 3986039 w 6496761"/>
              <a:gd name="connsiteY3" fmla="*/ 1726308 h 1769265"/>
              <a:gd name="connsiteX4" fmla="*/ 3263106 w 6496761"/>
              <a:gd name="connsiteY4" fmla="*/ 1729135 h 1769265"/>
              <a:gd name="connsiteX5" fmla="*/ 1662583 w 6496761"/>
              <a:gd name="connsiteY5" fmla="*/ 1696704 h 1769265"/>
              <a:gd name="connsiteX6" fmla="*/ 1270730 w 6496761"/>
              <a:gd name="connsiteY6" fmla="*/ 1675140 h 1769265"/>
              <a:gd name="connsiteX7" fmla="*/ 1221959 w 6496761"/>
              <a:gd name="connsiteY7" fmla="*/ 1487270 h 1769265"/>
              <a:gd name="connsiteX8" fmla="*/ 1118101 w 6496761"/>
              <a:gd name="connsiteY8" fmla="*/ 1132733 h 1769265"/>
              <a:gd name="connsiteX9" fmla="*/ 878963 w 6496761"/>
              <a:gd name="connsiteY9" fmla="*/ 756594 h 1769265"/>
              <a:gd name="connsiteX10" fmla="*/ 613968 w 6496761"/>
              <a:gd name="connsiteY10" fmla="*/ 382493 h 1769265"/>
              <a:gd name="connsiteX11" fmla="*/ 124549 w 6496761"/>
              <a:gd name="connsiteY11" fmla="*/ 28893 h 1769265"/>
              <a:gd name="connsiteX12" fmla="*/ 574501 w 6496761"/>
              <a:gd name="connsiteY12" fmla="*/ 76841 h 1769265"/>
              <a:gd name="connsiteX0" fmla="*/ 574501 w 6496761"/>
              <a:gd name="connsiteY0" fmla="*/ 76841 h 1769265"/>
              <a:gd name="connsiteX1" fmla="*/ 5149914 w 6496761"/>
              <a:gd name="connsiteY1" fmla="*/ 667777 h 1769265"/>
              <a:gd name="connsiteX2" fmla="*/ 6496761 w 6496761"/>
              <a:gd name="connsiteY2" fmla="*/ 1769265 h 1769265"/>
              <a:gd name="connsiteX3" fmla="*/ 3986039 w 6496761"/>
              <a:gd name="connsiteY3" fmla="*/ 1726308 h 1769265"/>
              <a:gd name="connsiteX4" fmla="*/ 3263106 w 6496761"/>
              <a:gd name="connsiteY4" fmla="*/ 1729135 h 1769265"/>
              <a:gd name="connsiteX5" fmla="*/ 1662583 w 6496761"/>
              <a:gd name="connsiteY5" fmla="*/ 1696704 h 1769265"/>
              <a:gd name="connsiteX6" fmla="*/ 1270730 w 6496761"/>
              <a:gd name="connsiteY6" fmla="*/ 1675140 h 1769265"/>
              <a:gd name="connsiteX7" fmla="*/ 1221959 w 6496761"/>
              <a:gd name="connsiteY7" fmla="*/ 1487270 h 1769265"/>
              <a:gd name="connsiteX8" fmla="*/ 1118101 w 6496761"/>
              <a:gd name="connsiteY8" fmla="*/ 1132733 h 1769265"/>
              <a:gd name="connsiteX9" fmla="*/ 878963 w 6496761"/>
              <a:gd name="connsiteY9" fmla="*/ 756594 h 1769265"/>
              <a:gd name="connsiteX10" fmla="*/ 613968 w 6496761"/>
              <a:gd name="connsiteY10" fmla="*/ 382493 h 1769265"/>
              <a:gd name="connsiteX11" fmla="*/ 124549 w 6496761"/>
              <a:gd name="connsiteY11" fmla="*/ 28893 h 1769265"/>
              <a:gd name="connsiteX12" fmla="*/ 574501 w 6496761"/>
              <a:gd name="connsiteY12" fmla="*/ 76841 h 1769265"/>
              <a:gd name="connsiteX0" fmla="*/ 574501 w 6496761"/>
              <a:gd name="connsiteY0" fmla="*/ 76841 h 1769265"/>
              <a:gd name="connsiteX1" fmla="*/ 5149914 w 6496761"/>
              <a:gd name="connsiteY1" fmla="*/ 667777 h 1769265"/>
              <a:gd name="connsiteX2" fmla="*/ 6496761 w 6496761"/>
              <a:gd name="connsiteY2" fmla="*/ 1769265 h 1769265"/>
              <a:gd name="connsiteX3" fmla="*/ 3986039 w 6496761"/>
              <a:gd name="connsiteY3" fmla="*/ 1726308 h 1769265"/>
              <a:gd name="connsiteX4" fmla="*/ 3263106 w 6496761"/>
              <a:gd name="connsiteY4" fmla="*/ 1729135 h 1769265"/>
              <a:gd name="connsiteX5" fmla="*/ 1662583 w 6496761"/>
              <a:gd name="connsiteY5" fmla="*/ 1696704 h 1769265"/>
              <a:gd name="connsiteX6" fmla="*/ 1270730 w 6496761"/>
              <a:gd name="connsiteY6" fmla="*/ 1675140 h 1769265"/>
              <a:gd name="connsiteX7" fmla="*/ 1221959 w 6496761"/>
              <a:gd name="connsiteY7" fmla="*/ 1487270 h 1769265"/>
              <a:gd name="connsiteX8" fmla="*/ 1118101 w 6496761"/>
              <a:gd name="connsiteY8" fmla="*/ 1132733 h 1769265"/>
              <a:gd name="connsiteX9" fmla="*/ 878963 w 6496761"/>
              <a:gd name="connsiteY9" fmla="*/ 756594 h 1769265"/>
              <a:gd name="connsiteX10" fmla="*/ 613968 w 6496761"/>
              <a:gd name="connsiteY10" fmla="*/ 382493 h 1769265"/>
              <a:gd name="connsiteX11" fmla="*/ 124549 w 6496761"/>
              <a:gd name="connsiteY11" fmla="*/ 28893 h 1769265"/>
              <a:gd name="connsiteX12" fmla="*/ 574501 w 6496761"/>
              <a:gd name="connsiteY12" fmla="*/ 76841 h 1769265"/>
              <a:gd name="connsiteX0" fmla="*/ 574501 w 6496761"/>
              <a:gd name="connsiteY0" fmla="*/ 76841 h 1769265"/>
              <a:gd name="connsiteX1" fmla="*/ 5404738 w 6496761"/>
              <a:gd name="connsiteY1" fmla="*/ 877055 h 1769265"/>
              <a:gd name="connsiteX2" fmla="*/ 6496761 w 6496761"/>
              <a:gd name="connsiteY2" fmla="*/ 1769265 h 1769265"/>
              <a:gd name="connsiteX3" fmla="*/ 3986039 w 6496761"/>
              <a:gd name="connsiteY3" fmla="*/ 1726308 h 1769265"/>
              <a:gd name="connsiteX4" fmla="*/ 3263106 w 6496761"/>
              <a:gd name="connsiteY4" fmla="*/ 1729135 h 1769265"/>
              <a:gd name="connsiteX5" fmla="*/ 1662583 w 6496761"/>
              <a:gd name="connsiteY5" fmla="*/ 1696704 h 1769265"/>
              <a:gd name="connsiteX6" fmla="*/ 1270730 w 6496761"/>
              <a:gd name="connsiteY6" fmla="*/ 1675140 h 1769265"/>
              <a:gd name="connsiteX7" fmla="*/ 1221959 w 6496761"/>
              <a:gd name="connsiteY7" fmla="*/ 1487270 h 1769265"/>
              <a:gd name="connsiteX8" fmla="*/ 1118101 w 6496761"/>
              <a:gd name="connsiteY8" fmla="*/ 1132733 h 1769265"/>
              <a:gd name="connsiteX9" fmla="*/ 878963 w 6496761"/>
              <a:gd name="connsiteY9" fmla="*/ 756594 h 1769265"/>
              <a:gd name="connsiteX10" fmla="*/ 613968 w 6496761"/>
              <a:gd name="connsiteY10" fmla="*/ 382493 h 1769265"/>
              <a:gd name="connsiteX11" fmla="*/ 124549 w 6496761"/>
              <a:gd name="connsiteY11" fmla="*/ 28893 h 1769265"/>
              <a:gd name="connsiteX12" fmla="*/ 574501 w 6496761"/>
              <a:gd name="connsiteY12" fmla="*/ 76841 h 1769265"/>
              <a:gd name="connsiteX0" fmla="*/ 574501 w 6023472"/>
              <a:gd name="connsiteY0" fmla="*/ 76841 h 1730910"/>
              <a:gd name="connsiteX1" fmla="*/ 5404738 w 6023472"/>
              <a:gd name="connsiteY1" fmla="*/ 877055 h 1730910"/>
              <a:gd name="connsiteX2" fmla="*/ 6023472 w 6023472"/>
              <a:gd name="connsiteY2" fmla="*/ 1696352 h 1730910"/>
              <a:gd name="connsiteX3" fmla="*/ 3986039 w 6023472"/>
              <a:gd name="connsiteY3" fmla="*/ 1726308 h 1730910"/>
              <a:gd name="connsiteX4" fmla="*/ 3263106 w 6023472"/>
              <a:gd name="connsiteY4" fmla="*/ 1729135 h 1730910"/>
              <a:gd name="connsiteX5" fmla="*/ 1662583 w 6023472"/>
              <a:gd name="connsiteY5" fmla="*/ 1696704 h 1730910"/>
              <a:gd name="connsiteX6" fmla="*/ 1270730 w 6023472"/>
              <a:gd name="connsiteY6" fmla="*/ 1675140 h 1730910"/>
              <a:gd name="connsiteX7" fmla="*/ 1221959 w 6023472"/>
              <a:gd name="connsiteY7" fmla="*/ 1487270 h 1730910"/>
              <a:gd name="connsiteX8" fmla="*/ 1118101 w 6023472"/>
              <a:gd name="connsiteY8" fmla="*/ 1132733 h 1730910"/>
              <a:gd name="connsiteX9" fmla="*/ 878963 w 6023472"/>
              <a:gd name="connsiteY9" fmla="*/ 756594 h 1730910"/>
              <a:gd name="connsiteX10" fmla="*/ 613968 w 6023472"/>
              <a:gd name="connsiteY10" fmla="*/ 382493 h 1730910"/>
              <a:gd name="connsiteX11" fmla="*/ 124549 w 6023472"/>
              <a:gd name="connsiteY11" fmla="*/ 28893 h 1730910"/>
              <a:gd name="connsiteX12" fmla="*/ 574501 w 6023472"/>
              <a:gd name="connsiteY12" fmla="*/ 76841 h 1730910"/>
              <a:gd name="connsiteX0" fmla="*/ 574501 w 6023472"/>
              <a:gd name="connsiteY0" fmla="*/ 76841 h 1730908"/>
              <a:gd name="connsiteX1" fmla="*/ 5404738 w 6023472"/>
              <a:gd name="connsiteY1" fmla="*/ 877055 h 1730908"/>
              <a:gd name="connsiteX2" fmla="*/ 6023472 w 6023472"/>
              <a:gd name="connsiteY2" fmla="*/ 1696352 h 1730908"/>
              <a:gd name="connsiteX3" fmla="*/ 3986039 w 6023472"/>
              <a:gd name="connsiteY3" fmla="*/ 1726308 h 1730908"/>
              <a:gd name="connsiteX4" fmla="*/ 3263106 w 6023472"/>
              <a:gd name="connsiteY4" fmla="*/ 1729135 h 1730908"/>
              <a:gd name="connsiteX5" fmla="*/ 1662583 w 6023472"/>
              <a:gd name="connsiteY5" fmla="*/ 1696704 h 1730908"/>
              <a:gd name="connsiteX6" fmla="*/ 1270730 w 6023472"/>
              <a:gd name="connsiteY6" fmla="*/ 1675140 h 1730908"/>
              <a:gd name="connsiteX7" fmla="*/ 1221959 w 6023472"/>
              <a:gd name="connsiteY7" fmla="*/ 1487270 h 1730908"/>
              <a:gd name="connsiteX8" fmla="*/ 1118101 w 6023472"/>
              <a:gd name="connsiteY8" fmla="*/ 1132733 h 1730908"/>
              <a:gd name="connsiteX9" fmla="*/ 878963 w 6023472"/>
              <a:gd name="connsiteY9" fmla="*/ 756594 h 1730908"/>
              <a:gd name="connsiteX10" fmla="*/ 613968 w 6023472"/>
              <a:gd name="connsiteY10" fmla="*/ 382493 h 1730908"/>
              <a:gd name="connsiteX11" fmla="*/ 124549 w 6023472"/>
              <a:gd name="connsiteY11" fmla="*/ 28893 h 1730908"/>
              <a:gd name="connsiteX12" fmla="*/ 574501 w 6023472"/>
              <a:gd name="connsiteY12" fmla="*/ 76841 h 1730908"/>
              <a:gd name="connsiteX0" fmla="*/ 574501 w 6023472"/>
              <a:gd name="connsiteY0" fmla="*/ 76841 h 1730910"/>
              <a:gd name="connsiteX1" fmla="*/ 5404738 w 6023472"/>
              <a:gd name="connsiteY1" fmla="*/ 877055 h 1730910"/>
              <a:gd name="connsiteX2" fmla="*/ 6023472 w 6023472"/>
              <a:gd name="connsiteY2" fmla="*/ 1696352 h 1730910"/>
              <a:gd name="connsiteX3" fmla="*/ 3986039 w 6023472"/>
              <a:gd name="connsiteY3" fmla="*/ 1726308 h 1730910"/>
              <a:gd name="connsiteX4" fmla="*/ 3263106 w 6023472"/>
              <a:gd name="connsiteY4" fmla="*/ 1729135 h 1730910"/>
              <a:gd name="connsiteX5" fmla="*/ 1662583 w 6023472"/>
              <a:gd name="connsiteY5" fmla="*/ 1696704 h 1730910"/>
              <a:gd name="connsiteX6" fmla="*/ 1270730 w 6023472"/>
              <a:gd name="connsiteY6" fmla="*/ 1675140 h 1730910"/>
              <a:gd name="connsiteX7" fmla="*/ 1221959 w 6023472"/>
              <a:gd name="connsiteY7" fmla="*/ 1487270 h 1730910"/>
              <a:gd name="connsiteX8" fmla="*/ 1118101 w 6023472"/>
              <a:gd name="connsiteY8" fmla="*/ 1132733 h 1730910"/>
              <a:gd name="connsiteX9" fmla="*/ 878963 w 6023472"/>
              <a:gd name="connsiteY9" fmla="*/ 756594 h 1730910"/>
              <a:gd name="connsiteX10" fmla="*/ 613968 w 6023472"/>
              <a:gd name="connsiteY10" fmla="*/ 382493 h 1730910"/>
              <a:gd name="connsiteX11" fmla="*/ 124549 w 6023472"/>
              <a:gd name="connsiteY11" fmla="*/ 28893 h 1730910"/>
              <a:gd name="connsiteX12" fmla="*/ 574501 w 6023472"/>
              <a:gd name="connsiteY12" fmla="*/ 76841 h 1730910"/>
              <a:gd name="connsiteX0" fmla="*/ 574501 w 6023472"/>
              <a:gd name="connsiteY0" fmla="*/ 76841 h 1730908"/>
              <a:gd name="connsiteX1" fmla="*/ 5404738 w 6023472"/>
              <a:gd name="connsiteY1" fmla="*/ 877055 h 1730908"/>
              <a:gd name="connsiteX2" fmla="*/ 6023472 w 6023472"/>
              <a:gd name="connsiteY2" fmla="*/ 1696352 h 1730908"/>
              <a:gd name="connsiteX3" fmla="*/ 3986039 w 6023472"/>
              <a:gd name="connsiteY3" fmla="*/ 1726308 h 1730908"/>
              <a:gd name="connsiteX4" fmla="*/ 3263106 w 6023472"/>
              <a:gd name="connsiteY4" fmla="*/ 1729135 h 1730908"/>
              <a:gd name="connsiteX5" fmla="*/ 1662583 w 6023472"/>
              <a:gd name="connsiteY5" fmla="*/ 1696704 h 1730908"/>
              <a:gd name="connsiteX6" fmla="*/ 1270730 w 6023472"/>
              <a:gd name="connsiteY6" fmla="*/ 1675140 h 1730908"/>
              <a:gd name="connsiteX7" fmla="*/ 1221959 w 6023472"/>
              <a:gd name="connsiteY7" fmla="*/ 1487270 h 1730908"/>
              <a:gd name="connsiteX8" fmla="*/ 1118101 w 6023472"/>
              <a:gd name="connsiteY8" fmla="*/ 1132733 h 1730908"/>
              <a:gd name="connsiteX9" fmla="*/ 878963 w 6023472"/>
              <a:gd name="connsiteY9" fmla="*/ 756594 h 1730908"/>
              <a:gd name="connsiteX10" fmla="*/ 613968 w 6023472"/>
              <a:gd name="connsiteY10" fmla="*/ 382493 h 1730908"/>
              <a:gd name="connsiteX11" fmla="*/ 124549 w 6023472"/>
              <a:gd name="connsiteY11" fmla="*/ 28893 h 1730908"/>
              <a:gd name="connsiteX12" fmla="*/ 574501 w 6023472"/>
              <a:gd name="connsiteY12" fmla="*/ 76841 h 1730908"/>
              <a:gd name="connsiteX0" fmla="*/ 574501 w 6023472"/>
              <a:gd name="connsiteY0" fmla="*/ 76841 h 1730910"/>
              <a:gd name="connsiteX1" fmla="*/ 5404738 w 6023472"/>
              <a:gd name="connsiteY1" fmla="*/ 877055 h 1730910"/>
              <a:gd name="connsiteX2" fmla="*/ 6023472 w 6023472"/>
              <a:gd name="connsiteY2" fmla="*/ 1696352 h 1730910"/>
              <a:gd name="connsiteX3" fmla="*/ 3986039 w 6023472"/>
              <a:gd name="connsiteY3" fmla="*/ 1726308 h 1730910"/>
              <a:gd name="connsiteX4" fmla="*/ 3263106 w 6023472"/>
              <a:gd name="connsiteY4" fmla="*/ 1729135 h 1730910"/>
              <a:gd name="connsiteX5" fmla="*/ 1662583 w 6023472"/>
              <a:gd name="connsiteY5" fmla="*/ 1696704 h 1730910"/>
              <a:gd name="connsiteX6" fmla="*/ 1270730 w 6023472"/>
              <a:gd name="connsiteY6" fmla="*/ 1675140 h 1730910"/>
              <a:gd name="connsiteX7" fmla="*/ 1221959 w 6023472"/>
              <a:gd name="connsiteY7" fmla="*/ 1487270 h 1730910"/>
              <a:gd name="connsiteX8" fmla="*/ 1118101 w 6023472"/>
              <a:gd name="connsiteY8" fmla="*/ 1132733 h 1730910"/>
              <a:gd name="connsiteX9" fmla="*/ 878963 w 6023472"/>
              <a:gd name="connsiteY9" fmla="*/ 756594 h 1730910"/>
              <a:gd name="connsiteX10" fmla="*/ 613968 w 6023472"/>
              <a:gd name="connsiteY10" fmla="*/ 382493 h 1730910"/>
              <a:gd name="connsiteX11" fmla="*/ 124549 w 6023472"/>
              <a:gd name="connsiteY11" fmla="*/ 28893 h 1730910"/>
              <a:gd name="connsiteX12" fmla="*/ 574501 w 6023472"/>
              <a:gd name="connsiteY12" fmla="*/ 76841 h 1730910"/>
              <a:gd name="connsiteX0" fmla="*/ 574501 w 6023472"/>
              <a:gd name="connsiteY0" fmla="*/ 76841 h 1729304"/>
              <a:gd name="connsiteX1" fmla="*/ 5404738 w 6023472"/>
              <a:gd name="connsiteY1" fmla="*/ 877055 h 1729304"/>
              <a:gd name="connsiteX2" fmla="*/ 6023472 w 6023472"/>
              <a:gd name="connsiteY2" fmla="*/ 1696352 h 1729304"/>
              <a:gd name="connsiteX3" fmla="*/ 3935209 w 6023472"/>
              <a:gd name="connsiteY3" fmla="*/ 1628837 h 1729304"/>
              <a:gd name="connsiteX4" fmla="*/ 3263106 w 6023472"/>
              <a:gd name="connsiteY4" fmla="*/ 1729135 h 1729304"/>
              <a:gd name="connsiteX5" fmla="*/ 1662583 w 6023472"/>
              <a:gd name="connsiteY5" fmla="*/ 1696704 h 1729304"/>
              <a:gd name="connsiteX6" fmla="*/ 1270730 w 6023472"/>
              <a:gd name="connsiteY6" fmla="*/ 1675140 h 1729304"/>
              <a:gd name="connsiteX7" fmla="*/ 1221959 w 6023472"/>
              <a:gd name="connsiteY7" fmla="*/ 1487270 h 1729304"/>
              <a:gd name="connsiteX8" fmla="*/ 1118101 w 6023472"/>
              <a:gd name="connsiteY8" fmla="*/ 1132733 h 1729304"/>
              <a:gd name="connsiteX9" fmla="*/ 878963 w 6023472"/>
              <a:gd name="connsiteY9" fmla="*/ 756594 h 1729304"/>
              <a:gd name="connsiteX10" fmla="*/ 613968 w 6023472"/>
              <a:gd name="connsiteY10" fmla="*/ 382493 h 1729304"/>
              <a:gd name="connsiteX11" fmla="*/ 124549 w 6023472"/>
              <a:gd name="connsiteY11" fmla="*/ 28893 h 1729304"/>
              <a:gd name="connsiteX12" fmla="*/ 574501 w 6023472"/>
              <a:gd name="connsiteY12" fmla="*/ 76841 h 1729304"/>
              <a:gd name="connsiteX0" fmla="*/ 574501 w 6023472"/>
              <a:gd name="connsiteY0" fmla="*/ 76841 h 1729267"/>
              <a:gd name="connsiteX1" fmla="*/ 5404738 w 6023472"/>
              <a:gd name="connsiteY1" fmla="*/ 877055 h 1729267"/>
              <a:gd name="connsiteX2" fmla="*/ 6023472 w 6023472"/>
              <a:gd name="connsiteY2" fmla="*/ 1696352 h 1729267"/>
              <a:gd name="connsiteX3" fmla="*/ 3921411 w 6023472"/>
              <a:gd name="connsiteY3" fmla="*/ 1598930 h 1729267"/>
              <a:gd name="connsiteX4" fmla="*/ 3263106 w 6023472"/>
              <a:gd name="connsiteY4" fmla="*/ 1729135 h 1729267"/>
              <a:gd name="connsiteX5" fmla="*/ 1662583 w 6023472"/>
              <a:gd name="connsiteY5" fmla="*/ 1696704 h 1729267"/>
              <a:gd name="connsiteX6" fmla="*/ 1270730 w 6023472"/>
              <a:gd name="connsiteY6" fmla="*/ 1675140 h 1729267"/>
              <a:gd name="connsiteX7" fmla="*/ 1221959 w 6023472"/>
              <a:gd name="connsiteY7" fmla="*/ 1487270 h 1729267"/>
              <a:gd name="connsiteX8" fmla="*/ 1118101 w 6023472"/>
              <a:gd name="connsiteY8" fmla="*/ 1132733 h 1729267"/>
              <a:gd name="connsiteX9" fmla="*/ 878963 w 6023472"/>
              <a:gd name="connsiteY9" fmla="*/ 756594 h 1729267"/>
              <a:gd name="connsiteX10" fmla="*/ 613968 w 6023472"/>
              <a:gd name="connsiteY10" fmla="*/ 382493 h 1729267"/>
              <a:gd name="connsiteX11" fmla="*/ 124549 w 6023472"/>
              <a:gd name="connsiteY11" fmla="*/ 28893 h 1729267"/>
              <a:gd name="connsiteX12" fmla="*/ 574501 w 6023472"/>
              <a:gd name="connsiteY12" fmla="*/ 76841 h 1729267"/>
              <a:gd name="connsiteX0" fmla="*/ 574501 w 6023472"/>
              <a:gd name="connsiteY0" fmla="*/ 76841 h 1703950"/>
              <a:gd name="connsiteX1" fmla="*/ 5404738 w 6023472"/>
              <a:gd name="connsiteY1" fmla="*/ 877055 h 1703950"/>
              <a:gd name="connsiteX2" fmla="*/ 6023472 w 6023472"/>
              <a:gd name="connsiteY2" fmla="*/ 1696352 h 1703950"/>
              <a:gd name="connsiteX3" fmla="*/ 3921411 w 6023472"/>
              <a:gd name="connsiteY3" fmla="*/ 1598930 h 1703950"/>
              <a:gd name="connsiteX4" fmla="*/ 3145492 w 6023472"/>
              <a:gd name="connsiteY4" fmla="*/ 1613968 h 1703950"/>
              <a:gd name="connsiteX5" fmla="*/ 1662583 w 6023472"/>
              <a:gd name="connsiteY5" fmla="*/ 1696704 h 1703950"/>
              <a:gd name="connsiteX6" fmla="*/ 1270730 w 6023472"/>
              <a:gd name="connsiteY6" fmla="*/ 1675140 h 1703950"/>
              <a:gd name="connsiteX7" fmla="*/ 1221959 w 6023472"/>
              <a:gd name="connsiteY7" fmla="*/ 1487270 h 1703950"/>
              <a:gd name="connsiteX8" fmla="*/ 1118101 w 6023472"/>
              <a:gd name="connsiteY8" fmla="*/ 1132733 h 1703950"/>
              <a:gd name="connsiteX9" fmla="*/ 878963 w 6023472"/>
              <a:gd name="connsiteY9" fmla="*/ 756594 h 1703950"/>
              <a:gd name="connsiteX10" fmla="*/ 613968 w 6023472"/>
              <a:gd name="connsiteY10" fmla="*/ 382493 h 1703950"/>
              <a:gd name="connsiteX11" fmla="*/ 124549 w 6023472"/>
              <a:gd name="connsiteY11" fmla="*/ 28893 h 1703950"/>
              <a:gd name="connsiteX12" fmla="*/ 574501 w 6023472"/>
              <a:gd name="connsiteY12" fmla="*/ 76841 h 1703950"/>
              <a:gd name="connsiteX0" fmla="*/ 574501 w 6023472"/>
              <a:gd name="connsiteY0" fmla="*/ 76841 h 1696352"/>
              <a:gd name="connsiteX1" fmla="*/ 5404738 w 6023472"/>
              <a:gd name="connsiteY1" fmla="*/ 877055 h 1696352"/>
              <a:gd name="connsiteX2" fmla="*/ 6023472 w 6023472"/>
              <a:gd name="connsiteY2" fmla="*/ 1696352 h 1696352"/>
              <a:gd name="connsiteX3" fmla="*/ 3921411 w 6023472"/>
              <a:gd name="connsiteY3" fmla="*/ 1598930 h 1696352"/>
              <a:gd name="connsiteX4" fmla="*/ 3145492 w 6023472"/>
              <a:gd name="connsiteY4" fmla="*/ 1613968 h 1696352"/>
              <a:gd name="connsiteX5" fmla="*/ 1650223 w 6023472"/>
              <a:gd name="connsiteY5" fmla="*/ 1593677 h 1696352"/>
              <a:gd name="connsiteX6" fmla="*/ 1270730 w 6023472"/>
              <a:gd name="connsiteY6" fmla="*/ 1675140 h 1696352"/>
              <a:gd name="connsiteX7" fmla="*/ 1221959 w 6023472"/>
              <a:gd name="connsiteY7" fmla="*/ 1487270 h 1696352"/>
              <a:gd name="connsiteX8" fmla="*/ 1118101 w 6023472"/>
              <a:gd name="connsiteY8" fmla="*/ 1132733 h 1696352"/>
              <a:gd name="connsiteX9" fmla="*/ 878963 w 6023472"/>
              <a:gd name="connsiteY9" fmla="*/ 756594 h 1696352"/>
              <a:gd name="connsiteX10" fmla="*/ 613968 w 6023472"/>
              <a:gd name="connsiteY10" fmla="*/ 382493 h 1696352"/>
              <a:gd name="connsiteX11" fmla="*/ 124549 w 6023472"/>
              <a:gd name="connsiteY11" fmla="*/ 28893 h 1696352"/>
              <a:gd name="connsiteX12" fmla="*/ 574501 w 6023472"/>
              <a:gd name="connsiteY12" fmla="*/ 76841 h 1696352"/>
              <a:gd name="connsiteX0" fmla="*/ 574501 w 6023472"/>
              <a:gd name="connsiteY0" fmla="*/ 76841 h 1696352"/>
              <a:gd name="connsiteX1" fmla="*/ 5404738 w 6023472"/>
              <a:gd name="connsiteY1" fmla="*/ 877055 h 1696352"/>
              <a:gd name="connsiteX2" fmla="*/ 6023472 w 6023472"/>
              <a:gd name="connsiteY2" fmla="*/ 1696352 h 1696352"/>
              <a:gd name="connsiteX3" fmla="*/ 3921411 w 6023472"/>
              <a:gd name="connsiteY3" fmla="*/ 1598930 h 1696352"/>
              <a:gd name="connsiteX4" fmla="*/ 3145492 w 6023472"/>
              <a:gd name="connsiteY4" fmla="*/ 1613968 h 1696352"/>
              <a:gd name="connsiteX5" fmla="*/ 1650223 w 6023472"/>
              <a:gd name="connsiteY5" fmla="*/ 1593677 h 1696352"/>
              <a:gd name="connsiteX6" fmla="*/ 1267809 w 6023472"/>
              <a:gd name="connsiteY6" fmla="*/ 1579863 h 1696352"/>
              <a:gd name="connsiteX7" fmla="*/ 1221959 w 6023472"/>
              <a:gd name="connsiteY7" fmla="*/ 1487270 h 1696352"/>
              <a:gd name="connsiteX8" fmla="*/ 1118101 w 6023472"/>
              <a:gd name="connsiteY8" fmla="*/ 1132733 h 1696352"/>
              <a:gd name="connsiteX9" fmla="*/ 878963 w 6023472"/>
              <a:gd name="connsiteY9" fmla="*/ 756594 h 1696352"/>
              <a:gd name="connsiteX10" fmla="*/ 613968 w 6023472"/>
              <a:gd name="connsiteY10" fmla="*/ 382493 h 1696352"/>
              <a:gd name="connsiteX11" fmla="*/ 124549 w 6023472"/>
              <a:gd name="connsiteY11" fmla="*/ 28893 h 1696352"/>
              <a:gd name="connsiteX12" fmla="*/ 574501 w 6023472"/>
              <a:gd name="connsiteY12" fmla="*/ 76841 h 1696352"/>
              <a:gd name="connsiteX0" fmla="*/ 485182 w 5934153"/>
              <a:gd name="connsiteY0" fmla="*/ 36003 h 1655514"/>
              <a:gd name="connsiteX1" fmla="*/ 5315419 w 5934153"/>
              <a:gd name="connsiteY1" fmla="*/ 836217 h 1655514"/>
              <a:gd name="connsiteX2" fmla="*/ 5934153 w 5934153"/>
              <a:gd name="connsiteY2" fmla="*/ 1655514 h 1655514"/>
              <a:gd name="connsiteX3" fmla="*/ 3832092 w 5934153"/>
              <a:gd name="connsiteY3" fmla="*/ 1558092 h 1655514"/>
              <a:gd name="connsiteX4" fmla="*/ 3056173 w 5934153"/>
              <a:gd name="connsiteY4" fmla="*/ 1573130 h 1655514"/>
              <a:gd name="connsiteX5" fmla="*/ 1560904 w 5934153"/>
              <a:gd name="connsiteY5" fmla="*/ 1552839 h 1655514"/>
              <a:gd name="connsiteX6" fmla="*/ 1178490 w 5934153"/>
              <a:gd name="connsiteY6" fmla="*/ 1539025 h 1655514"/>
              <a:gd name="connsiteX7" fmla="*/ 1132640 w 5934153"/>
              <a:gd name="connsiteY7" fmla="*/ 1446432 h 1655514"/>
              <a:gd name="connsiteX8" fmla="*/ 1028782 w 5934153"/>
              <a:gd name="connsiteY8" fmla="*/ 1091895 h 1655514"/>
              <a:gd name="connsiteX9" fmla="*/ 789644 w 5934153"/>
              <a:gd name="connsiteY9" fmla="*/ 715756 h 1655514"/>
              <a:gd name="connsiteX10" fmla="*/ 524649 w 5934153"/>
              <a:gd name="connsiteY10" fmla="*/ 341655 h 1655514"/>
              <a:gd name="connsiteX11" fmla="*/ 224708 w 5934153"/>
              <a:gd name="connsiteY11" fmla="*/ 106517 h 1655514"/>
              <a:gd name="connsiteX12" fmla="*/ 485182 w 5934153"/>
              <a:gd name="connsiteY12" fmla="*/ 36003 h 1655514"/>
              <a:gd name="connsiteX0" fmla="*/ 500389 w 5850622"/>
              <a:gd name="connsiteY0" fmla="*/ 64110 h 1583956"/>
              <a:gd name="connsiteX1" fmla="*/ 5231888 w 5850622"/>
              <a:gd name="connsiteY1" fmla="*/ 764659 h 1583956"/>
              <a:gd name="connsiteX2" fmla="*/ 5850622 w 5850622"/>
              <a:gd name="connsiteY2" fmla="*/ 1583956 h 1583956"/>
              <a:gd name="connsiteX3" fmla="*/ 3748561 w 5850622"/>
              <a:gd name="connsiteY3" fmla="*/ 1486534 h 1583956"/>
              <a:gd name="connsiteX4" fmla="*/ 2972642 w 5850622"/>
              <a:gd name="connsiteY4" fmla="*/ 1501572 h 1583956"/>
              <a:gd name="connsiteX5" fmla="*/ 1477373 w 5850622"/>
              <a:gd name="connsiteY5" fmla="*/ 1481281 h 1583956"/>
              <a:gd name="connsiteX6" fmla="*/ 1094959 w 5850622"/>
              <a:gd name="connsiteY6" fmla="*/ 1467467 h 1583956"/>
              <a:gd name="connsiteX7" fmla="*/ 1049109 w 5850622"/>
              <a:gd name="connsiteY7" fmla="*/ 1374874 h 1583956"/>
              <a:gd name="connsiteX8" fmla="*/ 945251 w 5850622"/>
              <a:gd name="connsiteY8" fmla="*/ 1020337 h 1583956"/>
              <a:gd name="connsiteX9" fmla="*/ 706113 w 5850622"/>
              <a:gd name="connsiteY9" fmla="*/ 644198 h 1583956"/>
              <a:gd name="connsiteX10" fmla="*/ 441118 w 5850622"/>
              <a:gd name="connsiteY10" fmla="*/ 270097 h 1583956"/>
              <a:gd name="connsiteX11" fmla="*/ 141177 w 5850622"/>
              <a:gd name="connsiteY11" fmla="*/ 34959 h 1583956"/>
              <a:gd name="connsiteX12" fmla="*/ 500389 w 5850622"/>
              <a:gd name="connsiteY12" fmla="*/ 64110 h 1583956"/>
              <a:gd name="connsiteX0" fmla="*/ 500389 w 5850622"/>
              <a:gd name="connsiteY0" fmla="*/ 64108 h 1583954"/>
              <a:gd name="connsiteX1" fmla="*/ 5231888 w 5850622"/>
              <a:gd name="connsiteY1" fmla="*/ 764657 h 1583954"/>
              <a:gd name="connsiteX2" fmla="*/ 5850622 w 5850622"/>
              <a:gd name="connsiteY2" fmla="*/ 1583954 h 1583954"/>
              <a:gd name="connsiteX3" fmla="*/ 3748561 w 5850622"/>
              <a:gd name="connsiteY3" fmla="*/ 1486532 h 1583954"/>
              <a:gd name="connsiteX4" fmla="*/ 2972642 w 5850622"/>
              <a:gd name="connsiteY4" fmla="*/ 1501570 h 1583954"/>
              <a:gd name="connsiteX5" fmla="*/ 1477373 w 5850622"/>
              <a:gd name="connsiteY5" fmla="*/ 1481279 h 1583954"/>
              <a:gd name="connsiteX6" fmla="*/ 1094959 w 5850622"/>
              <a:gd name="connsiteY6" fmla="*/ 1467465 h 1583954"/>
              <a:gd name="connsiteX7" fmla="*/ 992481 w 5850622"/>
              <a:gd name="connsiteY7" fmla="*/ 1328366 h 1583954"/>
              <a:gd name="connsiteX8" fmla="*/ 945251 w 5850622"/>
              <a:gd name="connsiteY8" fmla="*/ 1020335 h 1583954"/>
              <a:gd name="connsiteX9" fmla="*/ 706113 w 5850622"/>
              <a:gd name="connsiteY9" fmla="*/ 644196 h 1583954"/>
              <a:gd name="connsiteX10" fmla="*/ 441118 w 5850622"/>
              <a:gd name="connsiteY10" fmla="*/ 270095 h 1583954"/>
              <a:gd name="connsiteX11" fmla="*/ 141177 w 5850622"/>
              <a:gd name="connsiteY11" fmla="*/ 34957 h 1583954"/>
              <a:gd name="connsiteX12" fmla="*/ 500389 w 5850622"/>
              <a:gd name="connsiteY12" fmla="*/ 64108 h 1583954"/>
              <a:gd name="connsiteX0" fmla="*/ 500389 w 5850622"/>
              <a:gd name="connsiteY0" fmla="*/ 64108 h 1583954"/>
              <a:gd name="connsiteX1" fmla="*/ 5231888 w 5850622"/>
              <a:gd name="connsiteY1" fmla="*/ 764657 h 1583954"/>
              <a:gd name="connsiteX2" fmla="*/ 5850622 w 5850622"/>
              <a:gd name="connsiteY2" fmla="*/ 1583954 h 1583954"/>
              <a:gd name="connsiteX3" fmla="*/ 3748561 w 5850622"/>
              <a:gd name="connsiteY3" fmla="*/ 1486532 h 1583954"/>
              <a:gd name="connsiteX4" fmla="*/ 2972642 w 5850622"/>
              <a:gd name="connsiteY4" fmla="*/ 1501570 h 1583954"/>
              <a:gd name="connsiteX5" fmla="*/ 1477373 w 5850622"/>
              <a:gd name="connsiteY5" fmla="*/ 1481279 h 1583954"/>
              <a:gd name="connsiteX6" fmla="*/ 1094959 w 5850622"/>
              <a:gd name="connsiteY6" fmla="*/ 1467465 h 1583954"/>
              <a:gd name="connsiteX7" fmla="*/ 992481 w 5850622"/>
              <a:gd name="connsiteY7" fmla="*/ 1328366 h 1583954"/>
              <a:gd name="connsiteX8" fmla="*/ 892982 w 5850622"/>
              <a:gd name="connsiteY8" fmla="*/ 995986 h 1583954"/>
              <a:gd name="connsiteX9" fmla="*/ 706113 w 5850622"/>
              <a:gd name="connsiteY9" fmla="*/ 644196 h 1583954"/>
              <a:gd name="connsiteX10" fmla="*/ 441118 w 5850622"/>
              <a:gd name="connsiteY10" fmla="*/ 270095 h 1583954"/>
              <a:gd name="connsiteX11" fmla="*/ 141177 w 5850622"/>
              <a:gd name="connsiteY11" fmla="*/ 34957 h 1583954"/>
              <a:gd name="connsiteX12" fmla="*/ 500389 w 5850622"/>
              <a:gd name="connsiteY12" fmla="*/ 64108 h 1583954"/>
              <a:gd name="connsiteX0" fmla="*/ 500389 w 5850622"/>
              <a:gd name="connsiteY0" fmla="*/ 64108 h 1583954"/>
              <a:gd name="connsiteX1" fmla="*/ 5231888 w 5850622"/>
              <a:gd name="connsiteY1" fmla="*/ 764657 h 1583954"/>
              <a:gd name="connsiteX2" fmla="*/ 5850622 w 5850622"/>
              <a:gd name="connsiteY2" fmla="*/ 1583954 h 1583954"/>
              <a:gd name="connsiteX3" fmla="*/ 3748561 w 5850622"/>
              <a:gd name="connsiteY3" fmla="*/ 1486532 h 1583954"/>
              <a:gd name="connsiteX4" fmla="*/ 2972642 w 5850622"/>
              <a:gd name="connsiteY4" fmla="*/ 1501570 h 1583954"/>
              <a:gd name="connsiteX5" fmla="*/ 1477373 w 5850622"/>
              <a:gd name="connsiteY5" fmla="*/ 1481279 h 1583954"/>
              <a:gd name="connsiteX6" fmla="*/ 1027454 w 5850622"/>
              <a:gd name="connsiteY6" fmla="*/ 1486329 h 1583954"/>
              <a:gd name="connsiteX7" fmla="*/ 992481 w 5850622"/>
              <a:gd name="connsiteY7" fmla="*/ 1328366 h 1583954"/>
              <a:gd name="connsiteX8" fmla="*/ 892982 w 5850622"/>
              <a:gd name="connsiteY8" fmla="*/ 995986 h 1583954"/>
              <a:gd name="connsiteX9" fmla="*/ 706113 w 5850622"/>
              <a:gd name="connsiteY9" fmla="*/ 644196 h 1583954"/>
              <a:gd name="connsiteX10" fmla="*/ 441118 w 5850622"/>
              <a:gd name="connsiteY10" fmla="*/ 270095 h 1583954"/>
              <a:gd name="connsiteX11" fmla="*/ 141177 w 5850622"/>
              <a:gd name="connsiteY11" fmla="*/ 34957 h 1583954"/>
              <a:gd name="connsiteX12" fmla="*/ 500389 w 5850622"/>
              <a:gd name="connsiteY12" fmla="*/ 64108 h 1583954"/>
              <a:gd name="connsiteX0" fmla="*/ 500389 w 5850622"/>
              <a:gd name="connsiteY0" fmla="*/ 64108 h 1583954"/>
              <a:gd name="connsiteX1" fmla="*/ 5231888 w 5850622"/>
              <a:gd name="connsiteY1" fmla="*/ 764657 h 1583954"/>
              <a:gd name="connsiteX2" fmla="*/ 5850622 w 5850622"/>
              <a:gd name="connsiteY2" fmla="*/ 1583954 h 1583954"/>
              <a:gd name="connsiteX3" fmla="*/ 3748561 w 5850622"/>
              <a:gd name="connsiteY3" fmla="*/ 1486532 h 1583954"/>
              <a:gd name="connsiteX4" fmla="*/ 2972642 w 5850622"/>
              <a:gd name="connsiteY4" fmla="*/ 1501570 h 1583954"/>
              <a:gd name="connsiteX5" fmla="*/ 1477373 w 5850622"/>
              <a:gd name="connsiteY5" fmla="*/ 1481279 h 1583954"/>
              <a:gd name="connsiteX6" fmla="*/ 1055769 w 5850622"/>
              <a:gd name="connsiteY6" fmla="*/ 1509584 h 1583954"/>
              <a:gd name="connsiteX7" fmla="*/ 992481 w 5850622"/>
              <a:gd name="connsiteY7" fmla="*/ 1328366 h 1583954"/>
              <a:gd name="connsiteX8" fmla="*/ 892982 w 5850622"/>
              <a:gd name="connsiteY8" fmla="*/ 995986 h 1583954"/>
              <a:gd name="connsiteX9" fmla="*/ 706113 w 5850622"/>
              <a:gd name="connsiteY9" fmla="*/ 644196 h 1583954"/>
              <a:gd name="connsiteX10" fmla="*/ 441118 w 5850622"/>
              <a:gd name="connsiteY10" fmla="*/ 270095 h 1583954"/>
              <a:gd name="connsiteX11" fmla="*/ 141177 w 5850622"/>
              <a:gd name="connsiteY11" fmla="*/ 34957 h 1583954"/>
              <a:gd name="connsiteX12" fmla="*/ 500389 w 5850622"/>
              <a:gd name="connsiteY12" fmla="*/ 64108 h 1583954"/>
              <a:gd name="connsiteX0" fmla="*/ 413644 w 5763877"/>
              <a:gd name="connsiteY0" fmla="*/ 57233 h 1577079"/>
              <a:gd name="connsiteX1" fmla="*/ 5145143 w 5763877"/>
              <a:gd name="connsiteY1" fmla="*/ 757782 h 1577079"/>
              <a:gd name="connsiteX2" fmla="*/ 5763877 w 5763877"/>
              <a:gd name="connsiteY2" fmla="*/ 1577079 h 1577079"/>
              <a:gd name="connsiteX3" fmla="*/ 3661816 w 5763877"/>
              <a:gd name="connsiteY3" fmla="*/ 1479657 h 1577079"/>
              <a:gd name="connsiteX4" fmla="*/ 2885897 w 5763877"/>
              <a:gd name="connsiteY4" fmla="*/ 1494695 h 1577079"/>
              <a:gd name="connsiteX5" fmla="*/ 1390628 w 5763877"/>
              <a:gd name="connsiteY5" fmla="*/ 1474404 h 1577079"/>
              <a:gd name="connsiteX6" fmla="*/ 969024 w 5763877"/>
              <a:gd name="connsiteY6" fmla="*/ 1502709 h 1577079"/>
              <a:gd name="connsiteX7" fmla="*/ 905736 w 5763877"/>
              <a:gd name="connsiteY7" fmla="*/ 1321491 h 1577079"/>
              <a:gd name="connsiteX8" fmla="*/ 806237 w 5763877"/>
              <a:gd name="connsiteY8" fmla="*/ 989111 h 1577079"/>
              <a:gd name="connsiteX9" fmla="*/ 619368 w 5763877"/>
              <a:gd name="connsiteY9" fmla="*/ 637321 h 1577079"/>
              <a:gd name="connsiteX10" fmla="*/ 354373 w 5763877"/>
              <a:gd name="connsiteY10" fmla="*/ 263220 h 1577079"/>
              <a:gd name="connsiteX11" fmla="*/ 54432 w 5763877"/>
              <a:gd name="connsiteY11" fmla="*/ 28082 h 1577079"/>
              <a:gd name="connsiteX12" fmla="*/ 413644 w 5763877"/>
              <a:gd name="connsiteY12" fmla="*/ 57233 h 1577079"/>
              <a:gd name="connsiteX0" fmla="*/ 413644 w 5763877"/>
              <a:gd name="connsiteY0" fmla="*/ 57233 h 1577079"/>
              <a:gd name="connsiteX1" fmla="*/ 5207998 w 5763877"/>
              <a:gd name="connsiteY1" fmla="*/ 613455 h 1577079"/>
              <a:gd name="connsiteX2" fmla="*/ 5763877 w 5763877"/>
              <a:gd name="connsiteY2" fmla="*/ 1577079 h 1577079"/>
              <a:gd name="connsiteX3" fmla="*/ 3661816 w 5763877"/>
              <a:gd name="connsiteY3" fmla="*/ 1479657 h 1577079"/>
              <a:gd name="connsiteX4" fmla="*/ 2885897 w 5763877"/>
              <a:gd name="connsiteY4" fmla="*/ 1494695 h 1577079"/>
              <a:gd name="connsiteX5" fmla="*/ 1390628 w 5763877"/>
              <a:gd name="connsiteY5" fmla="*/ 1474404 h 1577079"/>
              <a:gd name="connsiteX6" fmla="*/ 969024 w 5763877"/>
              <a:gd name="connsiteY6" fmla="*/ 1502709 h 1577079"/>
              <a:gd name="connsiteX7" fmla="*/ 905736 w 5763877"/>
              <a:gd name="connsiteY7" fmla="*/ 1321491 h 1577079"/>
              <a:gd name="connsiteX8" fmla="*/ 806237 w 5763877"/>
              <a:gd name="connsiteY8" fmla="*/ 989111 h 1577079"/>
              <a:gd name="connsiteX9" fmla="*/ 619368 w 5763877"/>
              <a:gd name="connsiteY9" fmla="*/ 637321 h 1577079"/>
              <a:gd name="connsiteX10" fmla="*/ 354373 w 5763877"/>
              <a:gd name="connsiteY10" fmla="*/ 263220 h 1577079"/>
              <a:gd name="connsiteX11" fmla="*/ 54432 w 5763877"/>
              <a:gd name="connsiteY11" fmla="*/ 28082 h 1577079"/>
              <a:gd name="connsiteX12" fmla="*/ 413644 w 5763877"/>
              <a:gd name="connsiteY12" fmla="*/ 57233 h 1577079"/>
              <a:gd name="connsiteX0" fmla="*/ 413644 w 5863973"/>
              <a:gd name="connsiteY0" fmla="*/ 57233 h 1502709"/>
              <a:gd name="connsiteX1" fmla="*/ 5207998 w 5863973"/>
              <a:gd name="connsiteY1" fmla="*/ 613455 h 1502709"/>
              <a:gd name="connsiteX2" fmla="*/ 5863973 w 5863973"/>
              <a:gd name="connsiteY2" fmla="*/ 1486519 h 1502709"/>
              <a:gd name="connsiteX3" fmla="*/ 3661816 w 5863973"/>
              <a:gd name="connsiteY3" fmla="*/ 1479657 h 1502709"/>
              <a:gd name="connsiteX4" fmla="*/ 2885897 w 5863973"/>
              <a:gd name="connsiteY4" fmla="*/ 1494695 h 1502709"/>
              <a:gd name="connsiteX5" fmla="*/ 1390628 w 5863973"/>
              <a:gd name="connsiteY5" fmla="*/ 1474404 h 1502709"/>
              <a:gd name="connsiteX6" fmla="*/ 969024 w 5863973"/>
              <a:gd name="connsiteY6" fmla="*/ 1502709 h 1502709"/>
              <a:gd name="connsiteX7" fmla="*/ 905736 w 5863973"/>
              <a:gd name="connsiteY7" fmla="*/ 1321491 h 1502709"/>
              <a:gd name="connsiteX8" fmla="*/ 806237 w 5863973"/>
              <a:gd name="connsiteY8" fmla="*/ 989111 h 1502709"/>
              <a:gd name="connsiteX9" fmla="*/ 619368 w 5863973"/>
              <a:gd name="connsiteY9" fmla="*/ 637321 h 1502709"/>
              <a:gd name="connsiteX10" fmla="*/ 354373 w 5863973"/>
              <a:gd name="connsiteY10" fmla="*/ 263220 h 1502709"/>
              <a:gd name="connsiteX11" fmla="*/ 54432 w 5863973"/>
              <a:gd name="connsiteY11" fmla="*/ 28082 h 1502709"/>
              <a:gd name="connsiteX12" fmla="*/ 413644 w 5863973"/>
              <a:gd name="connsiteY12" fmla="*/ 57233 h 1502709"/>
              <a:gd name="connsiteX0" fmla="*/ 450606 w 5900935"/>
              <a:gd name="connsiteY0" fmla="*/ 218618 h 1664094"/>
              <a:gd name="connsiteX1" fmla="*/ 5244960 w 5900935"/>
              <a:gd name="connsiteY1" fmla="*/ 774840 h 1664094"/>
              <a:gd name="connsiteX2" fmla="*/ 5900935 w 5900935"/>
              <a:gd name="connsiteY2" fmla="*/ 1647904 h 1664094"/>
              <a:gd name="connsiteX3" fmla="*/ 3698778 w 5900935"/>
              <a:gd name="connsiteY3" fmla="*/ 1641042 h 1664094"/>
              <a:gd name="connsiteX4" fmla="*/ 2922859 w 5900935"/>
              <a:gd name="connsiteY4" fmla="*/ 1656080 h 1664094"/>
              <a:gd name="connsiteX5" fmla="*/ 1427590 w 5900935"/>
              <a:gd name="connsiteY5" fmla="*/ 1635789 h 1664094"/>
              <a:gd name="connsiteX6" fmla="*/ 1005986 w 5900935"/>
              <a:gd name="connsiteY6" fmla="*/ 1664094 h 1664094"/>
              <a:gd name="connsiteX7" fmla="*/ 942698 w 5900935"/>
              <a:gd name="connsiteY7" fmla="*/ 1482876 h 1664094"/>
              <a:gd name="connsiteX8" fmla="*/ 843199 w 5900935"/>
              <a:gd name="connsiteY8" fmla="*/ 1150496 h 1664094"/>
              <a:gd name="connsiteX9" fmla="*/ 656330 w 5900935"/>
              <a:gd name="connsiteY9" fmla="*/ 798706 h 1664094"/>
              <a:gd name="connsiteX10" fmla="*/ 391335 w 5900935"/>
              <a:gd name="connsiteY10" fmla="*/ 424605 h 1664094"/>
              <a:gd name="connsiteX11" fmla="*/ 29307 w 5900935"/>
              <a:gd name="connsiteY11" fmla="*/ 4532 h 1664094"/>
              <a:gd name="connsiteX12" fmla="*/ 450606 w 5900935"/>
              <a:gd name="connsiteY12" fmla="*/ 218618 h 1664094"/>
              <a:gd name="connsiteX0" fmla="*/ 414966 w 5933170"/>
              <a:gd name="connsiteY0" fmla="*/ 79804 h 1693161"/>
              <a:gd name="connsiteX1" fmla="*/ 5277195 w 5933170"/>
              <a:gd name="connsiteY1" fmla="*/ 803907 h 1693161"/>
              <a:gd name="connsiteX2" fmla="*/ 5933170 w 5933170"/>
              <a:gd name="connsiteY2" fmla="*/ 1676971 h 1693161"/>
              <a:gd name="connsiteX3" fmla="*/ 3731013 w 5933170"/>
              <a:gd name="connsiteY3" fmla="*/ 1670109 h 1693161"/>
              <a:gd name="connsiteX4" fmla="*/ 2955094 w 5933170"/>
              <a:gd name="connsiteY4" fmla="*/ 1685147 h 1693161"/>
              <a:gd name="connsiteX5" fmla="*/ 1459825 w 5933170"/>
              <a:gd name="connsiteY5" fmla="*/ 1664856 h 1693161"/>
              <a:gd name="connsiteX6" fmla="*/ 1038221 w 5933170"/>
              <a:gd name="connsiteY6" fmla="*/ 1693161 h 1693161"/>
              <a:gd name="connsiteX7" fmla="*/ 974933 w 5933170"/>
              <a:gd name="connsiteY7" fmla="*/ 1511943 h 1693161"/>
              <a:gd name="connsiteX8" fmla="*/ 875434 w 5933170"/>
              <a:gd name="connsiteY8" fmla="*/ 1179563 h 1693161"/>
              <a:gd name="connsiteX9" fmla="*/ 688565 w 5933170"/>
              <a:gd name="connsiteY9" fmla="*/ 827773 h 1693161"/>
              <a:gd name="connsiteX10" fmla="*/ 423570 w 5933170"/>
              <a:gd name="connsiteY10" fmla="*/ 453672 h 1693161"/>
              <a:gd name="connsiteX11" fmla="*/ 61542 w 5933170"/>
              <a:gd name="connsiteY11" fmla="*/ 33599 h 1693161"/>
              <a:gd name="connsiteX12" fmla="*/ 414966 w 5933170"/>
              <a:gd name="connsiteY12" fmla="*/ 79804 h 1693161"/>
              <a:gd name="connsiteX0" fmla="*/ 377558 w 5895762"/>
              <a:gd name="connsiteY0" fmla="*/ 33372 h 1646729"/>
              <a:gd name="connsiteX1" fmla="*/ 5239787 w 5895762"/>
              <a:gd name="connsiteY1" fmla="*/ 757475 h 1646729"/>
              <a:gd name="connsiteX2" fmla="*/ 5895762 w 5895762"/>
              <a:gd name="connsiteY2" fmla="*/ 1630539 h 1646729"/>
              <a:gd name="connsiteX3" fmla="*/ 3693605 w 5895762"/>
              <a:gd name="connsiteY3" fmla="*/ 1623677 h 1646729"/>
              <a:gd name="connsiteX4" fmla="*/ 2917686 w 5895762"/>
              <a:gd name="connsiteY4" fmla="*/ 1638715 h 1646729"/>
              <a:gd name="connsiteX5" fmla="*/ 1422417 w 5895762"/>
              <a:gd name="connsiteY5" fmla="*/ 1618424 h 1646729"/>
              <a:gd name="connsiteX6" fmla="*/ 1000813 w 5895762"/>
              <a:gd name="connsiteY6" fmla="*/ 1646729 h 1646729"/>
              <a:gd name="connsiteX7" fmla="*/ 937525 w 5895762"/>
              <a:gd name="connsiteY7" fmla="*/ 1465511 h 1646729"/>
              <a:gd name="connsiteX8" fmla="*/ 838026 w 5895762"/>
              <a:gd name="connsiteY8" fmla="*/ 1133131 h 1646729"/>
              <a:gd name="connsiteX9" fmla="*/ 651157 w 5895762"/>
              <a:gd name="connsiteY9" fmla="*/ 781341 h 1646729"/>
              <a:gd name="connsiteX10" fmla="*/ 386162 w 5895762"/>
              <a:gd name="connsiteY10" fmla="*/ 407240 h 1646729"/>
              <a:gd name="connsiteX11" fmla="*/ 98618 w 5895762"/>
              <a:gd name="connsiteY11" fmla="*/ 94700 h 1646729"/>
              <a:gd name="connsiteX12" fmla="*/ 377558 w 5895762"/>
              <a:gd name="connsiteY12" fmla="*/ 33372 h 1646729"/>
              <a:gd name="connsiteX0" fmla="*/ 378241 w 5896445"/>
              <a:gd name="connsiteY0" fmla="*/ 32314 h 1645671"/>
              <a:gd name="connsiteX1" fmla="*/ 5240470 w 5896445"/>
              <a:gd name="connsiteY1" fmla="*/ 756417 h 1645671"/>
              <a:gd name="connsiteX2" fmla="*/ 5896445 w 5896445"/>
              <a:gd name="connsiteY2" fmla="*/ 1629481 h 1645671"/>
              <a:gd name="connsiteX3" fmla="*/ 3694288 w 5896445"/>
              <a:gd name="connsiteY3" fmla="*/ 1622619 h 1645671"/>
              <a:gd name="connsiteX4" fmla="*/ 2918369 w 5896445"/>
              <a:gd name="connsiteY4" fmla="*/ 1637657 h 1645671"/>
              <a:gd name="connsiteX5" fmla="*/ 1423100 w 5896445"/>
              <a:gd name="connsiteY5" fmla="*/ 1617366 h 1645671"/>
              <a:gd name="connsiteX6" fmla="*/ 1001496 w 5896445"/>
              <a:gd name="connsiteY6" fmla="*/ 1645671 h 1645671"/>
              <a:gd name="connsiteX7" fmla="*/ 938208 w 5896445"/>
              <a:gd name="connsiteY7" fmla="*/ 1464453 h 1645671"/>
              <a:gd name="connsiteX8" fmla="*/ 838709 w 5896445"/>
              <a:gd name="connsiteY8" fmla="*/ 1132073 h 1645671"/>
              <a:gd name="connsiteX9" fmla="*/ 651840 w 5896445"/>
              <a:gd name="connsiteY9" fmla="*/ 780283 h 1645671"/>
              <a:gd name="connsiteX10" fmla="*/ 398423 w 5896445"/>
              <a:gd name="connsiteY10" fmla="*/ 372071 h 1645671"/>
              <a:gd name="connsiteX11" fmla="*/ 99301 w 5896445"/>
              <a:gd name="connsiteY11" fmla="*/ 93642 h 1645671"/>
              <a:gd name="connsiteX12" fmla="*/ 378241 w 5896445"/>
              <a:gd name="connsiteY12" fmla="*/ 32314 h 1645671"/>
              <a:gd name="connsiteX0" fmla="*/ 378241 w 5896445"/>
              <a:gd name="connsiteY0" fmla="*/ 32314 h 1645671"/>
              <a:gd name="connsiteX1" fmla="*/ 5240470 w 5896445"/>
              <a:gd name="connsiteY1" fmla="*/ 756417 h 1645671"/>
              <a:gd name="connsiteX2" fmla="*/ 5896445 w 5896445"/>
              <a:gd name="connsiteY2" fmla="*/ 1629481 h 1645671"/>
              <a:gd name="connsiteX3" fmla="*/ 3694288 w 5896445"/>
              <a:gd name="connsiteY3" fmla="*/ 1622619 h 1645671"/>
              <a:gd name="connsiteX4" fmla="*/ 2918369 w 5896445"/>
              <a:gd name="connsiteY4" fmla="*/ 1637657 h 1645671"/>
              <a:gd name="connsiteX5" fmla="*/ 1423100 w 5896445"/>
              <a:gd name="connsiteY5" fmla="*/ 1617366 h 1645671"/>
              <a:gd name="connsiteX6" fmla="*/ 1001496 w 5896445"/>
              <a:gd name="connsiteY6" fmla="*/ 1645671 h 1645671"/>
              <a:gd name="connsiteX7" fmla="*/ 938208 w 5896445"/>
              <a:gd name="connsiteY7" fmla="*/ 1464453 h 1645671"/>
              <a:gd name="connsiteX8" fmla="*/ 838709 w 5896445"/>
              <a:gd name="connsiteY8" fmla="*/ 1132073 h 1645671"/>
              <a:gd name="connsiteX9" fmla="*/ 651840 w 5896445"/>
              <a:gd name="connsiteY9" fmla="*/ 780283 h 1645671"/>
              <a:gd name="connsiteX10" fmla="*/ 398423 w 5896445"/>
              <a:gd name="connsiteY10" fmla="*/ 372071 h 1645671"/>
              <a:gd name="connsiteX11" fmla="*/ 99301 w 5896445"/>
              <a:gd name="connsiteY11" fmla="*/ 93642 h 1645671"/>
              <a:gd name="connsiteX12" fmla="*/ 378241 w 5896445"/>
              <a:gd name="connsiteY12" fmla="*/ 32314 h 1645671"/>
              <a:gd name="connsiteX0" fmla="*/ 378241 w 5896445"/>
              <a:gd name="connsiteY0" fmla="*/ 32314 h 1645671"/>
              <a:gd name="connsiteX1" fmla="*/ 5291569 w 5896445"/>
              <a:gd name="connsiteY1" fmla="*/ 800012 h 1645671"/>
              <a:gd name="connsiteX2" fmla="*/ 5896445 w 5896445"/>
              <a:gd name="connsiteY2" fmla="*/ 1629481 h 1645671"/>
              <a:gd name="connsiteX3" fmla="*/ 3694288 w 5896445"/>
              <a:gd name="connsiteY3" fmla="*/ 1622619 h 1645671"/>
              <a:gd name="connsiteX4" fmla="*/ 2918369 w 5896445"/>
              <a:gd name="connsiteY4" fmla="*/ 1637657 h 1645671"/>
              <a:gd name="connsiteX5" fmla="*/ 1423100 w 5896445"/>
              <a:gd name="connsiteY5" fmla="*/ 1617366 h 1645671"/>
              <a:gd name="connsiteX6" fmla="*/ 1001496 w 5896445"/>
              <a:gd name="connsiteY6" fmla="*/ 1645671 h 1645671"/>
              <a:gd name="connsiteX7" fmla="*/ 938208 w 5896445"/>
              <a:gd name="connsiteY7" fmla="*/ 1464453 h 1645671"/>
              <a:gd name="connsiteX8" fmla="*/ 838709 w 5896445"/>
              <a:gd name="connsiteY8" fmla="*/ 1132073 h 1645671"/>
              <a:gd name="connsiteX9" fmla="*/ 651840 w 5896445"/>
              <a:gd name="connsiteY9" fmla="*/ 780283 h 1645671"/>
              <a:gd name="connsiteX10" fmla="*/ 398423 w 5896445"/>
              <a:gd name="connsiteY10" fmla="*/ 372071 h 1645671"/>
              <a:gd name="connsiteX11" fmla="*/ 99301 w 5896445"/>
              <a:gd name="connsiteY11" fmla="*/ 93642 h 1645671"/>
              <a:gd name="connsiteX12" fmla="*/ 378241 w 5896445"/>
              <a:gd name="connsiteY12" fmla="*/ 32314 h 1645671"/>
              <a:gd name="connsiteX0" fmla="*/ 378241 w 5896445"/>
              <a:gd name="connsiteY0" fmla="*/ 32314 h 1645671"/>
              <a:gd name="connsiteX1" fmla="*/ 5291569 w 5896445"/>
              <a:gd name="connsiteY1" fmla="*/ 800012 h 1645671"/>
              <a:gd name="connsiteX2" fmla="*/ 5896445 w 5896445"/>
              <a:gd name="connsiteY2" fmla="*/ 1629481 h 1645671"/>
              <a:gd name="connsiteX3" fmla="*/ 3694288 w 5896445"/>
              <a:gd name="connsiteY3" fmla="*/ 1622619 h 1645671"/>
              <a:gd name="connsiteX4" fmla="*/ 2918369 w 5896445"/>
              <a:gd name="connsiteY4" fmla="*/ 1637657 h 1645671"/>
              <a:gd name="connsiteX5" fmla="*/ 1423100 w 5896445"/>
              <a:gd name="connsiteY5" fmla="*/ 1617366 h 1645671"/>
              <a:gd name="connsiteX6" fmla="*/ 1001496 w 5896445"/>
              <a:gd name="connsiteY6" fmla="*/ 1645671 h 1645671"/>
              <a:gd name="connsiteX7" fmla="*/ 938208 w 5896445"/>
              <a:gd name="connsiteY7" fmla="*/ 1464453 h 1645671"/>
              <a:gd name="connsiteX8" fmla="*/ 838709 w 5896445"/>
              <a:gd name="connsiteY8" fmla="*/ 1132073 h 1645671"/>
              <a:gd name="connsiteX9" fmla="*/ 651840 w 5896445"/>
              <a:gd name="connsiteY9" fmla="*/ 780283 h 1645671"/>
              <a:gd name="connsiteX10" fmla="*/ 398423 w 5896445"/>
              <a:gd name="connsiteY10" fmla="*/ 372071 h 1645671"/>
              <a:gd name="connsiteX11" fmla="*/ 99301 w 5896445"/>
              <a:gd name="connsiteY11" fmla="*/ 93642 h 1645671"/>
              <a:gd name="connsiteX12" fmla="*/ 378241 w 5896445"/>
              <a:gd name="connsiteY12" fmla="*/ 32314 h 1645671"/>
              <a:gd name="connsiteX0" fmla="*/ 378241 w 5734947"/>
              <a:gd name="connsiteY0" fmla="*/ 32314 h 2076344"/>
              <a:gd name="connsiteX1" fmla="*/ 5291569 w 5734947"/>
              <a:gd name="connsiteY1" fmla="*/ 800012 h 2076344"/>
              <a:gd name="connsiteX2" fmla="*/ 5734947 w 5734947"/>
              <a:gd name="connsiteY2" fmla="*/ 2076344 h 2076344"/>
              <a:gd name="connsiteX3" fmla="*/ 3694288 w 5734947"/>
              <a:gd name="connsiteY3" fmla="*/ 1622619 h 2076344"/>
              <a:gd name="connsiteX4" fmla="*/ 2918369 w 5734947"/>
              <a:gd name="connsiteY4" fmla="*/ 1637657 h 2076344"/>
              <a:gd name="connsiteX5" fmla="*/ 1423100 w 5734947"/>
              <a:gd name="connsiteY5" fmla="*/ 1617366 h 2076344"/>
              <a:gd name="connsiteX6" fmla="*/ 1001496 w 5734947"/>
              <a:gd name="connsiteY6" fmla="*/ 1645671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18369 w 5734947"/>
              <a:gd name="connsiteY4" fmla="*/ 1637657 h 2076344"/>
              <a:gd name="connsiteX5" fmla="*/ 1423100 w 5734947"/>
              <a:gd name="connsiteY5" fmla="*/ 1617366 h 2076344"/>
              <a:gd name="connsiteX6" fmla="*/ 1001496 w 5734947"/>
              <a:gd name="connsiteY6" fmla="*/ 1645671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64216 w 5734947"/>
              <a:gd name="connsiteY4" fmla="*/ 1825969 h 2076344"/>
              <a:gd name="connsiteX5" fmla="*/ 1423100 w 5734947"/>
              <a:gd name="connsiteY5" fmla="*/ 1617366 h 2076344"/>
              <a:gd name="connsiteX6" fmla="*/ 1001496 w 5734947"/>
              <a:gd name="connsiteY6" fmla="*/ 1645671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64216 w 5734947"/>
              <a:gd name="connsiteY4" fmla="*/ 1825969 h 2076344"/>
              <a:gd name="connsiteX5" fmla="*/ 1450301 w 5734947"/>
              <a:gd name="connsiteY5" fmla="*/ 1667786 h 2076344"/>
              <a:gd name="connsiteX6" fmla="*/ 1001496 w 5734947"/>
              <a:gd name="connsiteY6" fmla="*/ 1645671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64216 w 5734947"/>
              <a:gd name="connsiteY4" fmla="*/ 1825969 h 2076344"/>
              <a:gd name="connsiteX5" fmla="*/ 1450301 w 5734947"/>
              <a:gd name="connsiteY5" fmla="*/ 1667786 h 2076344"/>
              <a:gd name="connsiteX6" fmla="*/ 1001496 w 5734947"/>
              <a:gd name="connsiteY6" fmla="*/ 1645671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64216 w 5734947"/>
              <a:gd name="connsiteY4" fmla="*/ 1825969 h 2076344"/>
              <a:gd name="connsiteX5" fmla="*/ 1450301 w 5734947"/>
              <a:gd name="connsiteY5" fmla="*/ 1667786 h 2076344"/>
              <a:gd name="connsiteX6" fmla="*/ 1012245 w 5734947"/>
              <a:gd name="connsiteY6" fmla="*/ 1700038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64216 w 5734947"/>
              <a:gd name="connsiteY4" fmla="*/ 1825969 h 2076344"/>
              <a:gd name="connsiteX5" fmla="*/ 1490368 w 5734947"/>
              <a:gd name="connsiteY5" fmla="*/ 1696136 h 2076344"/>
              <a:gd name="connsiteX6" fmla="*/ 1012245 w 5734947"/>
              <a:gd name="connsiteY6" fmla="*/ 1700038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64216 w 5734947"/>
              <a:gd name="connsiteY4" fmla="*/ 1825969 h 2076344"/>
              <a:gd name="connsiteX5" fmla="*/ 1473185 w 5734947"/>
              <a:gd name="connsiteY5" fmla="*/ 1652803 h 2076344"/>
              <a:gd name="connsiteX6" fmla="*/ 1012245 w 5734947"/>
              <a:gd name="connsiteY6" fmla="*/ 1700038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64216 w 5734947"/>
              <a:gd name="connsiteY4" fmla="*/ 1825969 h 2076344"/>
              <a:gd name="connsiteX5" fmla="*/ 1473185 w 5734947"/>
              <a:gd name="connsiteY5" fmla="*/ 1652803 h 2076344"/>
              <a:gd name="connsiteX6" fmla="*/ 1012245 w 5734947"/>
              <a:gd name="connsiteY6" fmla="*/ 1700038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64216 w 5734947"/>
              <a:gd name="connsiteY4" fmla="*/ 1825969 h 2076344"/>
              <a:gd name="connsiteX5" fmla="*/ 1473185 w 5734947"/>
              <a:gd name="connsiteY5" fmla="*/ 1652803 h 2076344"/>
              <a:gd name="connsiteX6" fmla="*/ 995062 w 5734947"/>
              <a:gd name="connsiteY6" fmla="*/ 1656707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52131"/>
              <a:gd name="connsiteY0" fmla="*/ 32314 h 2119676"/>
              <a:gd name="connsiteX1" fmla="*/ 5291569 w 5752131"/>
              <a:gd name="connsiteY1" fmla="*/ 800012 h 2119676"/>
              <a:gd name="connsiteX2" fmla="*/ 5752131 w 5752131"/>
              <a:gd name="connsiteY2" fmla="*/ 2119676 h 2119676"/>
              <a:gd name="connsiteX3" fmla="*/ 3910421 w 5752131"/>
              <a:gd name="connsiteY3" fmla="*/ 1931419 h 2119676"/>
              <a:gd name="connsiteX4" fmla="*/ 2964216 w 5752131"/>
              <a:gd name="connsiteY4" fmla="*/ 1825969 h 2119676"/>
              <a:gd name="connsiteX5" fmla="*/ 1473185 w 5752131"/>
              <a:gd name="connsiteY5" fmla="*/ 1652803 h 2119676"/>
              <a:gd name="connsiteX6" fmla="*/ 995062 w 5752131"/>
              <a:gd name="connsiteY6" fmla="*/ 1656707 h 2119676"/>
              <a:gd name="connsiteX7" fmla="*/ 938208 w 5752131"/>
              <a:gd name="connsiteY7" fmla="*/ 1464453 h 2119676"/>
              <a:gd name="connsiteX8" fmla="*/ 838709 w 5752131"/>
              <a:gd name="connsiteY8" fmla="*/ 1132073 h 2119676"/>
              <a:gd name="connsiteX9" fmla="*/ 651840 w 5752131"/>
              <a:gd name="connsiteY9" fmla="*/ 780283 h 2119676"/>
              <a:gd name="connsiteX10" fmla="*/ 398423 w 5752131"/>
              <a:gd name="connsiteY10" fmla="*/ 372071 h 2119676"/>
              <a:gd name="connsiteX11" fmla="*/ 99301 w 5752131"/>
              <a:gd name="connsiteY11" fmla="*/ 93642 h 2119676"/>
              <a:gd name="connsiteX12" fmla="*/ 378241 w 5752131"/>
              <a:gd name="connsiteY12" fmla="*/ 32314 h 2119676"/>
              <a:gd name="connsiteX0" fmla="*/ 378241 w 5752131"/>
              <a:gd name="connsiteY0" fmla="*/ 32314 h 2119676"/>
              <a:gd name="connsiteX1" fmla="*/ 5064268 w 5752131"/>
              <a:gd name="connsiteY1" fmla="*/ 1262665 h 2119676"/>
              <a:gd name="connsiteX2" fmla="*/ 5752131 w 5752131"/>
              <a:gd name="connsiteY2" fmla="*/ 2119676 h 2119676"/>
              <a:gd name="connsiteX3" fmla="*/ 3910421 w 5752131"/>
              <a:gd name="connsiteY3" fmla="*/ 1931419 h 2119676"/>
              <a:gd name="connsiteX4" fmla="*/ 2964216 w 5752131"/>
              <a:gd name="connsiteY4" fmla="*/ 1825969 h 2119676"/>
              <a:gd name="connsiteX5" fmla="*/ 1473185 w 5752131"/>
              <a:gd name="connsiteY5" fmla="*/ 1652803 h 2119676"/>
              <a:gd name="connsiteX6" fmla="*/ 995062 w 5752131"/>
              <a:gd name="connsiteY6" fmla="*/ 1656707 h 2119676"/>
              <a:gd name="connsiteX7" fmla="*/ 938208 w 5752131"/>
              <a:gd name="connsiteY7" fmla="*/ 1464453 h 2119676"/>
              <a:gd name="connsiteX8" fmla="*/ 838709 w 5752131"/>
              <a:gd name="connsiteY8" fmla="*/ 1132073 h 2119676"/>
              <a:gd name="connsiteX9" fmla="*/ 651840 w 5752131"/>
              <a:gd name="connsiteY9" fmla="*/ 780283 h 2119676"/>
              <a:gd name="connsiteX10" fmla="*/ 398423 w 5752131"/>
              <a:gd name="connsiteY10" fmla="*/ 372071 h 2119676"/>
              <a:gd name="connsiteX11" fmla="*/ 99301 w 5752131"/>
              <a:gd name="connsiteY11" fmla="*/ 93642 h 2119676"/>
              <a:gd name="connsiteX12" fmla="*/ 378241 w 5752131"/>
              <a:gd name="connsiteY12" fmla="*/ 32314 h 2119676"/>
              <a:gd name="connsiteX0" fmla="*/ 378241 w 5752131"/>
              <a:gd name="connsiteY0" fmla="*/ 32314 h 2119676"/>
              <a:gd name="connsiteX1" fmla="*/ 4753014 w 5752131"/>
              <a:gd name="connsiteY1" fmla="*/ 995670 h 2119676"/>
              <a:gd name="connsiteX2" fmla="*/ 5752131 w 5752131"/>
              <a:gd name="connsiteY2" fmla="*/ 2119676 h 2119676"/>
              <a:gd name="connsiteX3" fmla="*/ 3910421 w 5752131"/>
              <a:gd name="connsiteY3" fmla="*/ 1931419 h 2119676"/>
              <a:gd name="connsiteX4" fmla="*/ 2964216 w 5752131"/>
              <a:gd name="connsiteY4" fmla="*/ 1825969 h 2119676"/>
              <a:gd name="connsiteX5" fmla="*/ 1473185 w 5752131"/>
              <a:gd name="connsiteY5" fmla="*/ 1652803 h 2119676"/>
              <a:gd name="connsiteX6" fmla="*/ 995062 w 5752131"/>
              <a:gd name="connsiteY6" fmla="*/ 1656707 h 2119676"/>
              <a:gd name="connsiteX7" fmla="*/ 938208 w 5752131"/>
              <a:gd name="connsiteY7" fmla="*/ 1464453 h 2119676"/>
              <a:gd name="connsiteX8" fmla="*/ 838709 w 5752131"/>
              <a:gd name="connsiteY8" fmla="*/ 1132073 h 2119676"/>
              <a:gd name="connsiteX9" fmla="*/ 651840 w 5752131"/>
              <a:gd name="connsiteY9" fmla="*/ 780283 h 2119676"/>
              <a:gd name="connsiteX10" fmla="*/ 398423 w 5752131"/>
              <a:gd name="connsiteY10" fmla="*/ 372071 h 2119676"/>
              <a:gd name="connsiteX11" fmla="*/ 99301 w 5752131"/>
              <a:gd name="connsiteY11" fmla="*/ 93642 h 2119676"/>
              <a:gd name="connsiteX12" fmla="*/ 378241 w 5752131"/>
              <a:gd name="connsiteY12" fmla="*/ 32314 h 2119676"/>
              <a:gd name="connsiteX0" fmla="*/ 378241 w 5752131"/>
              <a:gd name="connsiteY0" fmla="*/ 32314 h 2119676"/>
              <a:gd name="connsiteX1" fmla="*/ 4753014 w 5752131"/>
              <a:gd name="connsiteY1" fmla="*/ 995670 h 2119676"/>
              <a:gd name="connsiteX2" fmla="*/ 5752131 w 5752131"/>
              <a:gd name="connsiteY2" fmla="*/ 2119676 h 2119676"/>
              <a:gd name="connsiteX3" fmla="*/ 3910421 w 5752131"/>
              <a:gd name="connsiteY3" fmla="*/ 1931419 h 2119676"/>
              <a:gd name="connsiteX4" fmla="*/ 2964216 w 5752131"/>
              <a:gd name="connsiteY4" fmla="*/ 1825969 h 2119676"/>
              <a:gd name="connsiteX5" fmla="*/ 1473185 w 5752131"/>
              <a:gd name="connsiteY5" fmla="*/ 1652803 h 2119676"/>
              <a:gd name="connsiteX6" fmla="*/ 995062 w 5752131"/>
              <a:gd name="connsiteY6" fmla="*/ 1656707 h 2119676"/>
              <a:gd name="connsiteX7" fmla="*/ 938208 w 5752131"/>
              <a:gd name="connsiteY7" fmla="*/ 1464453 h 2119676"/>
              <a:gd name="connsiteX8" fmla="*/ 838709 w 5752131"/>
              <a:gd name="connsiteY8" fmla="*/ 1132073 h 2119676"/>
              <a:gd name="connsiteX9" fmla="*/ 651840 w 5752131"/>
              <a:gd name="connsiteY9" fmla="*/ 780283 h 2119676"/>
              <a:gd name="connsiteX10" fmla="*/ 398423 w 5752131"/>
              <a:gd name="connsiteY10" fmla="*/ 372071 h 2119676"/>
              <a:gd name="connsiteX11" fmla="*/ 99301 w 5752131"/>
              <a:gd name="connsiteY11" fmla="*/ 93642 h 2119676"/>
              <a:gd name="connsiteX12" fmla="*/ 378241 w 5752131"/>
              <a:gd name="connsiteY12" fmla="*/ 32314 h 2119676"/>
              <a:gd name="connsiteX0" fmla="*/ 378241 w 5752131"/>
              <a:gd name="connsiteY0" fmla="*/ 32314 h 2119676"/>
              <a:gd name="connsiteX1" fmla="*/ 4753014 w 5752131"/>
              <a:gd name="connsiteY1" fmla="*/ 995670 h 2119676"/>
              <a:gd name="connsiteX2" fmla="*/ 5752131 w 5752131"/>
              <a:gd name="connsiteY2" fmla="*/ 2119676 h 2119676"/>
              <a:gd name="connsiteX3" fmla="*/ 3910421 w 5752131"/>
              <a:gd name="connsiteY3" fmla="*/ 1931419 h 2119676"/>
              <a:gd name="connsiteX4" fmla="*/ 2964216 w 5752131"/>
              <a:gd name="connsiteY4" fmla="*/ 1825969 h 2119676"/>
              <a:gd name="connsiteX5" fmla="*/ 1473185 w 5752131"/>
              <a:gd name="connsiteY5" fmla="*/ 1652803 h 2119676"/>
              <a:gd name="connsiteX6" fmla="*/ 995062 w 5752131"/>
              <a:gd name="connsiteY6" fmla="*/ 1656707 h 2119676"/>
              <a:gd name="connsiteX7" fmla="*/ 938208 w 5752131"/>
              <a:gd name="connsiteY7" fmla="*/ 1464453 h 2119676"/>
              <a:gd name="connsiteX8" fmla="*/ 838709 w 5752131"/>
              <a:gd name="connsiteY8" fmla="*/ 1132073 h 2119676"/>
              <a:gd name="connsiteX9" fmla="*/ 651840 w 5752131"/>
              <a:gd name="connsiteY9" fmla="*/ 780283 h 2119676"/>
              <a:gd name="connsiteX10" fmla="*/ 398423 w 5752131"/>
              <a:gd name="connsiteY10" fmla="*/ 372071 h 2119676"/>
              <a:gd name="connsiteX11" fmla="*/ 99301 w 5752131"/>
              <a:gd name="connsiteY11" fmla="*/ 93642 h 2119676"/>
              <a:gd name="connsiteX12" fmla="*/ 378241 w 5752131"/>
              <a:gd name="connsiteY12" fmla="*/ 32314 h 2119676"/>
              <a:gd name="connsiteX0" fmla="*/ 378241 w 5752131"/>
              <a:gd name="connsiteY0" fmla="*/ 32314 h 2119676"/>
              <a:gd name="connsiteX1" fmla="*/ 4753014 w 5752131"/>
              <a:gd name="connsiteY1" fmla="*/ 995670 h 2119676"/>
              <a:gd name="connsiteX2" fmla="*/ 5752131 w 5752131"/>
              <a:gd name="connsiteY2" fmla="*/ 2119676 h 2119676"/>
              <a:gd name="connsiteX3" fmla="*/ 3910421 w 5752131"/>
              <a:gd name="connsiteY3" fmla="*/ 1931419 h 2119676"/>
              <a:gd name="connsiteX4" fmla="*/ 2964216 w 5752131"/>
              <a:gd name="connsiteY4" fmla="*/ 1825969 h 2119676"/>
              <a:gd name="connsiteX5" fmla="*/ 1473185 w 5752131"/>
              <a:gd name="connsiteY5" fmla="*/ 1652803 h 2119676"/>
              <a:gd name="connsiteX6" fmla="*/ 995062 w 5752131"/>
              <a:gd name="connsiteY6" fmla="*/ 1656707 h 2119676"/>
              <a:gd name="connsiteX7" fmla="*/ 938208 w 5752131"/>
              <a:gd name="connsiteY7" fmla="*/ 1464453 h 2119676"/>
              <a:gd name="connsiteX8" fmla="*/ 838709 w 5752131"/>
              <a:gd name="connsiteY8" fmla="*/ 1132073 h 2119676"/>
              <a:gd name="connsiteX9" fmla="*/ 651840 w 5752131"/>
              <a:gd name="connsiteY9" fmla="*/ 780283 h 2119676"/>
              <a:gd name="connsiteX10" fmla="*/ 398423 w 5752131"/>
              <a:gd name="connsiteY10" fmla="*/ 372071 h 2119676"/>
              <a:gd name="connsiteX11" fmla="*/ 99301 w 5752131"/>
              <a:gd name="connsiteY11" fmla="*/ 93642 h 2119676"/>
              <a:gd name="connsiteX12" fmla="*/ 378241 w 5752131"/>
              <a:gd name="connsiteY12" fmla="*/ 32314 h 2119676"/>
              <a:gd name="connsiteX0" fmla="*/ 378241 w 5752131"/>
              <a:gd name="connsiteY0" fmla="*/ 32314 h 2119676"/>
              <a:gd name="connsiteX1" fmla="*/ 3422402 w 5752131"/>
              <a:gd name="connsiteY1" fmla="*/ 708460 h 2119676"/>
              <a:gd name="connsiteX2" fmla="*/ 4753014 w 5752131"/>
              <a:gd name="connsiteY2" fmla="*/ 995670 h 2119676"/>
              <a:gd name="connsiteX3" fmla="*/ 5752131 w 5752131"/>
              <a:gd name="connsiteY3" fmla="*/ 2119676 h 2119676"/>
              <a:gd name="connsiteX4" fmla="*/ 3910421 w 5752131"/>
              <a:gd name="connsiteY4" fmla="*/ 1931419 h 2119676"/>
              <a:gd name="connsiteX5" fmla="*/ 2964216 w 5752131"/>
              <a:gd name="connsiteY5" fmla="*/ 1825969 h 2119676"/>
              <a:gd name="connsiteX6" fmla="*/ 1473185 w 5752131"/>
              <a:gd name="connsiteY6" fmla="*/ 1652803 h 2119676"/>
              <a:gd name="connsiteX7" fmla="*/ 995062 w 5752131"/>
              <a:gd name="connsiteY7" fmla="*/ 1656707 h 2119676"/>
              <a:gd name="connsiteX8" fmla="*/ 938208 w 5752131"/>
              <a:gd name="connsiteY8" fmla="*/ 1464453 h 2119676"/>
              <a:gd name="connsiteX9" fmla="*/ 838709 w 5752131"/>
              <a:gd name="connsiteY9" fmla="*/ 1132073 h 2119676"/>
              <a:gd name="connsiteX10" fmla="*/ 651840 w 5752131"/>
              <a:gd name="connsiteY10" fmla="*/ 780283 h 2119676"/>
              <a:gd name="connsiteX11" fmla="*/ 398423 w 5752131"/>
              <a:gd name="connsiteY11" fmla="*/ 372071 h 2119676"/>
              <a:gd name="connsiteX12" fmla="*/ 99301 w 5752131"/>
              <a:gd name="connsiteY12" fmla="*/ 93642 h 2119676"/>
              <a:gd name="connsiteX13" fmla="*/ 378241 w 5752131"/>
              <a:gd name="connsiteY13" fmla="*/ 32314 h 2119676"/>
              <a:gd name="connsiteX0" fmla="*/ 381142 w 5747866"/>
              <a:gd name="connsiteY0" fmla="*/ 40138 h 2091254"/>
              <a:gd name="connsiteX1" fmla="*/ 3418137 w 5747866"/>
              <a:gd name="connsiteY1" fmla="*/ 680038 h 2091254"/>
              <a:gd name="connsiteX2" fmla="*/ 4748749 w 5747866"/>
              <a:gd name="connsiteY2" fmla="*/ 967248 h 2091254"/>
              <a:gd name="connsiteX3" fmla="*/ 5747866 w 5747866"/>
              <a:gd name="connsiteY3" fmla="*/ 2091254 h 2091254"/>
              <a:gd name="connsiteX4" fmla="*/ 3906156 w 5747866"/>
              <a:gd name="connsiteY4" fmla="*/ 1902997 h 2091254"/>
              <a:gd name="connsiteX5" fmla="*/ 2959951 w 5747866"/>
              <a:gd name="connsiteY5" fmla="*/ 1797547 h 2091254"/>
              <a:gd name="connsiteX6" fmla="*/ 1468920 w 5747866"/>
              <a:gd name="connsiteY6" fmla="*/ 1624381 h 2091254"/>
              <a:gd name="connsiteX7" fmla="*/ 990797 w 5747866"/>
              <a:gd name="connsiteY7" fmla="*/ 1628285 h 2091254"/>
              <a:gd name="connsiteX8" fmla="*/ 933943 w 5747866"/>
              <a:gd name="connsiteY8" fmla="*/ 1436031 h 2091254"/>
              <a:gd name="connsiteX9" fmla="*/ 834444 w 5747866"/>
              <a:gd name="connsiteY9" fmla="*/ 1103651 h 2091254"/>
              <a:gd name="connsiteX10" fmla="*/ 647575 w 5747866"/>
              <a:gd name="connsiteY10" fmla="*/ 751861 h 2091254"/>
              <a:gd name="connsiteX11" fmla="*/ 394158 w 5747866"/>
              <a:gd name="connsiteY11" fmla="*/ 343649 h 2091254"/>
              <a:gd name="connsiteX12" fmla="*/ 95036 w 5747866"/>
              <a:gd name="connsiteY12" fmla="*/ 65220 h 2091254"/>
              <a:gd name="connsiteX13" fmla="*/ 381142 w 5747866"/>
              <a:gd name="connsiteY13" fmla="*/ 40138 h 2091254"/>
              <a:gd name="connsiteX0" fmla="*/ 641089 w 6007813"/>
              <a:gd name="connsiteY0" fmla="*/ 92206 h 2143322"/>
              <a:gd name="connsiteX1" fmla="*/ 3678084 w 6007813"/>
              <a:gd name="connsiteY1" fmla="*/ 732106 h 2143322"/>
              <a:gd name="connsiteX2" fmla="*/ 5008696 w 6007813"/>
              <a:gd name="connsiteY2" fmla="*/ 1019316 h 2143322"/>
              <a:gd name="connsiteX3" fmla="*/ 6007813 w 6007813"/>
              <a:gd name="connsiteY3" fmla="*/ 2143322 h 2143322"/>
              <a:gd name="connsiteX4" fmla="*/ 4166103 w 6007813"/>
              <a:gd name="connsiteY4" fmla="*/ 1955065 h 2143322"/>
              <a:gd name="connsiteX5" fmla="*/ 3219898 w 6007813"/>
              <a:gd name="connsiteY5" fmla="*/ 1849615 h 2143322"/>
              <a:gd name="connsiteX6" fmla="*/ 1728867 w 6007813"/>
              <a:gd name="connsiteY6" fmla="*/ 1676449 h 2143322"/>
              <a:gd name="connsiteX7" fmla="*/ 1250744 w 6007813"/>
              <a:gd name="connsiteY7" fmla="*/ 1680353 h 2143322"/>
              <a:gd name="connsiteX8" fmla="*/ 1193890 w 6007813"/>
              <a:gd name="connsiteY8" fmla="*/ 1488099 h 2143322"/>
              <a:gd name="connsiteX9" fmla="*/ 1094391 w 6007813"/>
              <a:gd name="connsiteY9" fmla="*/ 1155719 h 2143322"/>
              <a:gd name="connsiteX10" fmla="*/ 907522 w 6007813"/>
              <a:gd name="connsiteY10" fmla="*/ 803929 h 2143322"/>
              <a:gd name="connsiteX11" fmla="*/ 654105 w 6007813"/>
              <a:gd name="connsiteY11" fmla="*/ 395717 h 2143322"/>
              <a:gd name="connsiteX12" fmla="*/ 155 w 6007813"/>
              <a:gd name="connsiteY12" fmla="*/ 22096 h 2143322"/>
              <a:gd name="connsiteX13" fmla="*/ 641089 w 6007813"/>
              <a:gd name="connsiteY13" fmla="*/ 92206 h 2143322"/>
              <a:gd name="connsiteX0" fmla="*/ 641004 w 6007728"/>
              <a:gd name="connsiteY0" fmla="*/ 91745 h 2142861"/>
              <a:gd name="connsiteX1" fmla="*/ 3677999 w 6007728"/>
              <a:gd name="connsiteY1" fmla="*/ 731645 h 2142861"/>
              <a:gd name="connsiteX2" fmla="*/ 5008611 w 6007728"/>
              <a:gd name="connsiteY2" fmla="*/ 1018855 h 2142861"/>
              <a:gd name="connsiteX3" fmla="*/ 6007728 w 6007728"/>
              <a:gd name="connsiteY3" fmla="*/ 2142861 h 2142861"/>
              <a:gd name="connsiteX4" fmla="*/ 4166018 w 6007728"/>
              <a:gd name="connsiteY4" fmla="*/ 1954604 h 2142861"/>
              <a:gd name="connsiteX5" fmla="*/ 3219813 w 6007728"/>
              <a:gd name="connsiteY5" fmla="*/ 1849154 h 2142861"/>
              <a:gd name="connsiteX6" fmla="*/ 1728782 w 6007728"/>
              <a:gd name="connsiteY6" fmla="*/ 1675988 h 2142861"/>
              <a:gd name="connsiteX7" fmla="*/ 1250659 w 6007728"/>
              <a:gd name="connsiteY7" fmla="*/ 1679892 h 2142861"/>
              <a:gd name="connsiteX8" fmla="*/ 1193805 w 6007728"/>
              <a:gd name="connsiteY8" fmla="*/ 1487638 h 2142861"/>
              <a:gd name="connsiteX9" fmla="*/ 1094306 w 6007728"/>
              <a:gd name="connsiteY9" fmla="*/ 1155258 h 2142861"/>
              <a:gd name="connsiteX10" fmla="*/ 907437 w 6007728"/>
              <a:gd name="connsiteY10" fmla="*/ 803468 h 2142861"/>
              <a:gd name="connsiteX11" fmla="*/ 601084 w 6007728"/>
              <a:gd name="connsiteY11" fmla="*/ 388975 h 2142861"/>
              <a:gd name="connsiteX12" fmla="*/ 70 w 6007728"/>
              <a:gd name="connsiteY12" fmla="*/ 21635 h 2142861"/>
              <a:gd name="connsiteX13" fmla="*/ 641004 w 6007728"/>
              <a:gd name="connsiteY13" fmla="*/ 91745 h 2142861"/>
              <a:gd name="connsiteX0" fmla="*/ 641004 w 6007728"/>
              <a:gd name="connsiteY0" fmla="*/ 91745 h 2142861"/>
              <a:gd name="connsiteX1" fmla="*/ 3677999 w 6007728"/>
              <a:gd name="connsiteY1" fmla="*/ 731645 h 2142861"/>
              <a:gd name="connsiteX2" fmla="*/ 5008611 w 6007728"/>
              <a:gd name="connsiteY2" fmla="*/ 1018855 h 2142861"/>
              <a:gd name="connsiteX3" fmla="*/ 6007728 w 6007728"/>
              <a:gd name="connsiteY3" fmla="*/ 2142861 h 2142861"/>
              <a:gd name="connsiteX4" fmla="*/ 4166018 w 6007728"/>
              <a:gd name="connsiteY4" fmla="*/ 1954604 h 2142861"/>
              <a:gd name="connsiteX5" fmla="*/ 3219813 w 6007728"/>
              <a:gd name="connsiteY5" fmla="*/ 1849154 h 2142861"/>
              <a:gd name="connsiteX6" fmla="*/ 1728782 w 6007728"/>
              <a:gd name="connsiteY6" fmla="*/ 1675988 h 2142861"/>
              <a:gd name="connsiteX7" fmla="*/ 1250659 w 6007728"/>
              <a:gd name="connsiteY7" fmla="*/ 1679892 h 2142861"/>
              <a:gd name="connsiteX8" fmla="*/ 1193805 w 6007728"/>
              <a:gd name="connsiteY8" fmla="*/ 1487638 h 2142861"/>
              <a:gd name="connsiteX9" fmla="*/ 1094306 w 6007728"/>
              <a:gd name="connsiteY9" fmla="*/ 1155258 h 2142861"/>
              <a:gd name="connsiteX10" fmla="*/ 901003 w 6007728"/>
              <a:gd name="connsiteY10" fmla="*/ 814503 h 2142861"/>
              <a:gd name="connsiteX11" fmla="*/ 601084 w 6007728"/>
              <a:gd name="connsiteY11" fmla="*/ 388975 h 2142861"/>
              <a:gd name="connsiteX12" fmla="*/ 70 w 6007728"/>
              <a:gd name="connsiteY12" fmla="*/ 21635 h 2142861"/>
              <a:gd name="connsiteX13" fmla="*/ 641004 w 6007728"/>
              <a:gd name="connsiteY13" fmla="*/ 91745 h 2142861"/>
              <a:gd name="connsiteX0" fmla="*/ 1010132 w 6376856"/>
              <a:gd name="connsiteY0" fmla="*/ 245316 h 2296432"/>
              <a:gd name="connsiteX1" fmla="*/ 4047127 w 6376856"/>
              <a:gd name="connsiteY1" fmla="*/ 885216 h 2296432"/>
              <a:gd name="connsiteX2" fmla="*/ 5377739 w 6376856"/>
              <a:gd name="connsiteY2" fmla="*/ 1172426 h 2296432"/>
              <a:gd name="connsiteX3" fmla="*/ 6376856 w 6376856"/>
              <a:gd name="connsiteY3" fmla="*/ 2296432 h 2296432"/>
              <a:gd name="connsiteX4" fmla="*/ 4535146 w 6376856"/>
              <a:gd name="connsiteY4" fmla="*/ 2108175 h 2296432"/>
              <a:gd name="connsiteX5" fmla="*/ 3588941 w 6376856"/>
              <a:gd name="connsiteY5" fmla="*/ 2002725 h 2296432"/>
              <a:gd name="connsiteX6" fmla="*/ 2097910 w 6376856"/>
              <a:gd name="connsiteY6" fmla="*/ 1829559 h 2296432"/>
              <a:gd name="connsiteX7" fmla="*/ 1619787 w 6376856"/>
              <a:gd name="connsiteY7" fmla="*/ 1833463 h 2296432"/>
              <a:gd name="connsiteX8" fmla="*/ 1562933 w 6376856"/>
              <a:gd name="connsiteY8" fmla="*/ 1641209 h 2296432"/>
              <a:gd name="connsiteX9" fmla="*/ 1463434 w 6376856"/>
              <a:gd name="connsiteY9" fmla="*/ 1308829 h 2296432"/>
              <a:gd name="connsiteX10" fmla="*/ 1270131 w 6376856"/>
              <a:gd name="connsiteY10" fmla="*/ 968074 h 2296432"/>
              <a:gd name="connsiteX11" fmla="*/ 970212 w 6376856"/>
              <a:gd name="connsiteY11" fmla="*/ 542546 h 2296432"/>
              <a:gd name="connsiteX12" fmla="*/ 39 w 6376856"/>
              <a:gd name="connsiteY12" fmla="*/ 7524 h 2296432"/>
              <a:gd name="connsiteX13" fmla="*/ 1010132 w 6376856"/>
              <a:gd name="connsiteY13" fmla="*/ 245316 h 2296432"/>
              <a:gd name="connsiteX0" fmla="*/ 1012858 w 6379582"/>
              <a:gd name="connsiteY0" fmla="*/ 247588 h 2298704"/>
              <a:gd name="connsiteX1" fmla="*/ 4049853 w 6379582"/>
              <a:gd name="connsiteY1" fmla="*/ 887488 h 2298704"/>
              <a:gd name="connsiteX2" fmla="*/ 5380465 w 6379582"/>
              <a:gd name="connsiteY2" fmla="*/ 1174698 h 2298704"/>
              <a:gd name="connsiteX3" fmla="*/ 6379582 w 6379582"/>
              <a:gd name="connsiteY3" fmla="*/ 2298704 h 2298704"/>
              <a:gd name="connsiteX4" fmla="*/ 4537872 w 6379582"/>
              <a:gd name="connsiteY4" fmla="*/ 2110447 h 2298704"/>
              <a:gd name="connsiteX5" fmla="*/ 3591667 w 6379582"/>
              <a:gd name="connsiteY5" fmla="*/ 2004997 h 2298704"/>
              <a:gd name="connsiteX6" fmla="*/ 2100636 w 6379582"/>
              <a:gd name="connsiteY6" fmla="*/ 1831831 h 2298704"/>
              <a:gd name="connsiteX7" fmla="*/ 1622513 w 6379582"/>
              <a:gd name="connsiteY7" fmla="*/ 1835735 h 2298704"/>
              <a:gd name="connsiteX8" fmla="*/ 1565659 w 6379582"/>
              <a:gd name="connsiteY8" fmla="*/ 1643481 h 2298704"/>
              <a:gd name="connsiteX9" fmla="*/ 1466160 w 6379582"/>
              <a:gd name="connsiteY9" fmla="*/ 1311101 h 2298704"/>
              <a:gd name="connsiteX10" fmla="*/ 1272857 w 6379582"/>
              <a:gd name="connsiteY10" fmla="*/ 970346 h 2298704"/>
              <a:gd name="connsiteX11" fmla="*/ 716161 w 6379582"/>
              <a:gd name="connsiteY11" fmla="*/ 596938 h 2298704"/>
              <a:gd name="connsiteX12" fmla="*/ 2765 w 6379582"/>
              <a:gd name="connsiteY12" fmla="*/ 9796 h 2298704"/>
              <a:gd name="connsiteX13" fmla="*/ 1012858 w 6379582"/>
              <a:gd name="connsiteY13" fmla="*/ 247588 h 2298704"/>
              <a:gd name="connsiteX0" fmla="*/ 1012858 w 6379582"/>
              <a:gd name="connsiteY0" fmla="*/ 247588 h 2298704"/>
              <a:gd name="connsiteX1" fmla="*/ 4049853 w 6379582"/>
              <a:gd name="connsiteY1" fmla="*/ 887488 h 2298704"/>
              <a:gd name="connsiteX2" fmla="*/ 5380465 w 6379582"/>
              <a:gd name="connsiteY2" fmla="*/ 1174698 h 2298704"/>
              <a:gd name="connsiteX3" fmla="*/ 6379582 w 6379582"/>
              <a:gd name="connsiteY3" fmla="*/ 2298704 h 2298704"/>
              <a:gd name="connsiteX4" fmla="*/ 4537872 w 6379582"/>
              <a:gd name="connsiteY4" fmla="*/ 2110447 h 2298704"/>
              <a:gd name="connsiteX5" fmla="*/ 3591667 w 6379582"/>
              <a:gd name="connsiteY5" fmla="*/ 2004997 h 2298704"/>
              <a:gd name="connsiteX6" fmla="*/ 2100636 w 6379582"/>
              <a:gd name="connsiteY6" fmla="*/ 1831831 h 2298704"/>
              <a:gd name="connsiteX7" fmla="*/ 1622513 w 6379582"/>
              <a:gd name="connsiteY7" fmla="*/ 1835735 h 2298704"/>
              <a:gd name="connsiteX8" fmla="*/ 1565659 w 6379582"/>
              <a:gd name="connsiteY8" fmla="*/ 1643481 h 2298704"/>
              <a:gd name="connsiteX9" fmla="*/ 1466160 w 6379582"/>
              <a:gd name="connsiteY9" fmla="*/ 1311101 h 2298704"/>
              <a:gd name="connsiteX10" fmla="*/ 1149883 w 6379582"/>
              <a:gd name="connsiteY10" fmla="*/ 1132727 h 2298704"/>
              <a:gd name="connsiteX11" fmla="*/ 716161 w 6379582"/>
              <a:gd name="connsiteY11" fmla="*/ 596938 h 2298704"/>
              <a:gd name="connsiteX12" fmla="*/ 2765 w 6379582"/>
              <a:gd name="connsiteY12" fmla="*/ 9796 h 2298704"/>
              <a:gd name="connsiteX13" fmla="*/ 1012858 w 6379582"/>
              <a:gd name="connsiteY13" fmla="*/ 247588 h 2298704"/>
              <a:gd name="connsiteX0" fmla="*/ 1012858 w 6379582"/>
              <a:gd name="connsiteY0" fmla="*/ 247588 h 2298704"/>
              <a:gd name="connsiteX1" fmla="*/ 4049853 w 6379582"/>
              <a:gd name="connsiteY1" fmla="*/ 887488 h 2298704"/>
              <a:gd name="connsiteX2" fmla="*/ 5380465 w 6379582"/>
              <a:gd name="connsiteY2" fmla="*/ 1174698 h 2298704"/>
              <a:gd name="connsiteX3" fmla="*/ 6379582 w 6379582"/>
              <a:gd name="connsiteY3" fmla="*/ 2298704 h 2298704"/>
              <a:gd name="connsiteX4" fmla="*/ 4537872 w 6379582"/>
              <a:gd name="connsiteY4" fmla="*/ 2110447 h 2298704"/>
              <a:gd name="connsiteX5" fmla="*/ 3591667 w 6379582"/>
              <a:gd name="connsiteY5" fmla="*/ 2004997 h 2298704"/>
              <a:gd name="connsiteX6" fmla="*/ 2100636 w 6379582"/>
              <a:gd name="connsiteY6" fmla="*/ 1831831 h 2298704"/>
              <a:gd name="connsiteX7" fmla="*/ 1622513 w 6379582"/>
              <a:gd name="connsiteY7" fmla="*/ 1835735 h 2298704"/>
              <a:gd name="connsiteX8" fmla="*/ 1565659 w 6379582"/>
              <a:gd name="connsiteY8" fmla="*/ 1643481 h 2298704"/>
              <a:gd name="connsiteX9" fmla="*/ 1305970 w 6379582"/>
              <a:gd name="connsiteY9" fmla="*/ 1415974 h 2298704"/>
              <a:gd name="connsiteX10" fmla="*/ 1149883 w 6379582"/>
              <a:gd name="connsiteY10" fmla="*/ 1132727 h 2298704"/>
              <a:gd name="connsiteX11" fmla="*/ 716161 w 6379582"/>
              <a:gd name="connsiteY11" fmla="*/ 596938 h 2298704"/>
              <a:gd name="connsiteX12" fmla="*/ 2765 w 6379582"/>
              <a:gd name="connsiteY12" fmla="*/ 9796 h 2298704"/>
              <a:gd name="connsiteX13" fmla="*/ 1012858 w 6379582"/>
              <a:gd name="connsiteY13" fmla="*/ 247588 h 2298704"/>
              <a:gd name="connsiteX0" fmla="*/ 1012858 w 6379582"/>
              <a:gd name="connsiteY0" fmla="*/ 247588 h 2298704"/>
              <a:gd name="connsiteX1" fmla="*/ 4049853 w 6379582"/>
              <a:gd name="connsiteY1" fmla="*/ 887488 h 2298704"/>
              <a:gd name="connsiteX2" fmla="*/ 5380465 w 6379582"/>
              <a:gd name="connsiteY2" fmla="*/ 1174698 h 2298704"/>
              <a:gd name="connsiteX3" fmla="*/ 6379582 w 6379582"/>
              <a:gd name="connsiteY3" fmla="*/ 2298704 h 2298704"/>
              <a:gd name="connsiteX4" fmla="*/ 4537872 w 6379582"/>
              <a:gd name="connsiteY4" fmla="*/ 2110447 h 2298704"/>
              <a:gd name="connsiteX5" fmla="*/ 3591667 w 6379582"/>
              <a:gd name="connsiteY5" fmla="*/ 2004997 h 2298704"/>
              <a:gd name="connsiteX6" fmla="*/ 2100636 w 6379582"/>
              <a:gd name="connsiteY6" fmla="*/ 1831831 h 2298704"/>
              <a:gd name="connsiteX7" fmla="*/ 1622513 w 6379582"/>
              <a:gd name="connsiteY7" fmla="*/ 1835735 h 2298704"/>
              <a:gd name="connsiteX8" fmla="*/ 1343979 w 6379582"/>
              <a:gd name="connsiteY8" fmla="*/ 1829546 h 2298704"/>
              <a:gd name="connsiteX9" fmla="*/ 1305970 w 6379582"/>
              <a:gd name="connsiteY9" fmla="*/ 1415974 h 2298704"/>
              <a:gd name="connsiteX10" fmla="*/ 1149883 w 6379582"/>
              <a:gd name="connsiteY10" fmla="*/ 1132727 h 2298704"/>
              <a:gd name="connsiteX11" fmla="*/ 716161 w 6379582"/>
              <a:gd name="connsiteY11" fmla="*/ 596938 h 2298704"/>
              <a:gd name="connsiteX12" fmla="*/ 2765 w 6379582"/>
              <a:gd name="connsiteY12" fmla="*/ 9796 h 2298704"/>
              <a:gd name="connsiteX13" fmla="*/ 1012858 w 6379582"/>
              <a:gd name="connsiteY13" fmla="*/ 247588 h 2298704"/>
              <a:gd name="connsiteX0" fmla="*/ 1012858 w 6379582"/>
              <a:gd name="connsiteY0" fmla="*/ 247588 h 2298704"/>
              <a:gd name="connsiteX1" fmla="*/ 4049853 w 6379582"/>
              <a:gd name="connsiteY1" fmla="*/ 887488 h 2298704"/>
              <a:gd name="connsiteX2" fmla="*/ 5380465 w 6379582"/>
              <a:gd name="connsiteY2" fmla="*/ 1174698 h 2298704"/>
              <a:gd name="connsiteX3" fmla="*/ 6379582 w 6379582"/>
              <a:gd name="connsiteY3" fmla="*/ 2298704 h 2298704"/>
              <a:gd name="connsiteX4" fmla="*/ 4537872 w 6379582"/>
              <a:gd name="connsiteY4" fmla="*/ 2110447 h 2298704"/>
              <a:gd name="connsiteX5" fmla="*/ 3591667 w 6379582"/>
              <a:gd name="connsiteY5" fmla="*/ 2004997 h 2298704"/>
              <a:gd name="connsiteX6" fmla="*/ 2100636 w 6379582"/>
              <a:gd name="connsiteY6" fmla="*/ 1831831 h 2298704"/>
              <a:gd name="connsiteX7" fmla="*/ 1409386 w 6379582"/>
              <a:gd name="connsiteY7" fmla="*/ 1934327 h 2298704"/>
              <a:gd name="connsiteX8" fmla="*/ 1343979 w 6379582"/>
              <a:gd name="connsiteY8" fmla="*/ 1829546 h 2298704"/>
              <a:gd name="connsiteX9" fmla="*/ 1305970 w 6379582"/>
              <a:gd name="connsiteY9" fmla="*/ 1415974 h 2298704"/>
              <a:gd name="connsiteX10" fmla="*/ 1149883 w 6379582"/>
              <a:gd name="connsiteY10" fmla="*/ 1132727 h 2298704"/>
              <a:gd name="connsiteX11" fmla="*/ 716161 w 6379582"/>
              <a:gd name="connsiteY11" fmla="*/ 596938 h 2298704"/>
              <a:gd name="connsiteX12" fmla="*/ 2765 w 6379582"/>
              <a:gd name="connsiteY12" fmla="*/ 9796 h 2298704"/>
              <a:gd name="connsiteX13" fmla="*/ 1012858 w 6379582"/>
              <a:gd name="connsiteY13" fmla="*/ 247588 h 2298704"/>
              <a:gd name="connsiteX0" fmla="*/ 1012858 w 6379582"/>
              <a:gd name="connsiteY0" fmla="*/ 247588 h 2298704"/>
              <a:gd name="connsiteX1" fmla="*/ 4049853 w 6379582"/>
              <a:gd name="connsiteY1" fmla="*/ 887488 h 2298704"/>
              <a:gd name="connsiteX2" fmla="*/ 5380465 w 6379582"/>
              <a:gd name="connsiteY2" fmla="*/ 1174698 h 2298704"/>
              <a:gd name="connsiteX3" fmla="*/ 6379582 w 6379582"/>
              <a:gd name="connsiteY3" fmla="*/ 2298704 h 2298704"/>
              <a:gd name="connsiteX4" fmla="*/ 4537872 w 6379582"/>
              <a:gd name="connsiteY4" fmla="*/ 2110447 h 2298704"/>
              <a:gd name="connsiteX5" fmla="*/ 3591667 w 6379582"/>
              <a:gd name="connsiteY5" fmla="*/ 2004997 h 2298704"/>
              <a:gd name="connsiteX6" fmla="*/ 2115701 w 6379582"/>
              <a:gd name="connsiteY6" fmla="*/ 1951600 h 2298704"/>
              <a:gd name="connsiteX7" fmla="*/ 1409386 w 6379582"/>
              <a:gd name="connsiteY7" fmla="*/ 1934327 h 2298704"/>
              <a:gd name="connsiteX8" fmla="*/ 1343979 w 6379582"/>
              <a:gd name="connsiteY8" fmla="*/ 1829546 h 2298704"/>
              <a:gd name="connsiteX9" fmla="*/ 1305970 w 6379582"/>
              <a:gd name="connsiteY9" fmla="*/ 1415974 h 2298704"/>
              <a:gd name="connsiteX10" fmla="*/ 1149883 w 6379582"/>
              <a:gd name="connsiteY10" fmla="*/ 1132727 h 2298704"/>
              <a:gd name="connsiteX11" fmla="*/ 716161 w 6379582"/>
              <a:gd name="connsiteY11" fmla="*/ 596938 h 2298704"/>
              <a:gd name="connsiteX12" fmla="*/ 2765 w 6379582"/>
              <a:gd name="connsiteY12" fmla="*/ 9796 h 2298704"/>
              <a:gd name="connsiteX13" fmla="*/ 1012858 w 6379582"/>
              <a:gd name="connsiteY13" fmla="*/ 247588 h 2298704"/>
              <a:gd name="connsiteX0" fmla="*/ 1012858 w 6379582"/>
              <a:gd name="connsiteY0" fmla="*/ 247588 h 2298704"/>
              <a:gd name="connsiteX1" fmla="*/ 4049853 w 6379582"/>
              <a:gd name="connsiteY1" fmla="*/ 887488 h 2298704"/>
              <a:gd name="connsiteX2" fmla="*/ 5380465 w 6379582"/>
              <a:gd name="connsiteY2" fmla="*/ 1174698 h 2298704"/>
              <a:gd name="connsiteX3" fmla="*/ 6379582 w 6379582"/>
              <a:gd name="connsiteY3" fmla="*/ 2298704 h 2298704"/>
              <a:gd name="connsiteX4" fmla="*/ 4537872 w 6379582"/>
              <a:gd name="connsiteY4" fmla="*/ 2110447 h 2298704"/>
              <a:gd name="connsiteX5" fmla="*/ 3609583 w 6379582"/>
              <a:gd name="connsiteY5" fmla="*/ 2095608 h 2298704"/>
              <a:gd name="connsiteX6" fmla="*/ 2115701 w 6379582"/>
              <a:gd name="connsiteY6" fmla="*/ 1951600 h 2298704"/>
              <a:gd name="connsiteX7" fmla="*/ 1409386 w 6379582"/>
              <a:gd name="connsiteY7" fmla="*/ 1934327 h 2298704"/>
              <a:gd name="connsiteX8" fmla="*/ 1343979 w 6379582"/>
              <a:gd name="connsiteY8" fmla="*/ 1829546 h 2298704"/>
              <a:gd name="connsiteX9" fmla="*/ 1305970 w 6379582"/>
              <a:gd name="connsiteY9" fmla="*/ 1415974 h 2298704"/>
              <a:gd name="connsiteX10" fmla="*/ 1149883 w 6379582"/>
              <a:gd name="connsiteY10" fmla="*/ 1132727 h 2298704"/>
              <a:gd name="connsiteX11" fmla="*/ 716161 w 6379582"/>
              <a:gd name="connsiteY11" fmla="*/ 596938 h 2298704"/>
              <a:gd name="connsiteX12" fmla="*/ 2765 w 6379582"/>
              <a:gd name="connsiteY12" fmla="*/ 9796 h 2298704"/>
              <a:gd name="connsiteX13" fmla="*/ 1012858 w 6379582"/>
              <a:gd name="connsiteY13" fmla="*/ 247588 h 2298704"/>
              <a:gd name="connsiteX0" fmla="*/ 1012858 w 6379582"/>
              <a:gd name="connsiteY0" fmla="*/ 247588 h 2298704"/>
              <a:gd name="connsiteX1" fmla="*/ 4049853 w 6379582"/>
              <a:gd name="connsiteY1" fmla="*/ 887488 h 2298704"/>
              <a:gd name="connsiteX2" fmla="*/ 5380465 w 6379582"/>
              <a:gd name="connsiteY2" fmla="*/ 1174698 h 2298704"/>
              <a:gd name="connsiteX3" fmla="*/ 6379582 w 6379582"/>
              <a:gd name="connsiteY3" fmla="*/ 2298704 h 2298704"/>
              <a:gd name="connsiteX4" fmla="*/ 4537872 w 6379582"/>
              <a:gd name="connsiteY4" fmla="*/ 2110447 h 2298704"/>
              <a:gd name="connsiteX5" fmla="*/ 3609583 w 6379582"/>
              <a:gd name="connsiteY5" fmla="*/ 2095608 h 2298704"/>
              <a:gd name="connsiteX6" fmla="*/ 2115701 w 6379582"/>
              <a:gd name="connsiteY6" fmla="*/ 1951600 h 2298704"/>
              <a:gd name="connsiteX7" fmla="*/ 1409386 w 6379582"/>
              <a:gd name="connsiteY7" fmla="*/ 1934327 h 2298704"/>
              <a:gd name="connsiteX8" fmla="*/ 1343979 w 6379582"/>
              <a:gd name="connsiteY8" fmla="*/ 1829546 h 2298704"/>
              <a:gd name="connsiteX9" fmla="*/ 1305970 w 6379582"/>
              <a:gd name="connsiteY9" fmla="*/ 1415974 h 2298704"/>
              <a:gd name="connsiteX10" fmla="*/ 1149883 w 6379582"/>
              <a:gd name="connsiteY10" fmla="*/ 1132727 h 2298704"/>
              <a:gd name="connsiteX11" fmla="*/ 716161 w 6379582"/>
              <a:gd name="connsiteY11" fmla="*/ 596938 h 2298704"/>
              <a:gd name="connsiteX12" fmla="*/ 2765 w 6379582"/>
              <a:gd name="connsiteY12" fmla="*/ 9796 h 2298704"/>
              <a:gd name="connsiteX13" fmla="*/ 1012858 w 6379582"/>
              <a:gd name="connsiteY13" fmla="*/ 247588 h 2298704"/>
              <a:gd name="connsiteX0" fmla="*/ 1012858 w 6379582"/>
              <a:gd name="connsiteY0" fmla="*/ 247588 h 2298704"/>
              <a:gd name="connsiteX1" fmla="*/ 4049853 w 6379582"/>
              <a:gd name="connsiteY1" fmla="*/ 887488 h 2298704"/>
              <a:gd name="connsiteX2" fmla="*/ 5380465 w 6379582"/>
              <a:gd name="connsiteY2" fmla="*/ 1174698 h 2298704"/>
              <a:gd name="connsiteX3" fmla="*/ 6379582 w 6379582"/>
              <a:gd name="connsiteY3" fmla="*/ 2298704 h 2298704"/>
              <a:gd name="connsiteX4" fmla="*/ 4649521 w 6379582"/>
              <a:gd name="connsiteY4" fmla="*/ 2282969 h 2298704"/>
              <a:gd name="connsiteX5" fmla="*/ 3609583 w 6379582"/>
              <a:gd name="connsiteY5" fmla="*/ 2095608 h 2298704"/>
              <a:gd name="connsiteX6" fmla="*/ 2115701 w 6379582"/>
              <a:gd name="connsiteY6" fmla="*/ 1951600 h 2298704"/>
              <a:gd name="connsiteX7" fmla="*/ 1409386 w 6379582"/>
              <a:gd name="connsiteY7" fmla="*/ 1934327 h 2298704"/>
              <a:gd name="connsiteX8" fmla="*/ 1343979 w 6379582"/>
              <a:gd name="connsiteY8" fmla="*/ 1829546 h 2298704"/>
              <a:gd name="connsiteX9" fmla="*/ 1305970 w 6379582"/>
              <a:gd name="connsiteY9" fmla="*/ 1415974 h 2298704"/>
              <a:gd name="connsiteX10" fmla="*/ 1149883 w 6379582"/>
              <a:gd name="connsiteY10" fmla="*/ 1132727 h 2298704"/>
              <a:gd name="connsiteX11" fmla="*/ 716161 w 6379582"/>
              <a:gd name="connsiteY11" fmla="*/ 596938 h 2298704"/>
              <a:gd name="connsiteX12" fmla="*/ 2765 w 6379582"/>
              <a:gd name="connsiteY12" fmla="*/ 9796 h 2298704"/>
              <a:gd name="connsiteX13" fmla="*/ 1012858 w 6379582"/>
              <a:gd name="connsiteY13" fmla="*/ 247588 h 2298704"/>
              <a:gd name="connsiteX0" fmla="*/ 1012858 w 6593519"/>
              <a:gd name="connsiteY0" fmla="*/ 247588 h 2465667"/>
              <a:gd name="connsiteX1" fmla="*/ 4049853 w 6593519"/>
              <a:gd name="connsiteY1" fmla="*/ 887488 h 2465667"/>
              <a:gd name="connsiteX2" fmla="*/ 5380465 w 6593519"/>
              <a:gd name="connsiteY2" fmla="*/ 1174698 h 2465667"/>
              <a:gd name="connsiteX3" fmla="*/ 6593519 w 6593519"/>
              <a:gd name="connsiteY3" fmla="*/ 2465667 h 2465667"/>
              <a:gd name="connsiteX4" fmla="*/ 4649521 w 6593519"/>
              <a:gd name="connsiteY4" fmla="*/ 2282969 h 2465667"/>
              <a:gd name="connsiteX5" fmla="*/ 3609583 w 6593519"/>
              <a:gd name="connsiteY5" fmla="*/ 2095608 h 2465667"/>
              <a:gd name="connsiteX6" fmla="*/ 2115701 w 6593519"/>
              <a:gd name="connsiteY6" fmla="*/ 1951600 h 2465667"/>
              <a:gd name="connsiteX7" fmla="*/ 1409386 w 6593519"/>
              <a:gd name="connsiteY7" fmla="*/ 1934327 h 2465667"/>
              <a:gd name="connsiteX8" fmla="*/ 1343979 w 6593519"/>
              <a:gd name="connsiteY8" fmla="*/ 1829546 h 2465667"/>
              <a:gd name="connsiteX9" fmla="*/ 1305970 w 6593519"/>
              <a:gd name="connsiteY9" fmla="*/ 1415974 h 2465667"/>
              <a:gd name="connsiteX10" fmla="*/ 1149883 w 6593519"/>
              <a:gd name="connsiteY10" fmla="*/ 1132727 h 2465667"/>
              <a:gd name="connsiteX11" fmla="*/ 716161 w 6593519"/>
              <a:gd name="connsiteY11" fmla="*/ 596938 h 2465667"/>
              <a:gd name="connsiteX12" fmla="*/ 2765 w 6593519"/>
              <a:gd name="connsiteY12" fmla="*/ 9796 h 2465667"/>
              <a:gd name="connsiteX13" fmla="*/ 1012858 w 6593519"/>
              <a:gd name="connsiteY13" fmla="*/ 247588 h 2465667"/>
              <a:gd name="connsiteX0" fmla="*/ 1012858 w 6593519"/>
              <a:gd name="connsiteY0" fmla="*/ 247588 h 2465667"/>
              <a:gd name="connsiteX1" fmla="*/ 4049853 w 6593519"/>
              <a:gd name="connsiteY1" fmla="*/ 887488 h 2465667"/>
              <a:gd name="connsiteX2" fmla="*/ 5380465 w 6593519"/>
              <a:gd name="connsiteY2" fmla="*/ 1174698 h 2465667"/>
              <a:gd name="connsiteX3" fmla="*/ 6593519 w 6593519"/>
              <a:gd name="connsiteY3" fmla="*/ 2465667 h 2465667"/>
              <a:gd name="connsiteX4" fmla="*/ 4649521 w 6593519"/>
              <a:gd name="connsiteY4" fmla="*/ 2282969 h 2465667"/>
              <a:gd name="connsiteX5" fmla="*/ 3627498 w 6593519"/>
              <a:gd name="connsiteY5" fmla="*/ 2186220 h 2465667"/>
              <a:gd name="connsiteX6" fmla="*/ 2115701 w 6593519"/>
              <a:gd name="connsiteY6" fmla="*/ 1951600 h 2465667"/>
              <a:gd name="connsiteX7" fmla="*/ 1409386 w 6593519"/>
              <a:gd name="connsiteY7" fmla="*/ 1934327 h 2465667"/>
              <a:gd name="connsiteX8" fmla="*/ 1343979 w 6593519"/>
              <a:gd name="connsiteY8" fmla="*/ 1829546 h 2465667"/>
              <a:gd name="connsiteX9" fmla="*/ 1305970 w 6593519"/>
              <a:gd name="connsiteY9" fmla="*/ 1415974 h 2465667"/>
              <a:gd name="connsiteX10" fmla="*/ 1149883 w 6593519"/>
              <a:gd name="connsiteY10" fmla="*/ 1132727 h 2465667"/>
              <a:gd name="connsiteX11" fmla="*/ 716161 w 6593519"/>
              <a:gd name="connsiteY11" fmla="*/ 596938 h 2465667"/>
              <a:gd name="connsiteX12" fmla="*/ 2765 w 6593519"/>
              <a:gd name="connsiteY12" fmla="*/ 9796 h 2465667"/>
              <a:gd name="connsiteX13" fmla="*/ 1012858 w 6593519"/>
              <a:gd name="connsiteY13" fmla="*/ 247588 h 2465667"/>
              <a:gd name="connsiteX0" fmla="*/ 1012858 w 6593519"/>
              <a:gd name="connsiteY0" fmla="*/ 247588 h 2465667"/>
              <a:gd name="connsiteX1" fmla="*/ 4049853 w 6593519"/>
              <a:gd name="connsiteY1" fmla="*/ 887488 h 2465667"/>
              <a:gd name="connsiteX2" fmla="*/ 5380465 w 6593519"/>
              <a:gd name="connsiteY2" fmla="*/ 1174698 h 2465667"/>
              <a:gd name="connsiteX3" fmla="*/ 6593519 w 6593519"/>
              <a:gd name="connsiteY3" fmla="*/ 2465667 h 2465667"/>
              <a:gd name="connsiteX4" fmla="*/ 4649521 w 6593519"/>
              <a:gd name="connsiteY4" fmla="*/ 2282969 h 2465667"/>
              <a:gd name="connsiteX5" fmla="*/ 3627498 w 6593519"/>
              <a:gd name="connsiteY5" fmla="*/ 2186220 h 2465667"/>
              <a:gd name="connsiteX6" fmla="*/ 2137200 w 6593519"/>
              <a:gd name="connsiteY6" fmla="*/ 2060335 h 2465667"/>
              <a:gd name="connsiteX7" fmla="*/ 1409386 w 6593519"/>
              <a:gd name="connsiteY7" fmla="*/ 1934327 h 2465667"/>
              <a:gd name="connsiteX8" fmla="*/ 1343979 w 6593519"/>
              <a:gd name="connsiteY8" fmla="*/ 1829546 h 2465667"/>
              <a:gd name="connsiteX9" fmla="*/ 1305970 w 6593519"/>
              <a:gd name="connsiteY9" fmla="*/ 1415974 h 2465667"/>
              <a:gd name="connsiteX10" fmla="*/ 1149883 w 6593519"/>
              <a:gd name="connsiteY10" fmla="*/ 1132727 h 2465667"/>
              <a:gd name="connsiteX11" fmla="*/ 716161 w 6593519"/>
              <a:gd name="connsiteY11" fmla="*/ 596938 h 2465667"/>
              <a:gd name="connsiteX12" fmla="*/ 2765 w 6593519"/>
              <a:gd name="connsiteY12" fmla="*/ 9796 h 2465667"/>
              <a:gd name="connsiteX13" fmla="*/ 1012858 w 6593519"/>
              <a:gd name="connsiteY13" fmla="*/ 247588 h 2465667"/>
              <a:gd name="connsiteX0" fmla="*/ 1012858 w 6593519"/>
              <a:gd name="connsiteY0" fmla="*/ 247588 h 2465667"/>
              <a:gd name="connsiteX1" fmla="*/ 4049853 w 6593519"/>
              <a:gd name="connsiteY1" fmla="*/ 887488 h 2465667"/>
              <a:gd name="connsiteX2" fmla="*/ 5380465 w 6593519"/>
              <a:gd name="connsiteY2" fmla="*/ 1174698 h 2465667"/>
              <a:gd name="connsiteX3" fmla="*/ 6593519 w 6593519"/>
              <a:gd name="connsiteY3" fmla="*/ 2465667 h 2465667"/>
              <a:gd name="connsiteX4" fmla="*/ 4649521 w 6593519"/>
              <a:gd name="connsiteY4" fmla="*/ 2282969 h 2465667"/>
              <a:gd name="connsiteX5" fmla="*/ 3627498 w 6593519"/>
              <a:gd name="connsiteY5" fmla="*/ 2186220 h 2465667"/>
              <a:gd name="connsiteX6" fmla="*/ 2137200 w 6593519"/>
              <a:gd name="connsiteY6" fmla="*/ 2060335 h 2465667"/>
              <a:gd name="connsiteX7" fmla="*/ 1394400 w 6593519"/>
              <a:gd name="connsiteY7" fmla="*/ 2032835 h 2465667"/>
              <a:gd name="connsiteX8" fmla="*/ 1343979 w 6593519"/>
              <a:gd name="connsiteY8" fmla="*/ 1829546 h 2465667"/>
              <a:gd name="connsiteX9" fmla="*/ 1305970 w 6593519"/>
              <a:gd name="connsiteY9" fmla="*/ 1415974 h 2465667"/>
              <a:gd name="connsiteX10" fmla="*/ 1149883 w 6593519"/>
              <a:gd name="connsiteY10" fmla="*/ 1132727 h 2465667"/>
              <a:gd name="connsiteX11" fmla="*/ 716161 w 6593519"/>
              <a:gd name="connsiteY11" fmla="*/ 596938 h 2465667"/>
              <a:gd name="connsiteX12" fmla="*/ 2765 w 6593519"/>
              <a:gd name="connsiteY12" fmla="*/ 9796 h 2465667"/>
              <a:gd name="connsiteX13" fmla="*/ 1012858 w 6593519"/>
              <a:gd name="connsiteY13" fmla="*/ 247588 h 2465667"/>
              <a:gd name="connsiteX0" fmla="*/ 991741 w 6593168"/>
              <a:gd name="connsiteY0" fmla="*/ 192537 h 2472070"/>
              <a:gd name="connsiteX1" fmla="*/ 4049502 w 6593168"/>
              <a:gd name="connsiteY1" fmla="*/ 893891 h 2472070"/>
              <a:gd name="connsiteX2" fmla="*/ 5380114 w 6593168"/>
              <a:gd name="connsiteY2" fmla="*/ 1181101 h 2472070"/>
              <a:gd name="connsiteX3" fmla="*/ 6593168 w 6593168"/>
              <a:gd name="connsiteY3" fmla="*/ 2472070 h 2472070"/>
              <a:gd name="connsiteX4" fmla="*/ 4649170 w 6593168"/>
              <a:gd name="connsiteY4" fmla="*/ 2289372 h 2472070"/>
              <a:gd name="connsiteX5" fmla="*/ 3627147 w 6593168"/>
              <a:gd name="connsiteY5" fmla="*/ 2192623 h 2472070"/>
              <a:gd name="connsiteX6" fmla="*/ 2136849 w 6593168"/>
              <a:gd name="connsiteY6" fmla="*/ 2066738 h 2472070"/>
              <a:gd name="connsiteX7" fmla="*/ 1394049 w 6593168"/>
              <a:gd name="connsiteY7" fmla="*/ 2039238 h 2472070"/>
              <a:gd name="connsiteX8" fmla="*/ 1343628 w 6593168"/>
              <a:gd name="connsiteY8" fmla="*/ 1835949 h 2472070"/>
              <a:gd name="connsiteX9" fmla="*/ 1305619 w 6593168"/>
              <a:gd name="connsiteY9" fmla="*/ 1422377 h 2472070"/>
              <a:gd name="connsiteX10" fmla="*/ 1149532 w 6593168"/>
              <a:gd name="connsiteY10" fmla="*/ 1139130 h 2472070"/>
              <a:gd name="connsiteX11" fmla="*/ 715810 w 6593168"/>
              <a:gd name="connsiteY11" fmla="*/ 603341 h 2472070"/>
              <a:gd name="connsiteX12" fmla="*/ 2414 w 6593168"/>
              <a:gd name="connsiteY12" fmla="*/ 16199 h 2472070"/>
              <a:gd name="connsiteX13" fmla="*/ 991741 w 6593168"/>
              <a:gd name="connsiteY13" fmla="*/ 192537 h 2472070"/>
              <a:gd name="connsiteX0" fmla="*/ 991741 w 6593168"/>
              <a:gd name="connsiteY0" fmla="*/ 192537 h 2472070"/>
              <a:gd name="connsiteX1" fmla="*/ 4061637 w 6593168"/>
              <a:gd name="connsiteY1" fmla="*/ 824542 h 2472070"/>
              <a:gd name="connsiteX2" fmla="*/ 5380114 w 6593168"/>
              <a:gd name="connsiteY2" fmla="*/ 1181101 h 2472070"/>
              <a:gd name="connsiteX3" fmla="*/ 6593168 w 6593168"/>
              <a:gd name="connsiteY3" fmla="*/ 2472070 h 2472070"/>
              <a:gd name="connsiteX4" fmla="*/ 4649170 w 6593168"/>
              <a:gd name="connsiteY4" fmla="*/ 2289372 h 2472070"/>
              <a:gd name="connsiteX5" fmla="*/ 3627147 w 6593168"/>
              <a:gd name="connsiteY5" fmla="*/ 2192623 h 2472070"/>
              <a:gd name="connsiteX6" fmla="*/ 2136849 w 6593168"/>
              <a:gd name="connsiteY6" fmla="*/ 2066738 h 2472070"/>
              <a:gd name="connsiteX7" fmla="*/ 1394049 w 6593168"/>
              <a:gd name="connsiteY7" fmla="*/ 2039238 h 2472070"/>
              <a:gd name="connsiteX8" fmla="*/ 1343628 w 6593168"/>
              <a:gd name="connsiteY8" fmla="*/ 1835949 h 2472070"/>
              <a:gd name="connsiteX9" fmla="*/ 1305619 w 6593168"/>
              <a:gd name="connsiteY9" fmla="*/ 1422377 h 2472070"/>
              <a:gd name="connsiteX10" fmla="*/ 1149532 w 6593168"/>
              <a:gd name="connsiteY10" fmla="*/ 1139130 h 2472070"/>
              <a:gd name="connsiteX11" fmla="*/ 715810 w 6593168"/>
              <a:gd name="connsiteY11" fmla="*/ 603341 h 2472070"/>
              <a:gd name="connsiteX12" fmla="*/ 2414 w 6593168"/>
              <a:gd name="connsiteY12" fmla="*/ 16199 h 2472070"/>
              <a:gd name="connsiteX13" fmla="*/ 991741 w 6593168"/>
              <a:gd name="connsiteY13" fmla="*/ 192537 h 247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3168" h="2472070">
                <a:moveTo>
                  <a:pt x="991741" y="192537"/>
                </a:moveTo>
                <a:cubicBezTo>
                  <a:pt x="1537366" y="296980"/>
                  <a:pt x="3332508" y="663983"/>
                  <a:pt x="4061637" y="824542"/>
                </a:cubicBezTo>
                <a:cubicBezTo>
                  <a:pt x="4790766" y="985101"/>
                  <a:pt x="4983601" y="947872"/>
                  <a:pt x="5380114" y="1181101"/>
                </a:cubicBezTo>
                <a:cubicBezTo>
                  <a:pt x="6097125" y="1659937"/>
                  <a:pt x="6260531" y="1784112"/>
                  <a:pt x="6593168" y="2472070"/>
                </a:cubicBezTo>
                <a:lnTo>
                  <a:pt x="4649170" y="2289372"/>
                </a:lnTo>
                <a:cubicBezTo>
                  <a:pt x="4408192" y="2290314"/>
                  <a:pt x="4091674" y="2283415"/>
                  <a:pt x="3627147" y="2192623"/>
                </a:cubicBezTo>
                <a:lnTo>
                  <a:pt x="2136849" y="2066738"/>
                </a:lnTo>
                <a:cubicBezTo>
                  <a:pt x="1941477" y="2089330"/>
                  <a:pt x="1543651" y="2046610"/>
                  <a:pt x="1394049" y="2039238"/>
                </a:cubicBezTo>
                <a:cubicBezTo>
                  <a:pt x="1313234" y="2013753"/>
                  <a:pt x="1358366" y="1938759"/>
                  <a:pt x="1343628" y="1835949"/>
                </a:cubicBezTo>
                <a:cubicBezTo>
                  <a:pt x="1328890" y="1733139"/>
                  <a:pt x="1337968" y="1538514"/>
                  <a:pt x="1305619" y="1422377"/>
                </a:cubicBezTo>
                <a:cubicBezTo>
                  <a:pt x="1273270" y="1306241"/>
                  <a:pt x="1247833" y="1275636"/>
                  <a:pt x="1149532" y="1139130"/>
                </a:cubicBezTo>
                <a:cubicBezTo>
                  <a:pt x="1051231" y="1002624"/>
                  <a:pt x="867774" y="792076"/>
                  <a:pt x="715810" y="603341"/>
                </a:cubicBezTo>
                <a:cubicBezTo>
                  <a:pt x="581211" y="363436"/>
                  <a:pt x="-43574" y="84666"/>
                  <a:pt x="2414" y="16199"/>
                </a:cubicBezTo>
                <a:cubicBezTo>
                  <a:pt x="48402" y="-52268"/>
                  <a:pt x="360256" y="113531"/>
                  <a:pt x="991741" y="192537"/>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62" name="Conector de seta reta 3">
            <a:extLst>
              <a:ext uri="{FF2B5EF4-FFF2-40B4-BE49-F238E27FC236}">
                <a16:creationId xmlns="" xmlns:a16="http://schemas.microsoft.com/office/drawing/2014/main" id="{513309D9-CAB4-4F4D-BF7E-C2FDDE777DFE}"/>
              </a:ext>
            </a:extLst>
          </p:cNvPr>
          <p:cNvCxnSpPr>
            <a:cxnSpLocks/>
          </p:cNvCxnSpPr>
          <p:nvPr/>
        </p:nvCxnSpPr>
        <p:spPr>
          <a:xfrm>
            <a:off x="4951250" y="2096104"/>
            <a:ext cx="378376" cy="30452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63" name="Grupo 3">
            <a:extLst>
              <a:ext uri="{FF2B5EF4-FFF2-40B4-BE49-F238E27FC236}">
                <a16:creationId xmlns="" xmlns:a16="http://schemas.microsoft.com/office/drawing/2014/main" id="{F015D3B1-8FD2-44A2-9184-EF27C172E048}"/>
              </a:ext>
            </a:extLst>
          </p:cNvPr>
          <p:cNvGrpSpPr>
            <a:grpSpLocks/>
          </p:cNvGrpSpPr>
          <p:nvPr/>
        </p:nvGrpSpPr>
        <p:grpSpPr bwMode="auto">
          <a:xfrm>
            <a:off x="7063967" y="3172715"/>
            <a:ext cx="1331296" cy="1597672"/>
            <a:chOff x="279053" y="3140968"/>
            <a:chExt cx="1268760" cy="2131121"/>
          </a:xfrm>
        </p:grpSpPr>
        <p:sp>
          <p:nvSpPr>
            <p:cNvPr id="64" name="CaixaDeTexto 63">
              <a:extLst>
                <a:ext uri="{FF2B5EF4-FFF2-40B4-BE49-F238E27FC236}">
                  <a16:creationId xmlns="" xmlns:a16="http://schemas.microsoft.com/office/drawing/2014/main" id="{5864C888-6400-4033-96A9-28D12BC00893}"/>
                </a:ext>
              </a:extLst>
            </p:cNvPr>
            <p:cNvSpPr txBox="1"/>
            <p:nvPr/>
          </p:nvSpPr>
          <p:spPr>
            <a:xfrm>
              <a:off x="279053" y="3937832"/>
              <a:ext cx="1268760" cy="1334257"/>
            </a:xfrm>
            <a:prstGeom prst="rect">
              <a:avLst/>
            </a:prstGeom>
            <a:solidFill>
              <a:schemeClr val="bg1">
                <a:lumMod val="95000"/>
              </a:schemeClr>
            </a:solidFill>
          </p:spPr>
          <p:txBody>
            <a:bodyPr>
              <a:spAutoFit/>
            </a:bodyPr>
            <a:lstStyle/>
            <a:p>
              <a:pPr algn="r">
                <a:defRPr/>
              </a:pPr>
              <a:endParaRPr lang="es-ES" sz="2300" b="1" dirty="0">
                <a:solidFill>
                  <a:srgbClr val="005654"/>
                </a:solidFill>
                <a:latin typeface="Verdana" panose="020B0604030504040204" pitchFamily="34" charset="0"/>
                <a:ea typeface="Verdana" panose="020B0604030504040204" pitchFamily="34" charset="0"/>
              </a:endParaRPr>
            </a:p>
            <a:p>
              <a:pPr>
                <a:defRPr/>
              </a:pPr>
              <a:r>
                <a:rPr lang="es-ES" b="1" dirty="0">
                  <a:solidFill>
                    <a:srgbClr val="004C6D"/>
                  </a:solidFill>
                  <a:latin typeface="Calibri" panose="020F0502020204030204" pitchFamily="34" charset="0"/>
                </a:rPr>
                <a:t>Vedar com dupla face</a:t>
              </a:r>
            </a:p>
          </p:txBody>
        </p:sp>
        <p:sp>
          <p:nvSpPr>
            <p:cNvPr id="65" name="Fluxograma: Conector fora de página 44">
              <a:extLst>
                <a:ext uri="{FF2B5EF4-FFF2-40B4-BE49-F238E27FC236}">
                  <a16:creationId xmlns="" xmlns:a16="http://schemas.microsoft.com/office/drawing/2014/main" id="{3C3F1822-8CAC-4CE1-91E9-848680EE7385}"/>
                </a:ext>
              </a:extLst>
            </p:cNvPr>
            <p:cNvSpPr/>
            <p:nvPr/>
          </p:nvSpPr>
          <p:spPr>
            <a:xfrm>
              <a:off x="279053" y="3140968"/>
              <a:ext cx="1268760" cy="1079416"/>
            </a:xfrm>
            <a:prstGeom prst="flowChartOffpageConnector">
              <a:avLst/>
            </a:prstGeom>
            <a:solidFill>
              <a:srgbClr val="004C6D"/>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s-ES" sz="3600" dirty="0">
                  <a:latin typeface="Verdana" panose="020B0604030504040204" pitchFamily="34" charset="0"/>
                  <a:ea typeface="Verdana" panose="020B0604030504040204" pitchFamily="34" charset="0"/>
                </a:rPr>
                <a:t>5</a:t>
              </a:r>
            </a:p>
          </p:txBody>
        </p:sp>
      </p:grpSp>
      <p:pic>
        <p:nvPicPr>
          <p:cNvPr id="66" name="Imagem 65">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6127670"/>
            <a:ext cx="504056" cy="73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6" descr="http://www.zootecnia.esalq.usp.br/sites/default/files/styles/noticia_largura_150/public/labnussiolog.jpg?itok=aF5hjhV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8201" y="6019800"/>
            <a:ext cx="614760" cy="57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52269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Disposição das lonas</a:t>
            </a:r>
          </a:p>
        </p:txBody>
      </p:sp>
      <p:sp>
        <p:nvSpPr>
          <p:cNvPr id="12" name="Espaço Reservado para Texto 2">
            <a:extLst>
              <a:ext uri="{FF2B5EF4-FFF2-40B4-BE49-F238E27FC236}">
                <a16:creationId xmlns="" xmlns:a16="http://schemas.microsoft.com/office/drawing/2014/main" id="{5C39B2AD-8826-4490-8968-A62442AB9600}"/>
              </a:ext>
            </a:extLst>
          </p:cNvPr>
          <p:cNvSpPr txBox="1">
            <a:spLocks/>
          </p:cNvSpPr>
          <p:nvPr/>
        </p:nvSpPr>
        <p:spPr>
          <a:xfrm>
            <a:off x="341977" y="-230960"/>
            <a:ext cx="8071224" cy="1040332"/>
          </a:xfrm>
          <a:prstGeom prst="rect">
            <a:avLst/>
          </a:prstGeom>
        </p:spPr>
        <p:txBody>
          <a:bodyPr/>
          <a:lstStyle/>
          <a:p>
            <a:pPr marL="180000" marR="0" lvl="0" indent="-180000" algn="l" defTabSz="914400" rtl="0" eaLnBrk="1" fontAlgn="auto" latinLnBrk="0" hangingPunct="1">
              <a:lnSpc>
                <a:spcPct val="100000"/>
              </a:lnSpc>
              <a:spcBef>
                <a:spcPct val="20000"/>
              </a:spcBef>
              <a:spcAft>
                <a:spcPts val="0"/>
              </a:spcAft>
              <a:buClr>
                <a:schemeClr val="accent3"/>
              </a:buClr>
              <a:buSzTx/>
              <a:tabLst/>
              <a:defRPr/>
            </a:pPr>
            <a:endParaRPr kumimoji="0" lang="pt-BR" sz="2000" b="0" i="0" u="none" strike="noStrike" kern="1200" cap="none" spc="0" normalizeH="0" baseline="0" noProof="0" dirty="0">
              <a:ln>
                <a:noFill/>
              </a:ln>
              <a:solidFill>
                <a:schemeClr val="accent1"/>
              </a:solidFill>
              <a:effectLst/>
              <a:uLnTx/>
              <a:uFillTx/>
              <a:latin typeface="Helvetica Inserat LT Std" pitchFamily="34" charset="0"/>
              <a:ea typeface="+mn-ea"/>
              <a:cs typeface="+mn-cs"/>
            </a:endParaRPr>
          </a:p>
        </p:txBody>
      </p:sp>
      <p:sp>
        <p:nvSpPr>
          <p:cNvPr id="13" name="Espaço Reservado para Texto 2">
            <a:extLst>
              <a:ext uri="{FF2B5EF4-FFF2-40B4-BE49-F238E27FC236}">
                <a16:creationId xmlns="" xmlns:a16="http://schemas.microsoft.com/office/drawing/2014/main" id="{83BC5092-B6B8-4223-9598-092FD9C62EE1}"/>
              </a:ext>
            </a:extLst>
          </p:cNvPr>
          <p:cNvSpPr txBox="1">
            <a:spLocks/>
          </p:cNvSpPr>
          <p:nvPr/>
        </p:nvSpPr>
        <p:spPr>
          <a:xfrm>
            <a:off x="350168" y="-170833"/>
            <a:ext cx="8071224" cy="1040332"/>
          </a:xfrm>
          <a:prstGeom prst="rect">
            <a:avLst/>
          </a:prstGeom>
        </p:spPr>
        <p:txBody>
          <a:bodyPr/>
          <a:lstStyle/>
          <a:p>
            <a:pPr marL="180000" marR="0" lvl="0" indent="-180000" algn="l" defTabSz="914400" rtl="0" eaLnBrk="1" fontAlgn="auto" latinLnBrk="0" hangingPunct="1">
              <a:lnSpc>
                <a:spcPct val="100000"/>
              </a:lnSpc>
              <a:spcBef>
                <a:spcPct val="20000"/>
              </a:spcBef>
              <a:spcAft>
                <a:spcPts val="0"/>
              </a:spcAft>
              <a:buClr>
                <a:schemeClr val="accent3"/>
              </a:buClr>
              <a:buSzTx/>
              <a:tabLst/>
              <a:defRPr/>
            </a:pPr>
            <a:endParaRPr kumimoji="0" lang="pt-BR" sz="2000" b="1" i="0" u="none" strike="noStrike" kern="1200" cap="none" spc="0" normalizeH="0" baseline="0" noProof="0" dirty="0">
              <a:ln>
                <a:noFill/>
              </a:ln>
              <a:solidFill>
                <a:srgbClr val="00B0F0"/>
              </a:solidFill>
              <a:effectLst/>
              <a:uLnTx/>
              <a:uFillTx/>
              <a:latin typeface="Helvetica Inserat LT Std" pitchFamily="34" charset="0"/>
              <a:ea typeface="+mn-ea"/>
              <a:cs typeface="+mn-cs"/>
            </a:endParaRPr>
          </a:p>
        </p:txBody>
      </p:sp>
      <p:sp>
        <p:nvSpPr>
          <p:cNvPr id="17" name="Retângulo 119">
            <a:extLst>
              <a:ext uri="{FF2B5EF4-FFF2-40B4-BE49-F238E27FC236}">
                <a16:creationId xmlns="" xmlns:a16="http://schemas.microsoft.com/office/drawing/2014/main" id="{D8273DDA-6D25-47B6-AFC0-B20FEDFF12A1}"/>
              </a:ext>
            </a:extLst>
          </p:cNvPr>
          <p:cNvSpPr/>
          <p:nvPr/>
        </p:nvSpPr>
        <p:spPr>
          <a:xfrm>
            <a:off x="510704" y="4409576"/>
            <a:ext cx="3241675" cy="1311275"/>
          </a:xfrm>
          <a:custGeom>
            <a:avLst/>
            <a:gdLst>
              <a:gd name="connsiteX0" fmla="*/ 0 w 5384317"/>
              <a:gd name="connsiteY0" fmla="*/ 0 h 2564731"/>
              <a:gd name="connsiteX1" fmla="*/ 5384317 w 5384317"/>
              <a:gd name="connsiteY1" fmla="*/ 0 h 2564731"/>
              <a:gd name="connsiteX2" fmla="*/ 5384317 w 5384317"/>
              <a:gd name="connsiteY2" fmla="*/ 2564731 h 2564731"/>
              <a:gd name="connsiteX3" fmla="*/ 0 w 5384317"/>
              <a:gd name="connsiteY3" fmla="*/ 2564731 h 2564731"/>
              <a:gd name="connsiteX4" fmla="*/ 0 w 5384317"/>
              <a:gd name="connsiteY4" fmla="*/ 0 h 2564731"/>
              <a:gd name="connsiteX0" fmla="*/ 0 w 5384317"/>
              <a:gd name="connsiteY0" fmla="*/ 0 h 3453005"/>
              <a:gd name="connsiteX1" fmla="*/ 5384317 w 5384317"/>
              <a:gd name="connsiteY1" fmla="*/ 0 h 3453005"/>
              <a:gd name="connsiteX2" fmla="*/ 2257940 w 5384317"/>
              <a:gd name="connsiteY2" fmla="*/ 3453005 h 3453005"/>
              <a:gd name="connsiteX3" fmla="*/ 0 w 5384317"/>
              <a:gd name="connsiteY3" fmla="*/ 2564731 h 3453005"/>
              <a:gd name="connsiteX4" fmla="*/ 0 w 5384317"/>
              <a:gd name="connsiteY4" fmla="*/ 0 h 3453005"/>
              <a:gd name="connsiteX0" fmla="*/ 0 w 3242008"/>
              <a:gd name="connsiteY0" fmla="*/ 0 h 3453005"/>
              <a:gd name="connsiteX1" fmla="*/ 3242008 w 3242008"/>
              <a:gd name="connsiteY1" fmla="*/ 2865120 h 3453005"/>
              <a:gd name="connsiteX2" fmla="*/ 2257940 w 3242008"/>
              <a:gd name="connsiteY2" fmla="*/ 3453005 h 3453005"/>
              <a:gd name="connsiteX3" fmla="*/ 0 w 3242008"/>
              <a:gd name="connsiteY3" fmla="*/ 2564731 h 3453005"/>
              <a:gd name="connsiteX4" fmla="*/ 0 w 3242008"/>
              <a:gd name="connsiteY4" fmla="*/ 0 h 3453005"/>
              <a:gd name="connsiteX0" fmla="*/ 757645 w 3242008"/>
              <a:gd name="connsiteY0" fmla="*/ 0 h 1397782"/>
              <a:gd name="connsiteX1" fmla="*/ 3242008 w 3242008"/>
              <a:gd name="connsiteY1" fmla="*/ 809897 h 1397782"/>
              <a:gd name="connsiteX2" fmla="*/ 2257940 w 3242008"/>
              <a:gd name="connsiteY2" fmla="*/ 1397782 h 1397782"/>
              <a:gd name="connsiteX3" fmla="*/ 0 w 3242008"/>
              <a:gd name="connsiteY3" fmla="*/ 509508 h 1397782"/>
              <a:gd name="connsiteX4" fmla="*/ 757645 w 3242008"/>
              <a:gd name="connsiteY4" fmla="*/ 0 h 1397782"/>
              <a:gd name="connsiteX0" fmla="*/ 1088570 w 3242008"/>
              <a:gd name="connsiteY0" fmla="*/ 0 h 1293279"/>
              <a:gd name="connsiteX1" fmla="*/ 3242008 w 3242008"/>
              <a:gd name="connsiteY1" fmla="*/ 705394 h 1293279"/>
              <a:gd name="connsiteX2" fmla="*/ 2257940 w 3242008"/>
              <a:gd name="connsiteY2" fmla="*/ 1293279 h 1293279"/>
              <a:gd name="connsiteX3" fmla="*/ 0 w 3242008"/>
              <a:gd name="connsiteY3" fmla="*/ 405005 h 1293279"/>
              <a:gd name="connsiteX4" fmla="*/ 1088570 w 3242008"/>
              <a:gd name="connsiteY4" fmla="*/ 0 h 1293279"/>
              <a:gd name="connsiteX0" fmla="*/ 1079862 w 3242008"/>
              <a:gd name="connsiteY0" fmla="*/ 0 h 1310696"/>
              <a:gd name="connsiteX1" fmla="*/ 3242008 w 3242008"/>
              <a:gd name="connsiteY1" fmla="*/ 722811 h 1310696"/>
              <a:gd name="connsiteX2" fmla="*/ 2257940 w 3242008"/>
              <a:gd name="connsiteY2" fmla="*/ 1310696 h 1310696"/>
              <a:gd name="connsiteX3" fmla="*/ 0 w 3242008"/>
              <a:gd name="connsiteY3" fmla="*/ 422422 h 1310696"/>
              <a:gd name="connsiteX4" fmla="*/ 1079862 w 3242008"/>
              <a:gd name="connsiteY4" fmla="*/ 0 h 1310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2008" h="1310696">
                <a:moveTo>
                  <a:pt x="1079862" y="0"/>
                </a:moveTo>
                <a:lnTo>
                  <a:pt x="3242008" y="722811"/>
                </a:lnTo>
                <a:lnTo>
                  <a:pt x="2257940" y="1310696"/>
                </a:lnTo>
                <a:lnTo>
                  <a:pt x="0" y="422422"/>
                </a:lnTo>
                <a:lnTo>
                  <a:pt x="1079862"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18" name="Conector reto 17">
            <a:extLst>
              <a:ext uri="{FF2B5EF4-FFF2-40B4-BE49-F238E27FC236}">
                <a16:creationId xmlns="" xmlns:a16="http://schemas.microsoft.com/office/drawing/2014/main" id="{2A3697EA-34BE-45DB-BC6D-41685B9BD7B9}"/>
              </a:ext>
            </a:extLst>
          </p:cNvPr>
          <p:cNvCxnSpPr/>
          <p:nvPr/>
        </p:nvCxnSpPr>
        <p:spPr>
          <a:xfrm flipV="1">
            <a:off x="388466" y="2882401"/>
            <a:ext cx="4503738" cy="188595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 name="Fluxograma: Operação manual 116">
            <a:extLst>
              <a:ext uri="{FF2B5EF4-FFF2-40B4-BE49-F238E27FC236}">
                <a16:creationId xmlns="" xmlns:a16="http://schemas.microsoft.com/office/drawing/2014/main" id="{7B28998D-BED5-442B-8D57-CB7916AE6F8E}"/>
              </a:ext>
            </a:extLst>
          </p:cNvPr>
          <p:cNvSpPr/>
          <p:nvPr/>
        </p:nvSpPr>
        <p:spPr>
          <a:xfrm rot="4767524">
            <a:off x="959173" y="2305344"/>
            <a:ext cx="1479550" cy="292893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5456 w 10298"/>
              <a:gd name="connsiteY3" fmla="*/ 16583 h 16904"/>
              <a:gd name="connsiteX4" fmla="*/ 0 w 10298"/>
              <a:gd name="connsiteY4" fmla="*/ 0 h 16904"/>
              <a:gd name="connsiteX0" fmla="*/ 0 w 7855"/>
              <a:gd name="connsiteY0" fmla="*/ 118 h 16030"/>
              <a:gd name="connsiteX1" fmla="*/ 2240 w 7855"/>
              <a:gd name="connsiteY1" fmla="*/ 287 h 16030"/>
              <a:gd name="connsiteX2" fmla="*/ 7855 w 7855"/>
              <a:gd name="connsiteY2" fmla="*/ 16030 h 16030"/>
              <a:gd name="connsiteX3" fmla="*/ 3013 w 7855"/>
              <a:gd name="connsiteY3" fmla="*/ 15709 h 16030"/>
              <a:gd name="connsiteX4" fmla="*/ 0 w 7855"/>
              <a:gd name="connsiteY4" fmla="*/ 118 h 16030"/>
              <a:gd name="connsiteX0" fmla="*/ 0 w 10000"/>
              <a:gd name="connsiteY0" fmla="*/ 0 h 9926"/>
              <a:gd name="connsiteX1" fmla="*/ 5974 w 10000"/>
              <a:gd name="connsiteY1" fmla="*/ 692 h 9926"/>
              <a:gd name="connsiteX2" fmla="*/ 10000 w 10000"/>
              <a:gd name="connsiteY2" fmla="*/ 9926 h 9926"/>
              <a:gd name="connsiteX3" fmla="*/ 3836 w 10000"/>
              <a:gd name="connsiteY3" fmla="*/ 9726 h 9926"/>
              <a:gd name="connsiteX4" fmla="*/ 0 w 10000"/>
              <a:gd name="connsiteY4" fmla="*/ 0 h 9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926">
                <a:moveTo>
                  <a:pt x="0" y="0"/>
                </a:moveTo>
                <a:cubicBezTo>
                  <a:pt x="4584" y="550"/>
                  <a:pt x="1223" y="126"/>
                  <a:pt x="5974" y="692"/>
                </a:cubicBezTo>
                <a:lnTo>
                  <a:pt x="10000" y="9926"/>
                </a:lnTo>
                <a:lnTo>
                  <a:pt x="3836" y="9726"/>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1" name="Retângulo 204">
            <a:extLst>
              <a:ext uri="{FF2B5EF4-FFF2-40B4-BE49-F238E27FC236}">
                <a16:creationId xmlns="" xmlns:a16="http://schemas.microsoft.com/office/drawing/2014/main" id="{A63D7EED-8B81-484D-9548-F30A23830A74}"/>
              </a:ext>
            </a:extLst>
          </p:cNvPr>
          <p:cNvSpPr/>
          <p:nvPr/>
        </p:nvSpPr>
        <p:spPr>
          <a:xfrm rot="20298276">
            <a:off x="9054" y="2556963"/>
            <a:ext cx="6980237" cy="130175"/>
          </a:xfrm>
          <a:custGeom>
            <a:avLst/>
            <a:gdLst>
              <a:gd name="connsiteX0" fmla="*/ 0 w 2923902"/>
              <a:gd name="connsiteY0" fmla="*/ 0 h 131687"/>
              <a:gd name="connsiteX1" fmla="*/ 2923902 w 2923902"/>
              <a:gd name="connsiteY1" fmla="*/ 0 h 131687"/>
              <a:gd name="connsiteX2" fmla="*/ 2923902 w 2923902"/>
              <a:gd name="connsiteY2" fmla="*/ 131687 h 131687"/>
              <a:gd name="connsiteX3" fmla="*/ 0 w 2923902"/>
              <a:gd name="connsiteY3" fmla="*/ 131687 h 131687"/>
              <a:gd name="connsiteX4" fmla="*/ 0 w 2923902"/>
              <a:gd name="connsiteY4" fmla="*/ 0 h 131687"/>
              <a:gd name="connsiteX0" fmla="*/ 0 w 2923902"/>
              <a:gd name="connsiteY0" fmla="*/ 0 h 141231"/>
              <a:gd name="connsiteX1" fmla="*/ 2923902 w 2923902"/>
              <a:gd name="connsiteY1" fmla="*/ 0 h 141231"/>
              <a:gd name="connsiteX2" fmla="*/ 2923902 w 2923902"/>
              <a:gd name="connsiteY2" fmla="*/ 131687 h 141231"/>
              <a:gd name="connsiteX3" fmla="*/ 112808 w 2923902"/>
              <a:gd name="connsiteY3" fmla="*/ 141231 h 141231"/>
              <a:gd name="connsiteX4" fmla="*/ 0 w 2923902"/>
              <a:gd name="connsiteY4" fmla="*/ 0 h 141231"/>
              <a:gd name="connsiteX0" fmla="*/ 0 w 3064211"/>
              <a:gd name="connsiteY0" fmla="*/ 0 h 141231"/>
              <a:gd name="connsiteX1" fmla="*/ 2923902 w 3064211"/>
              <a:gd name="connsiteY1" fmla="*/ 0 h 141231"/>
              <a:gd name="connsiteX2" fmla="*/ 3064211 w 3064211"/>
              <a:gd name="connsiteY2" fmla="*/ 126077 h 141231"/>
              <a:gd name="connsiteX3" fmla="*/ 112808 w 3064211"/>
              <a:gd name="connsiteY3" fmla="*/ 141231 h 141231"/>
              <a:gd name="connsiteX4" fmla="*/ 0 w 3064211"/>
              <a:gd name="connsiteY4" fmla="*/ 0 h 141231"/>
              <a:gd name="connsiteX0" fmla="*/ 0 w 3080125"/>
              <a:gd name="connsiteY0" fmla="*/ 0 h 180007"/>
              <a:gd name="connsiteX1" fmla="*/ 2923902 w 3080125"/>
              <a:gd name="connsiteY1" fmla="*/ 0 h 180007"/>
              <a:gd name="connsiteX2" fmla="*/ 3080125 w 3080125"/>
              <a:gd name="connsiteY2" fmla="*/ 180007 h 180007"/>
              <a:gd name="connsiteX3" fmla="*/ 112808 w 3080125"/>
              <a:gd name="connsiteY3" fmla="*/ 141231 h 180007"/>
              <a:gd name="connsiteX4" fmla="*/ 0 w 3080125"/>
              <a:gd name="connsiteY4" fmla="*/ 0 h 180007"/>
              <a:gd name="connsiteX0" fmla="*/ 0 w 3080125"/>
              <a:gd name="connsiteY0" fmla="*/ 0 h 180007"/>
              <a:gd name="connsiteX1" fmla="*/ 3009222 w 3080125"/>
              <a:gd name="connsiteY1" fmla="*/ 42369 h 180007"/>
              <a:gd name="connsiteX2" fmla="*/ 3080125 w 3080125"/>
              <a:gd name="connsiteY2" fmla="*/ 180007 h 180007"/>
              <a:gd name="connsiteX3" fmla="*/ 112808 w 3080125"/>
              <a:gd name="connsiteY3" fmla="*/ 141231 h 180007"/>
              <a:gd name="connsiteX4" fmla="*/ 0 w 3080125"/>
              <a:gd name="connsiteY4" fmla="*/ 0 h 180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0125" h="180007">
                <a:moveTo>
                  <a:pt x="0" y="0"/>
                </a:moveTo>
                <a:lnTo>
                  <a:pt x="3009222" y="42369"/>
                </a:lnTo>
                <a:lnTo>
                  <a:pt x="3080125" y="180007"/>
                </a:lnTo>
                <a:lnTo>
                  <a:pt x="112808" y="141231"/>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6" name="Fluxograma: Operação manual 116">
            <a:extLst>
              <a:ext uri="{FF2B5EF4-FFF2-40B4-BE49-F238E27FC236}">
                <a16:creationId xmlns="" xmlns:a16="http://schemas.microsoft.com/office/drawing/2014/main" id="{29C76AA1-6F47-492E-877A-4623E3B3489F}"/>
              </a:ext>
            </a:extLst>
          </p:cNvPr>
          <p:cNvSpPr/>
          <p:nvPr/>
        </p:nvSpPr>
        <p:spPr>
          <a:xfrm rot="4342909">
            <a:off x="2928466" y="-376737"/>
            <a:ext cx="1409700" cy="702310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5456 w 10298"/>
              <a:gd name="connsiteY3" fmla="*/ 16583 h 16904"/>
              <a:gd name="connsiteX4" fmla="*/ 0 w 10298"/>
              <a:gd name="connsiteY4" fmla="*/ 0 h 16904"/>
              <a:gd name="connsiteX0" fmla="*/ 0 w 7855"/>
              <a:gd name="connsiteY0" fmla="*/ 118 h 16030"/>
              <a:gd name="connsiteX1" fmla="*/ 2240 w 7855"/>
              <a:gd name="connsiteY1" fmla="*/ 287 h 16030"/>
              <a:gd name="connsiteX2" fmla="*/ 7855 w 7855"/>
              <a:gd name="connsiteY2" fmla="*/ 16030 h 16030"/>
              <a:gd name="connsiteX3" fmla="*/ 3013 w 7855"/>
              <a:gd name="connsiteY3" fmla="*/ 15709 h 16030"/>
              <a:gd name="connsiteX4" fmla="*/ 0 w 7855"/>
              <a:gd name="connsiteY4" fmla="*/ 118 h 16030"/>
              <a:gd name="connsiteX0" fmla="*/ 0 w 10000"/>
              <a:gd name="connsiteY0" fmla="*/ 0 h 9926"/>
              <a:gd name="connsiteX1" fmla="*/ 5974 w 10000"/>
              <a:gd name="connsiteY1" fmla="*/ 692 h 9926"/>
              <a:gd name="connsiteX2" fmla="*/ 10000 w 10000"/>
              <a:gd name="connsiteY2" fmla="*/ 9926 h 9926"/>
              <a:gd name="connsiteX3" fmla="*/ 3836 w 10000"/>
              <a:gd name="connsiteY3" fmla="*/ 9726 h 9926"/>
              <a:gd name="connsiteX4" fmla="*/ 0 w 10000"/>
              <a:gd name="connsiteY4" fmla="*/ 0 h 9926"/>
              <a:gd name="connsiteX0" fmla="*/ 0 w 9976"/>
              <a:gd name="connsiteY0" fmla="*/ 0 h 10063"/>
              <a:gd name="connsiteX1" fmla="*/ 5974 w 9976"/>
              <a:gd name="connsiteY1" fmla="*/ 697 h 10063"/>
              <a:gd name="connsiteX2" fmla="*/ 9976 w 9976"/>
              <a:gd name="connsiteY2" fmla="*/ 10063 h 10063"/>
              <a:gd name="connsiteX3" fmla="*/ 3836 w 9976"/>
              <a:gd name="connsiteY3" fmla="*/ 9799 h 10063"/>
              <a:gd name="connsiteX4" fmla="*/ 0 w 9976"/>
              <a:gd name="connsiteY4" fmla="*/ 0 h 10063"/>
              <a:gd name="connsiteX0" fmla="*/ 0 w 10155"/>
              <a:gd name="connsiteY0" fmla="*/ 0 h 9949"/>
              <a:gd name="connsiteX1" fmla="*/ 5988 w 10155"/>
              <a:gd name="connsiteY1" fmla="*/ 693 h 9949"/>
              <a:gd name="connsiteX2" fmla="*/ 10155 w 10155"/>
              <a:gd name="connsiteY2" fmla="*/ 9949 h 9949"/>
              <a:gd name="connsiteX3" fmla="*/ 3845 w 10155"/>
              <a:gd name="connsiteY3" fmla="*/ 9738 h 9949"/>
              <a:gd name="connsiteX4" fmla="*/ 0 w 10155"/>
              <a:gd name="connsiteY4" fmla="*/ 0 h 9949"/>
              <a:gd name="connsiteX0" fmla="*/ 0 w 10000"/>
              <a:gd name="connsiteY0" fmla="*/ 0 h 10000"/>
              <a:gd name="connsiteX1" fmla="*/ 5897 w 10000"/>
              <a:gd name="connsiteY1" fmla="*/ 697 h 10000"/>
              <a:gd name="connsiteX2" fmla="*/ 10000 w 10000"/>
              <a:gd name="connsiteY2" fmla="*/ 10000 h 10000"/>
              <a:gd name="connsiteX3" fmla="*/ 3786 w 10000"/>
              <a:gd name="connsiteY3" fmla="*/ 9788 h 10000"/>
              <a:gd name="connsiteX4" fmla="*/ 0 w 10000"/>
              <a:gd name="connsiteY4" fmla="*/ 0 h 10000"/>
              <a:gd name="connsiteX0" fmla="*/ 0 w 10000"/>
              <a:gd name="connsiteY0" fmla="*/ 0 h 10000"/>
              <a:gd name="connsiteX1" fmla="*/ 5897 w 10000"/>
              <a:gd name="connsiteY1" fmla="*/ 697 h 10000"/>
              <a:gd name="connsiteX2" fmla="*/ 10000 w 10000"/>
              <a:gd name="connsiteY2" fmla="*/ 10000 h 10000"/>
              <a:gd name="connsiteX3" fmla="*/ 3211 w 10000"/>
              <a:gd name="connsiteY3" fmla="*/ 9633 h 10000"/>
              <a:gd name="connsiteX4" fmla="*/ 0 w 10000"/>
              <a:gd name="connsiteY4" fmla="*/ 0 h 10000"/>
              <a:gd name="connsiteX0" fmla="*/ 0 w 9630"/>
              <a:gd name="connsiteY0" fmla="*/ 0 h 9976"/>
              <a:gd name="connsiteX1" fmla="*/ 5897 w 9630"/>
              <a:gd name="connsiteY1" fmla="*/ 697 h 9976"/>
              <a:gd name="connsiteX2" fmla="*/ 9630 w 9630"/>
              <a:gd name="connsiteY2" fmla="*/ 9976 h 9976"/>
              <a:gd name="connsiteX3" fmla="*/ 3211 w 9630"/>
              <a:gd name="connsiteY3" fmla="*/ 9633 h 9976"/>
              <a:gd name="connsiteX4" fmla="*/ 0 w 9630"/>
              <a:gd name="connsiteY4" fmla="*/ 0 h 9976"/>
              <a:gd name="connsiteX0" fmla="*/ 0 w 10000"/>
              <a:gd name="connsiteY0" fmla="*/ 0 h 10000"/>
              <a:gd name="connsiteX1" fmla="*/ 5946 w 10000"/>
              <a:gd name="connsiteY1" fmla="*/ 705 h 10000"/>
              <a:gd name="connsiteX2" fmla="*/ 10000 w 10000"/>
              <a:gd name="connsiteY2" fmla="*/ 10000 h 10000"/>
              <a:gd name="connsiteX3" fmla="*/ 3334 w 10000"/>
              <a:gd name="connsiteY3" fmla="*/ 9656 h 10000"/>
              <a:gd name="connsiteX4" fmla="*/ 0 w 10000"/>
              <a:gd name="connsiteY4" fmla="*/ 0 h 10000"/>
              <a:gd name="connsiteX0" fmla="*/ 0 w 10049"/>
              <a:gd name="connsiteY0" fmla="*/ 0 h 9969"/>
              <a:gd name="connsiteX1" fmla="*/ 5995 w 10049"/>
              <a:gd name="connsiteY1" fmla="*/ 674 h 9969"/>
              <a:gd name="connsiteX2" fmla="*/ 10049 w 10049"/>
              <a:gd name="connsiteY2" fmla="*/ 9969 h 9969"/>
              <a:gd name="connsiteX3" fmla="*/ 3383 w 10049"/>
              <a:gd name="connsiteY3" fmla="*/ 9625 h 9969"/>
              <a:gd name="connsiteX4" fmla="*/ 0 w 10049"/>
              <a:gd name="connsiteY4" fmla="*/ 0 h 9969"/>
              <a:gd name="connsiteX0" fmla="*/ 0 w 10000"/>
              <a:gd name="connsiteY0" fmla="*/ 0 h 10000"/>
              <a:gd name="connsiteX1" fmla="*/ 5608 w 10000"/>
              <a:gd name="connsiteY1" fmla="*/ 636 h 10000"/>
              <a:gd name="connsiteX2" fmla="*/ 10000 w 10000"/>
              <a:gd name="connsiteY2" fmla="*/ 10000 h 10000"/>
              <a:gd name="connsiteX3" fmla="*/ 3367 w 10000"/>
              <a:gd name="connsiteY3" fmla="*/ 9655 h 10000"/>
              <a:gd name="connsiteX4" fmla="*/ 0 w 10000"/>
              <a:gd name="connsiteY4" fmla="*/ 0 h 10000"/>
              <a:gd name="connsiteX0" fmla="*/ 0 w 10000"/>
              <a:gd name="connsiteY0" fmla="*/ 0 h 10000"/>
              <a:gd name="connsiteX1" fmla="*/ 5288 w 10000"/>
              <a:gd name="connsiteY1" fmla="*/ 413 h 10000"/>
              <a:gd name="connsiteX2" fmla="*/ 10000 w 10000"/>
              <a:gd name="connsiteY2" fmla="*/ 10000 h 10000"/>
              <a:gd name="connsiteX3" fmla="*/ 3367 w 10000"/>
              <a:gd name="connsiteY3" fmla="*/ 9655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5288" y="413"/>
                </a:lnTo>
                <a:cubicBezTo>
                  <a:pt x="6701" y="3531"/>
                  <a:pt x="8719" y="6894"/>
                  <a:pt x="10000" y="10000"/>
                </a:cubicBezTo>
                <a:lnTo>
                  <a:pt x="3367" y="9655"/>
                </a:lnTo>
                <a:cubicBezTo>
                  <a:pt x="2063" y="6374"/>
                  <a:pt x="1304" y="3281"/>
                  <a:pt x="0" y="0"/>
                </a:cubicBez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28" name="Conector reto 27">
            <a:extLst>
              <a:ext uri="{FF2B5EF4-FFF2-40B4-BE49-F238E27FC236}">
                <a16:creationId xmlns="" xmlns:a16="http://schemas.microsoft.com/office/drawing/2014/main" id="{C9C01221-5EB2-46A7-A580-F24066B3A293}"/>
              </a:ext>
            </a:extLst>
          </p:cNvPr>
          <p:cNvCxnSpPr/>
          <p:nvPr/>
        </p:nvCxnSpPr>
        <p:spPr>
          <a:xfrm flipH="1" flipV="1">
            <a:off x="258291" y="3871413"/>
            <a:ext cx="2159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Conector reto 30">
            <a:extLst>
              <a:ext uri="{FF2B5EF4-FFF2-40B4-BE49-F238E27FC236}">
                <a16:creationId xmlns="" xmlns:a16="http://schemas.microsoft.com/office/drawing/2014/main" id="{48954007-47C1-46BB-A390-4B0414B36041}"/>
              </a:ext>
            </a:extLst>
          </p:cNvPr>
          <p:cNvCxnSpPr/>
          <p:nvPr/>
        </p:nvCxnSpPr>
        <p:spPr>
          <a:xfrm flipH="1" flipV="1">
            <a:off x="280516" y="3822201"/>
            <a:ext cx="95250" cy="922337"/>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Retângulo 5">
            <a:extLst>
              <a:ext uri="{FF2B5EF4-FFF2-40B4-BE49-F238E27FC236}">
                <a16:creationId xmlns="" xmlns:a16="http://schemas.microsoft.com/office/drawing/2014/main" id="{D0786BFC-17C2-407C-AB32-8715571D02A6}"/>
              </a:ext>
            </a:extLst>
          </p:cNvPr>
          <p:cNvSpPr/>
          <p:nvPr/>
        </p:nvSpPr>
        <p:spPr>
          <a:xfrm>
            <a:off x="850429" y="1498101"/>
            <a:ext cx="5921375" cy="3176587"/>
          </a:xfrm>
          <a:custGeom>
            <a:avLst/>
            <a:gdLst>
              <a:gd name="connsiteX0" fmla="*/ 0 w 677036"/>
              <a:gd name="connsiteY0" fmla="*/ 0 h 1261603"/>
              <a:gd name="connsiteX1" fmla="*/ 677036 w 677036"/>
              <a:gd name="connsiteY1" fmla="*/ 0 h 1261603"/>
              <a:gd name="connsiteX2" fmla="*/ 677036 w 677036"/>
              <a:gd name="connsiteY2" fmla="*/ 1261603 h 1261603"/>
              <a:gd name="connsiteX3" fmla="*/ 0 w 677036"/>
              <a:gd name="connsiteY3" fmla="*/ 1261603 h 1261603"/>
              <a:gd name="connsiteX4" fmla="*/ 0 w 677036"/>
              <a:gd name="connsiteY4" fmla="*/ 0 h 1261603"/>
              <a:gd name="connsiteX0" fmla="*/ 0 w 677036"/>
              <a:gd name="connsiteY0" fmla="*/ 219075 h 1480678"/>
              <a:gd name="connsiteX1" fmla="*/ 448436 w 677036"/>
              <a:gd name="connsiteY1" fmla="*/ 0 h 1480678"/>
              <a:gd name="connsiteX2" fmla="*/ 677036 w 677036"/>
              <a:gd name="connsiteY2" fmla="*/ 1480678 h 1480678"/>
              <a:gd name="connsiteX3" fmla="*/ 0 w 677036"/>
              <a:gd name="connsiteY3" fmla="*/ 1480678 h 1480678"/>
              <a:gd name="connsiteX4" fmla="*/ 0 w 677036"/>
              <a:gd name="connsiteY4" fmla="*/ 219075 h 1480678"/>
              <a:gd name="connsiteX0" fmla="*/ 0 w 591311"/>
              <a:gd name="connsiteY0" fmla="*/ 219075 h 1480678"/>
              <a:gd name="connsiteX1" fmla="*/ 448436 w 591311"/>
              <a:gd name="connsiteY1" fmla="*/ 0 h 1480678"/>
              <a:gd name="connsiteX2" fmla="*/ 591311 w 591311"/>
              <a:gd name="connsiteY2" fmla="*/ 956803 h 1480678"/>
              <a:gd name="connsiteX3" fmla="*/ 0 w 591311"/>
              <a:gd name="connsiteY3" fmla="*/ 1480678 h 1480678"/>
              <a:gd name="connsiteX4" fmla="*/ 0 w 591311"/>
              <a:gd name="connsiteY4" fmla="*/ 219075 h 1480678"/>
              <a:gd name="connsiteX0" fmla="*/ 0 w 591311"/>
              <a:gd name="connsiteY0" fmla="*/ 219075 h 1328278"/>
              <a:gd name="connsiteX1" fmla="*/ 448436 w 591311"/>
              <a:gd name="connsiteY1" fmla="*/ 0 h 1328278"/>
              <a:gd name="connsiteX2" fmla="*/ 591311 w 591311"/>
              <a:gd name="connsiteY2" fmla="*/ 956803 h 1328278"/>
              <a:gd name="connsiteX3" fmla="*/ 0 w 591311"/>
              <a:gd name="connsiteY3" fmla="*/ 1328278 h 1328278"/>
              <a:gd name="connsiteX4" fmla="*/ 0 w 591311"/>
              <a:gd name="connsiteY4" fmla="*/ 219075 h 1328278"/>
              <a:gd name="connsiteX0" fmla="*/ 0 w 448436"/>
              <a:gd name="connsiteY0" fmla="*/ 219075 h 1328278"/>
              <a:gd name="connsiteX1" fmla="*/ 448436 w 448436"/>
              <a:gd name="connsiteY1" fmla="*/ 0 h 1328278"/>
              <a:gd name="connsiteX2" fmla="*/ 334136 w 448436"/>
              <a:gd name="connsiteY2" fmla="*/ 1099678 h 1328278"/>
              <a:gd name="connsiteX3" fmla="*/ 0 w 448436"/>
              <a:gd name="connsiteY3" fmla="*/ 1328278 h 1328278"/>
              <a:gd name="connsiteX4" fmla="*/ 0 w 448436"/>
              <a:gd name="connsiteY4" fmla="*/ 219075 h 1328278"/>
              <a:gd name="connsiteX0" fmla="*/ 0 w 448436"/>
              <a:gd name="connsiteY0" fmla="*/ 219075 h 1328278"/>
              <a:gd name="connsiteX1" fmla="*/ 448436 w 448436"/>
              <a:gd name="connsiteY1" fmla="*/ 0 h 1328278"/>
              <a:gd name="connsiteX2" fmla="*/ 334136 w 448436"/>
              <a:gd name="connsiteY2" fmla="*/ 1099678 h 1328278"/>
              <a:gd name="connsiteX3" fmla="*/ 0 w 448436"/>
              <a:gd name="connsiteY3" fmla="*/ 1328278 h 1328278"/>
              <a:gd name="connsiteX4" fmla="*/ 0 w 448436"/>
              <a:gd name="connsiteY4" fmla="*/ 219075 h 1328278"/>
              <a:gd name="connsiteX0" fmla="*/ 0 w 477011"/>
              <a:gd name="connsiteY0" fmla="*/ 219075 h 1328278"/>
              <a:gd name="connsiteX1" fmla="*/ 448436 w 477011"/>
              <a:gd name="connsiteY1" fmla="*/ 0 h 1328278"/>
              <a:gd name="connsiteX2" fmla="*/ 477011 w 477011"/>
              <a:gd name="connsiteY2" fmla="*/ 1004428 h 1328278"/>
              <a:gd name="connsiteX3" fmla="*/ 0 w 477011"/>
              <a:gd name="connsiteY3" fmla="*/ 1328278 h 1328278"/>
              <a:gd name="connsiteX4" fmla="*/ 0 w 477011"/>
              <a:gd name="connsiteY4" fmla="*/ 219075 h 1328278"/>
              <a:gd name="connsiteX0" fmla="*/ 0 w 543686"/>
              <a:gd name="connsiteY0" fmla="*/ 114300 h 1328278"/>
              <a:gd name="connsiteX1" fmla="*/ 515111 w 543686"/>
              <a:gd name="connsiteY1" fmla="*/ 0 h 1328278"/>
              <a:gd name="connsiteX2" fmla="*/ 543686 w 543686"/>
              <a:gd name="connsiteY2" fmla="*/ 1004428 h 1328278"/>
              <a:gd name="connsiteX3" fmla="*/ 66675 w 543686"/>
              <a:gd name="connsiteY3" fmla="*/ 1328278 h 1328278"/>
              <a:gd name="connsiteX4" fmla="*/ 0 w 543686"/>
              <a:gd name="connsiteY4" fmla="*/ 114300 h 1328278"/>
              <a:gd name="connsiteX0" fmla="*/ 0 w 543686"/>
              <a:gd name="connsiteY0" fmla="*/ 114300 h 1328278"/>
              <a:gd name="connsiteX1" fmla="*/ 515111 w 543686"/>
              <a:gd name="connsiteY1" fmla="*/ 0 h 1328278"/>
              <a:gd name="connsiteX2" fmla="*/ 543686 w 543686"/>
              <a:gd name="connsiteY2" fmla="*/ 1004428 h 1328278"/>
              <a:gd name="connsiteX3" fmla="*/ 66675 w 543686"/>
              <a:gd name="connsiteY3" fmla="*/ 1328278 h 1328278"/>
              <a:gd name="connsiteX4" fmla="*/ 0 w 543686"/>
              <a:gd name="connsiteY4" fmla="*/ 114300 h 1328278"/>
              <a:gd name="connsiteX0" fmla="*/ 19132 w 562818"/>
              <a:gd name="connsiteY0" fmla="*/ 114300 h 1328278"/>
              <a:gd name="connsiteX1" fmla="*/ 534243 w 562818"/>
              <a:gd name="connsiteY1" fmla="*/ 0 h 1328278"/>
              <a:gd name="connsiteX2" fmla="*/ 562818 w 562818"/>
              <a:gd name="connsiteY2" fmla="*/ 1004428 h 1328278"/>
              <a:gd name="connsiteX3" fmla="*/ 85807 w 562818"/>
              <a:gd name="connsiteY3" fmla="*/ 1328278 h 1328278"/>
              <a:gd name="connsiteX4" fmla="*/ 123425 w 562818"/>
              <a:gd name="connsiteY4" fmla="*/ 377721 h 1328278"/>
              <a:gd name="connsiteX5" fmla="*/ 19132 w 562818"/>
              <a:gd name="connsiteY5" fmla="*/ 114300 h 1328278"/>
              <a:gd name="connsiteX0" fmla="*/ 19132 w 562818"/>
              <a:gd name="connsiteY0" fmla="*/ 190500 h 1404478"/>
              <a:gd name="connsiteX1" fmla="*/ 477093 w 562818"/>
              <a:gd name="connsiteY1" fmla="*/ 0 h 1404478"/>
              <a:gd name="connsiteX2" fmla="*/ 562818 w 562818"/>
              <a:gd name="connsiteY2" fmla="*/ 1080628 h 1404478"/>
              <a:gd name="connsiteX3" fmla="*/ 85807 w 562818"/>
              <a:gd name="connsiteY3" fmla="*/ 1404478 h 1404478"/>
              <a:gd name="connsiteX4" fmla="*/ 123425 w 562818"/>
              <a:gd name="connsiteY4" fmla="*/ 453921 h 1404478"/>
              <a:gd name="connsiteX5" fmla="*/ 19132 w 562818"/>
              <a:gd name="connsiteY5" fmla="*/ 190500 h 1404478"/>
              <a:gd name="connsiteX0" fmla="*/ 19132 w 562818"/>
              <a:gd name="connsiteY0" fmla="*/ 190500 h 1404478"/>
              <a:gd name="connsiteX1" fmla="*/ 477093 w 562818"/>
              <a:gd name="connsiteY1" fmla="*/ 0 h 1404478"/>
              <a:gd name="connsiteX2" fmla="*/ 562818 w 562818"/>
              <a:gd name="connsiteY2" fmla="*/ 1080628 h 1404478"/>
              <a:gd name="connsiteX3" fmla="*/ 85807 w 562818"/>
              <a:gd name="connsiteY3" fmla="*/ 1404478 h 1404478"/>
              <a:gd name="connsiteX4" fmla="*/ 123425 w 562818"/>
              <a:gd name="connsiteY4" fmla="*/ 453921 h 1404478"/>
              <a:gd name="connsiteX5" fmla="*/ 19132 w 562818"/>
              <a:gd name="connsiteY5" fmla="*/ 190500 h 1404478"/>
              <a:gd name="connsiteX0" fmla="*/ 19132 w 621425"/>
              <a:gd name="connsiteY0" fmla="*/ 190500 h 1404478"/>
              <a:gd name="connsiteX1" fmla="*/ 477093 w 621425"/>
              <a:gd name="connsiteY1" fmla="*/ 0 h 1404478"/>
              <a:gd name="connsiteX2" fmla="*/ 609177 w 621425"/>
              <a:gd name="connsiteY2" fmla="*/ 186138 h 1404478"/>
              <a:gd name="connsiteX3" fmla="*/ 562818 w 621425"/>
              <a:gd name="connsiteY3" fmla="*/ 1080628 h 1404478"/>
              <a:gd name="connsiteX4" fmla="*/ 85807 w 621425"/>
              <a:gd name="connsiteY4" fmla="*/ 1404478 h 1404478"/>
              <a:gd name="connsiteX5" fmla="*/ 123425 w 621425"/>
              <a:gd name="connsiteY5" fmla="*/ 453921 h 1404478"/>
              <a:gd name="connsiteX6" fmla="*/ 19132 w 621425"/>
              <a:gd name="connsiteY6" fmla="*/ 190500 h 1404478"/>
              <a:gd name="connsiteX0" fmla="*/ 19132 w 621425"/>
              <a:gd name="connsiteY0" fmla="*/ 190500 h 1404478"/>
              <a:gd name="connsiteX1" fmla="*/ 477093 w 621425"/>
              <a:gd name="connsiteY1" fmla="*/ 0 h 1404478"/>
              <a:gd name="connsiteX2" fmla="*/ 609177 w 621425"/>
              <a:gd name="connsiteY2" fmla="*/ 186138 h 1404478"/>
              <a:gd name="connsiteX3" fmla="*/ 562818 w 621425"/>
              <a:gd name="connsiteY3" fmla="*/ 1080628 h 1404478"/>
              <a:gd name="connsiteX4" fmla="*/ 85807 w 621425"/>
              <a:gd name="connsiteY4" fmla="*/ 1404478 h 1404478"/>
              <a:gd name="connsiteX5" fmla="*/ 123425 w 621425"/>
              <a:gd name="connsiteY5" fmla="*/ 453921 h 1404478"/>
              <a:gd name="connsiteX6" fmla="*/ 19132 w 621425"/>
              <a:gd name="connsiteY6" fmla="*/ 190500 h 1404478"/>
              <a:gd name="connsiteX0" fmla="*/ 19132 w 621425"/>
              <a:gd name="connsiteY0" fmla="*/ 190500 h 1404478"/>
              <a:gd name="connsiteX1" fmla="*/ 448518 w 621425"/>
              <a:gd name="connsiteY1" fmla="*/ 0 h 1404478"/>
              <a:gd name="connsiteX2" fmla="*/ 609177 w 621425"/>
              <a:gd name="connsiteY2" fmla="*/ 186138 h 1404478"/>
              <a:gd name="connsiteX3" fmla="*/ 562818 w 621425"/>
              <a:gd name="connsiteY3" fmla="*/ 1080628 h 1404478"/>
              <a:gd name="connsiteX4" fmla="*/ 85807 w 621425"/>
              <a:gd name="connsiteY4" fmla="*/ 1404478 h 1404478"/>
              <a:gd name="connsiteX5" fmla="*/ 123425 w 621425"/>
              <a:gd name="connsiteY5" fmla="*/ 453921 h 1404478"/>
              <a:gd name="connsiteX6" fmla="*/ 19132 w 621425"/>
              <a:gd name="connsiteY6" fmla="*/ 190500 h 1404478"/>
              <a:gd name="connsiteX0" fmla="*/ 19132 w 621425"/>
              <a:gd name="connsiteY0" fmla="*/ 190500 h 1404478"/>
              <a:gd name="connsiteX1" fmla="*/ 448518 w 621425"/>
              <a:gd name="connsiteY1" fmla="*/ 0 h 1404478"/>
              <a:gd name="connsiteX2" fmla="*/ 609177 w 621425"/>
              <a:gd name="connsiteY2" fmla="*/ 186138 h 1404478"/>
              <a:gd name="connsiteX3" fmla="*/ 562818 w 621425"/>
              <a:gd name="connsiteY3" fmla="*/ 1080628 h 1404478"/>
              <a:gd name="connsiteX4" fmla="*/ 85807 w 621425"/>
              <a:gd name="connsiteY4" fmla="*/ 1404478 h 1404478"/>
              <a:gd name="connsiteX5" fmla="*/ 123425 w 621425"/>
              <a:gd name="connsiteY5" fmla="*/ 453921 h 1404478"/>
              <a:gd name="connsiteX6" fmla="*/ 19132 w 621425"/>
              <a:gd name="connsiteY6" fmla="*/ 190500 h 1404478"/>
              <a:gd name="connsiteX0" fmla="*/ 19132 w 616050"/>
              <a:gd name="connsiteY0" fmla="*/ 190500 h 1404478"/>
              <a:gd name="connsiteX1" fmla="*/ 448518 w 616050"/>
              <a:gd name="connsiteY1" fmla="*/ 0 h 1404478"/>
              <a:gd name="connsiteX2" fmla="*/ 609177 w 616050"/>
              <a:gd name="connsiteY2" fmla="*/ 186138 h 1404478"/>
              <a:gd name="connsiteX3" fmla="*/ 543768 w 616050"/>
              <a:gd name="connsiteY3" fmla="*/ 1299703 h 1404478"/>
              <a:gd name="connsiteX4" fmla="*/ 85807 w 616050"/>
              <a:gd name="connsiteY4" fmla="*/ 1404478 h 1404478"/>
              <a:gd name="connsiteX5" fmla="*/ 123425 w 616050"/>
              <a:gd name="connsiteY5" fmla="*/ 453921 h 1404478"/>
              <a:gd name="connsiteX6" fmla="*/ 19132 w 616050"/>
              <a:gd name="connsiteY6" fmla="*/ 190500 h 1404478"/>
              <a:gd name="connsiteX0" fmla="*/ 19132 w 616050"/>
              <a:gd name="connsiteY0" fmla="*/ 190500 h 1528303"/>
              <a:gd name="connsiteX1" fmla="*/ 448518 w 616050"/>
              <a:gd name="connsiteY1" fmla="*/ 0 h 1528303"/>
              <a:gd name="connsiteX2" fmla="*/ 609177 w 616050"/>
              <a:gd name="connsiteY2" fmla="*/ 186138 h 1528303"/>
              <a:gd name="connsiteX3" fmla="*/ 543768 w 616050"/>
              <a:gd name="connsiteY3" fmla="*/ 1299703 h 1528303"/>
              <a:gd name="connsiteX4" fmla="*/ 133432 w 616050"/>
              <a:gd name="connsiteY4" fmla="*/ 1528303 h 1528303"/>
              <a:gd name="connsiteX5" fmla="*/ 123425 w 616050"/>
              <a:gd name="connsiteY5" fmla="*/ 453921 h 1528303"/>
              <a:gd name="connsiteX6" fmla="*/ 19132 w 616050"/>
              <a:gd name="connsiteY6" fmla="*/ 190500 h 1528303"/>
              <a:gd name="connsiteX0" fmla="*/ 18343 w 615261"/>
              <a:gd name="connsiteY0" fmla="*/ 190500 h 1528303"/>
              <a:gd name="connsiteX1" fmla="*/ 447729 w 615261"/>
              <a:gd name="connsiteY1" fmla="*/ 0 h 1528303"/>
              <a:gd name="connsiteX2" fmla="*/ 608388 w 615261"/>
              <a:gd name="connsiteY2" fmla="*/ 186138 h 1528303"/>
              <a:gd name="connsiteX3" fmla="*/ 542979 w 615261"/>
              <a:gd name="connsiteY3" fmla="*/ 1299703 h 1528303"/>
              <a:gd name="connsiteX4" fmla="*/ 132643 w 615261"/>
              <a:gd name="connsiteY4" fmla="*/ 1528303 h 1528303"/>
              <a:gd name="connsiteX5" fmla="*/ 132161 w 615261"/>
              <a:gd name="connsiteY5" fmla="*/ 453921 h 1528303"/>
              <a:gd name="connsiteX6" fmla="*/ 18343 w 615261"/>
              <a:gd name="connsiteY6" fmla="*/ 190500 h 1528303"/>
              <a:gd name="connsiteX0" fmla="*/ 18343 w 615261"/>
              <a:gd name="connsiteY0" fmla="*/ 190500 h 1528303"/>
              <a:gd name="connsiteX1" fmla="*/ 447729 w 615261"/>
              <a:gd name="connsiteY1" fmla="*/ 0 h 1528303"/>
              <a:gd name="connsiteX2" fmla="*/ 608388 w 615261"/>
              <a:gd name="connsiteY2" fmla="*/ 186138 h 1528303"/>
              <a:gd name="connsiteX3" fmla="*/ 542979 w 615261"/>
              <a:gd name="connsiteY3" fmla="*/ 1299703 h 1528303"/>
              <a:gd name="connsiteX4" fmla="*/ 132643 w 615261"/>
              <a:gd name="connsiteY4" fmla="*/ 1528303 h 1528303"/>
              <a:gd name="connsiteX5" fmla="*/ 132161 w 615261"/>
              <a:gd name="connsiteY5" fmla="*/ 453921 h 1528303"/>
              <a:gd name="connsiteX6" fmla="*/ 18343 w 615261"/>
              <a:gd name="connsiteY6" fmla="*/ 190500 h 1528303"/>
              <a:gd name="connsiteX0" fmla="*/ 18343 w 615261"/>
              <a:gd name="connsiteY0" fmla="*/ 190500 h 1528303"/>
              <a:gd name="connsiteX1" fmla="*/ 447729 w 615261"/>
              <a:gd name="connsiteY1" fmla="*/ 0 h 1528303"/>
              <a:gd name="connsiteX2" fmla="*/ 608388 w 615261"/>
              <a:gd name="connsiteY2" fmla="*/ 186138 h 1528303"/>
              <a:gd name="connsiteX3" fmla="*/ 542979 w 615261"/>
              <a:gd name="connsiteY3" fmla="*/ 1299703 h 1528303"/>
              <a:gd name="connsiteX4" fmla="*/ 132643 w 615261"/>
              <a:gd name="connsiteY4" fmla="*/ 1528303 h 1528303"/>
              <a:gd name="connsiteX5" fmla="*/ 132138 w 615261"/>
              <a:gd name="connsiteY5" fmla="*/ 929088 h 1528303"/>
              <a:gd name="connsiteX6" fmla="*/ 132161 w 615261"/>
              <a:gd name="connsiteY6" fmla="*/ 453921 h 1528303"/>
              <a:gd name="connsiteX7" fmla="*/ 18343 w 615261"/>
              <a:gd name="connsiteY7" fmla="*/ 190500 h 1528303"/>
              <a:gd name="connsiteX0" fmla="*/ 16943 w 613861"/>
              <a:gd name="connsiteY0" fmla="*/ 190500 h 1528303"/>
              <a:gd name="connsiteX1" fmla="*/ 446329 w 613861"/>
              <a:gd name="connsiteY1" fmla="*/ 0 h 1528303"/>
              <a:gd name="connsiteX2" fmla="*/ 606988 w 613861"/>
              <a:gd name="connsiteY2" fmla="*/ 186138 h 1528303"/>
              <a:gd name="connsiteX3" fmla="*/ 541579 w 613861"/>
              <a:gd name="connsiteY3" fmla="*/ 1299703 h 1528303"/>
              <a:gd name="connsiteX4" fmla="*/ 131243 w 613861"/>
              <a:gd name="connsiteY4" fmla="*/ 1528303 h 1528303"/>
              <a:gd name="connsiteX5" fmla="*/ 130738 w 613861"/>
              <a:gd name="connsiteY5" fmla="*/ 929088 h 1528303"/>
              <a:gd name="connsiteX6" fmla="*/ 149811 w 613861"/>
              <a:gd name="connsiteY6" fmla="*/ 453921 h 1528303"/>
              <a:gd name="connsiteX7" fmla="*/ 16943 w 613861"/>
              <a:gd name="connsiteY7" fmla="*/ 190500 h 1528303"/>
              <a:gd name="connsiteX0" fmla="*/ 16943 w 613861"/>
              <a:gd name="connsiteY0" fmla="*/ 190500 h 1528303"/>
              <a:gd name="connsiteX1" fmla="*/ 446329 w 613861"/>
              <a:gd name="connsiteY1" fmla="*/ 0 h 1528303"/>
              <a:gd name="connsiteX2" fmla="*/ 606988 w 613861"/>
              <a:gd name="connsiteY2" fmla="*/ 186138 h 1528303"/>
              <a:gd name="connsiteX3" fmla="*/ 541579 w 613861"/>
              <a:gd name="connsiteY3" fmla="*/ 1299703 h 1528303"/>
              <a:gd name="connsiteX4" fmla="*/ 131243 w 613861"/>
              <a:gd name="connsiteY4" fmla="*/ 1528303 h 1528303"/>
              <a:gd name="connsiteX5" fmla="*/ 130738 w 613861"/>
              <a:gd name="connsiteY5" fmla="*/ 929088 h 1528303"/>
              <a:gd name="connsiteX6" fmla="*/ 149811 w 613861"/>
              <a:gd name="connsiteY6" fmla="*/ 453921 h 1528303"/>
              <a:gd name="connsiteX7" fmla="*/ 16943 w 613861"/>
              <a:gd name="connsiteY7" fmla="*/ 190500 h 1528303"/>
              <a:gd name="connsiteX0" fmla="*/ 16943 w 613861"/>
              <a:gd name="connsiteY0" fmla="*/ 190500 h 1528303"/>
              <a:gd name="connsiteX1" fmla="*/ 446329 w 613861"/>
              <a:gd name="connsiteY1" fmla="*/ 0 h 1528303"/>
              <a:gd name="connsiteX2" fmla="*/ 606988 w 613861"/>
              <a:gd name="connsiteY2" fmla="*/ 186138 h 1528303"/>
              <a:gd name="connsiteX3" fmla="*/ 541579 w 613861"/>
              <a:gd name="connsiteY3" fmla="*/ 1299703 h 1528303"/>
              <a:gd name="connsiteX4" fmla="*/ 131243 w 613861"/>
              <a:gd name="connsiteY4" fmla="*/ 1528303 h 1528303"/>
              <a:gd name="connsiteX5" fmla="*/ 245038 w 613861"/>
              <a:gd name="connsiteY5" fmla="*/ 910038 h 1528303"/>
              <a:gd name="connsiteX6" fmla="*/ 149811 w 613861"/>
              <a:gd name="connsiteY6" fmla="*/ 453921 h 1528303"/>
              <a:gd name="connsiteX7" fmla="*/ 16943 w 613861"/>
              <a:gd name="connsiteY7" fmla="*/ 190500 h 1528303"/>
              <a:gd name="connsiteX0" fmla="*/ 16943 w 613861"/>
              <a:gd name="connsiteY0" fmla="*/ 190500 h 1442578"/>
              <a:gd name="connsiteX1" fmla="*/ 446329 w 613861"/>
              <a:gd name="connsiteY1" fmla="*/ 0 h 1442578"/>
              <a:gd name="connsiteX2" fmla="*/ 606988 w 613861"/>
              <a:gd name="connsiteY2" fmla="*/ 186138 h 1442578"/>
              <a:gd name="connsiteX3" fmla="*/ 541579 w 613861"/>
              <a:gd name="connsiteY3" fmla="*/ 1299703 h 1442578"/>
              <a:gd name="connsiteX4" fmla="*/ 274118 w 613861"/>
              <a:gd name="connsiteY4" fmla="*/ 1442578 h 1442578"/>
              <a:gd name="connsiteX5" fmla="*/ 245038 w 613861"/>
              <a:gd name="connsiteY5" fmla="*/ 910038 h 1442578"/>
              <a:gd name="connsiteX6" fmla="*/ 149811 w 613861"/>
              <a:gd name="connsiteY6" fmla="*/ 453921 h 1442578"/>
              <a:gd name="connsiteX7" fmla="*/ 16943 w 613861"/>
              <a:gd name="connsiteY7" fmla="*/ 190500 h 1442578"/>
              <a:gd name="connsiteX0" fmla="*/ 16943 w 675115"/>
              <a:gd name="connsiteY0" fmla="*/ 190500 h 1442578"/>
              <a:gd name="connsiteX1" fmla="*/ 446329 w 675115"/>
              <a:gd name="connsiteY1" fmla="*/ 0 h 1442578"/>
              <a:gd name="connsiteX2" fmla="*/ 606988 w 675115"/>
              <a:gd name="connsiteY2" fmla="*/ 186138 h 1442578"/>
              <a:gd name="connsiteX3" fmla="*/ 646354 w 675115"/>
              <a:gd name="connsiteY3" fmla="*/ 1223503 h 1442578"/>
              <a:gd name="connsiteX4" fmla="*/ 274118 w 675115"/>
              <a:gd name="connsiteY4" fmla="*/ 1442578 h 1442578"/>
              <a:gd name="connsiteX5" fmla="*/ 245038 w 675115"/>
              <a:gd name="connsiteY5" fmla="*/ 910038 h 1442578"/>
              <a:gd name="connsiteX6" fmla="*/ 149811 w 675115"/>
              <a:gd name="connsiteY6" fmla="*/ 453921 h 1442578"/>
              <a:gd name="connsiteX7" fmla="*/ 16943 w 675115"/>
              <a:gd name="connsiteY7" fmla="*/ 190500 h 1442578"/>
              <a:gd name="connsiteX0" fmla="*/ 18562 w 676734"/>
              <a:gd name="connsiteY0" fmla="*/ 190500 h 1442578"/>
              <a:gd name="connsiteX1" fmla="*/ 447948 w 676734"/>
              <a:gd name="connsiteY1" fmla="*/ 0 h 1442578"/>
              <a:gd name="connsiteX2" fmla="*/ 608607 w 676734"/>
              <a:gd name="connsiteY2" fmla="*/ 186138 h 1442578"/>
              <a:gd name="connsiteX3" fmla="*/ 647973 w 676734"/>
              <a:gd name="connsiteY3" fmla="*/ 1223503 h 1442578"/>
              <a:gd name="connsiteX4" fmla="*/ 275737 w 676734"/>
              <a:gd name="connsiteY4" fmla="*/ 1442578 h 1442578"/>
              <a:gd name="connsiteX5" fmla="*/ 246657 w 676734"/>
              <a:gd name="connsiteY5" fmla="*/ 910038 h 1442578"/>
              <a:gd name="connsiteX6" fmla="*/ 151430 w 676734"/>
              <a:gd name="connsiteY6" fmla="*/ 453921 h 1442578"/>
              <a:gd name="connsiteX7" fmla="*/ 75207 w 676734"/>
              <a:gd name="connsiteY7" fmla="*/ 329013 h 1442578"/>
              <a:gd name="connsiteX8" fmla="*/ 18562 w 676734"/>
              <a:gd name="connsiteY8" fmla="*/ 190500 h 1442578"/>
              <a:gd name="connsiteX0" fmla="*/ 18562 w 676734"/>
              <a:gd name="connsiteY0" fmla="*/ 190500 h 1471153"/>
              <a:gd name="connsiteX1" fmla="*/ 447948 w 676734"/>
              <a:gd name="connsiteY1" fmla="*/ 0 h 1471153"/>
              <a:gd name="connsiteX2" fmla="*/ 608607 w 676734"/>
              <a:gd name="connsiteY2" fmla="*/ 186138 h 1471153"/>
              <a:gd name="connsiteX3" fmla="*/ 647973 w 676734"/>
              <a:gd name="connsiteY3" fmla="*/ 1223503 h 1471153"/>
              <a:gd name="connsiteX4" fmla="*/ 237637 w 676734"/>
              <a:gd name="connsiteY4" fmla="*/ 1471153 h 1471153"/>
              <a:gd name="connsiteX5" fmla="*/ 246657 w 676734"/>
              <a:gd name="connsiteY5" fmla="*/ 910038 h 1471153"/>
              <a:gd name="connsiteX6" fmla="*/ 151430 w 676734"/>
              <a:gd name="connsiteY6" fmla="*/ 453921 h 1471153"/>
              <a:gd name="connsiteX7" fmla="*/ 75207 w 676734"/>
              <a:gd name="connsiteY7" fmla="*/ 329013 h 1471153"/>
              <a:gd name="connsiteX8" fmla="*/ 18562 w 676734"/>
              <a:gd name="connsiteY8" fmla="*/ 190500 h 1471153"/>
              <a:gd name="connsiteX0" fmla="*/ 18562 w 676734"/>
              <a:gd name="connsiteY0" fmla="*/ 190500 h 1471153"/>
              <a:gd name="connsiteX1" fmla="*/ 447948 w 676734"/>
              <a:gd name="connsiteY1" fmla="*/ 0 h 1471153"/>
              <a:gd name="connsiteX2" fmla="*/ 608607 w 676734"/>
              <a:gd name="connsiteY2" fmla="*/ 186138 h 1471153"/>
              <a:gd name="connsiteX3" fmla="*/ 647973 w 676734"/>
              <a:gd name="connsiteY3" fmla="*/ 1223503 h 1471153"/>
              <a:gd name="connsiteX4" fmla="*/ 237637 w 676734"/>
              <a:gd name="connsiteY4" fmla="*/ 1471153 h 1471153"/>
              <a:gd name="connsiteX5" fmla="*/ 178877 w 676734"/>
              <a:gd name="connsiteY5" fmla="*/ 910038 h 1471153"/>
              <a:gd name="connsiteX6" fmla="*/ 151430 w 676734"/>
              <a:gd name="connsiteY6" fmla="*/ 453921 h 1471153"/>
              <a:gd name="connsiteX7" fmla="*/ 75207 w 676734"/>
              <a:gd name="connsiteY7" fmla="*/ 329013 h 1471153"/>
              <a:gd name="connsiteX8" fmla="*/ 18562 w 676734"/>
              <a:gd name="connsiteY8" fmla="*/ 190500 h 1471153"/>
              <a:gd name="connsiteX0" fmla="*/ 18562 w 676734"/>
              <a:gd name="connsiteY0" fmla="*/ 190500 h 1448558"/>
              <a:gd name="connsiteX1" fmla="*/ 447948 w 676734"/>
              <a:gd name="connsiteY1" fmla="*/ 0 h 1448558"/>
              <a:gd name="connsiteX2" fmla="*/ 608607 w 676734"/>
              <a:gd name="connsiteY2" fmla="*/ 186138 h 1448558"/>
              <a:gd name="connsiteX3" fmla="*/ 647973 w 676734"/>
              <a:gd name="connsiteY3" fmla="*/ 1223503 h 1448558"/>
              <a:gd name="connsiteX4" fmla="*/ 169857 w 676734"/>
              <a:gd name="connsiteY4" fmla="*/ 1448558 h 1448558"/>
              <a:gd name="connsiteX5" fmla="*/ 178877 w 676734"/>
              <a:gd name="connsiteY5" fmla="*/ 910038 h 1448558"/>
              <a:gd name="connsiteX6" fmla="*/ 151430 w 676734"/>
              <a:gd name="connsiteY6" fmla="*/ 453921 h 1448558"/>
              <a:gd name="connsiteX7" fmla="*/ 75207 w 676734"/>
              <a:gd name="connsiteY7" fmla="*/ 329013 h 1448558"/>
              <a:gd name="connsiteX8" fmla="*/ 18562 w 676734"/>
              <a:gd name="connsiteY8" fmla="*/ 190500 h 1448558"/>
              <a:gd name="connsiteX0" fmla="*/ 18562 w 676734"/>
              <a:gd name="connsiteY0" fmla="*/ 190500 h 1448558"/>
              <a:gd name="connsiteX1" fmla="*/ 447948 w 676734"/>
              <a:gd name="connsiteY1" fmla="*/ 0 h 1448558"/>
              <a:gd name="connsiteX2" fmla="*/ 608607 w 676734"/>
              <a:gd name="connsiteY2" fmla="*/ 186138 h 1448558"/>
              <a:gd name="connsiteX3" fmla="*/ 647973 w 676734"/>
              <a:gd name="connsiteY3" fmla="*/ 1223503 h 1448558"/>
              <a:gd name="connsiteX4" fmla="*/ 169857 w 676734"/>
              <a:gd name="connsiteY4" fmla="*/ 1448558 h 1448558"/>
              <a:gd name="connsiteX5" fmla="*/ 122395 w 676734"/>
              <a:gd name="connsiteY5" fmla="*/ 898740 h 1448558"/>
              <a:gd name="connsiteX6" fmla="*/ 151430 w 676734"/>
              <a:gd name="connsiteY6" fmla="*/ 453921 h 1448558"/>
              <a:gd name="connsiteX7" fmla="*/ 75207 w 676734"/>
              <a:gd name="connsiteY7" fmla="*/ 329013 h 1448558"/>
              <a:gd name="connsiteX8" fmla="*/ 18562 w 676734"/>
              <a:gd name="connsiteY8" fmla="*/ 190500 h 1448558"/>
              <a:gd name="connsiteX0" fmla="*/ 17251 w 675423"/>
              <a:gd name="connsiteY0" fmla="*/ 190500 h 1448558"/>
              <a:gd name="connsiteX1" fmla="*/ 446637 w 675423"/>
              <a:gd name="connsiteY1" fmla="*/ 0 h 1448558"/>
              <a:gd name="connsiteX2" fmla="*/ 607296 w 675423"/>
              <a:gd name="connsiteY2" fmla="*/ 186138 h 1448558"/>
              <a:gd name="connsiteX3" fmla="*/ 646662 w 675423"/>
              <a:gd name="connsiteY3" fmla="*/ 1223503 h 1448558"/>
              <a:gd name="connsiteX4" fmla="*/ 168546 w 675423"/>
              <a:gd name="connsiteY4" fmla="*/ 1448558 h 1448558"/>
              <a:gd name="connsiteX5" fmla="*/ 121084 w 675423"/>
              <a:gd name="connsiteY5" fmla="*/ 898740 h 1448558"/>
              <a:gd name="connsiteX6" fmla="*/ 82340 w 675423"/>
              <a:gd name="connsiteY6" fmla="*/ 431326 h 1448558"/>
              <a:gd name="connsiteX7" fmla="*/ 73896 w 675423"/>
              <a:gd name="connsiteY7" fmla="*/ 329013 h 1448558"/>
              <a:gd name="connsiteX8" fmla="*/ 17251 w 675423"/>
              <a:gd name="connsiteY8" fmla="*/ 190500 h 1448558"/>
              <a:gd name="connsiteX0" fmla="*/ 10828 w 770669"/>
              <a:gd name="connsiteY0" fmla="*/ 201798 h 1448558"/>
              <a:gd name="connsiteX1" fmla="*/ 541883 w 770669"/>
              <a:gd name="connsiteY1" fmla="*/ 0 h 1448558"/>
              <a:gd name="connsiteX2" fmla="*/ 702542 w 770669"/>
              <a:gd name="connsiteY2" fmla="*/ 186138 h 1448558"/>
              <a:gd name="connsiteX3" fmla="*/ 741908 w 770669"/>
              <a:gd name="connsiteY3" fmla="*/ 1223503 h 1448558"/>
              <a:gd name="connsiteX4" fmla="*/ 263792 w 770669"/>
              <a:gd name="connsiteY4" fmla="*/ 1448558 h 1448558"/>
              <a:gd name="connsiteX5" fmla="*/ 216330 w 770669"/>
              <a:gd name="connsiteY5" fmla="*/ 898740 h 1448558"/>
              <a:gd name="connsiteX6" fmla="*/ 177586 w 770669"/>
              <a:gd name="connsiteY6" fmla="*/ 431326 h 1448558"/>
              <a:gd name="connsiteX7" fmla="*/ 169142 w 770669"/>
              <a:gd name="connsiteY7" fmla="*/ 329013 h 1448558"/>
              <a:gd name="connsiteX8" fmla="*/ 10828 w 770669"/>
              <a:gd name="connsiteY8" fmla="*/ 201798 h 1448558"/>
              <a:gd name="connsiteX0" fmla="*/ 21073 w 780914"/>
              <a:gd name="connsiteY0" fmla="*/ 201798 h 1448558"/>
              <a:gd name="connsiteX1" fmla="*/ 552128 w 780914"/>
              <a:gd name="connsiteY1" fmla="*/ 0 h 1448558"/>
              <a:gd name="connsiteX2" fmla="*/ 712787 w 780914"/>
              <a:gd name="connsiteY2" fmla="*/ 186138 h 1448558"/>
              <a:gd name="connsiteX3" fmla="*/ 752153 w 780914"/>
              <a:gd name="connsiteY3" fmla="*/ 1223503 h 1448558"/>
              <a:gd name="connsiteX4" fmla="*/ 274037 w 780914"/>
              <a:gd name="connsiteY4" fmla="*/ 1448558 h 1448558"/>
              <a:gd name="connsiteX5" fmla="*/ 226575 w 780914"/>
              <a:gd name="connsiteY5" fmla="*/ 898740 h 1448558"/>
              <a:gd name="connsiteX6" fmla="*/ 187831 w 780914"/>
              <a:gd name="connsiteY6" fmla="*/ 431326 h 1448558"/>
              <a:gd name="connsiteX7" fmla="*/ 66421 w 780914"/>
              <a:gd name="connsiteY7" fmla="*/ 385502 h 1448558"/>
              <a:gd name="connsiteX8" fmla="*/ 21073 w 780914"/>
              <a:gd name="connsiteY8" fmla="*/ 201798 h 1448558"/>
              <a:gd name="connsiteX0" fmla="*/ 24985 w 762233"/>
              <a:gd name="connsiteY0" fmla="*/ 337369 h 1448558"/>
              <a:gd name="connsiteX1" fmla="*/ 533447 w 762233"/>
              <a:gd name="connsiteY1" fmla="*/ 0 h 1448558"/>
              <a:gd name="connsiteX2" fmla="*/ 694106 w 762233"/>
              <a:gd name="connsiteY2" fmla="*/ 186138 h 1448558"/>
              <a:gd name="connsiteX3" fmla="*/ 733472 w 762233"/>
              <a:gd name="connsiteY3" fmla="*/ 1223503 h 1448558"/>
              <a:gd name="connsiteX4" fmla="*/ 255356 w 762233"/>
              <a:gd name="connsiteY4" fmla="*/ 1448558 h 1448558"/>
              <a:gd name="connsiteX5" fmla="*/ 207894 w 762233"/>
              <a:gd name="connsiteY5" fmla="*/ 898740 h 1448558"/>
              <a:gd name="connsiteX6" fmla="*/ 169150 w 762233"/>
              <a:gd name="connsiteY6" fmla="*/ 431326 h 1448558"/>
              <a:gd name="connsiteX7" fmla="*/ 47740 w 762233"/>
              <a:gd name="connsiteY7" fmla="*/ 385502 h 1448558"/>
              <a:gd name="connsiteX8" fmla="*/ 24985 w 762233"/>
              <a:gd name="connsiteY8" fmla="*/ 337369 h 1448558"/>
              <a:gd name="connsiteX0" fmla="*/ 24985 w 762233"/>
              <a:gd name="connsiteY0" fmla="*/ 258286 h 1369475"/>
              <a:gd name="connsiteX1" fmla="*/ 646412 w 762233"/>
              <a:gd name="connsiteY1" fmla="*/ 0 h 1369475"/>
              <a:gd name="connsiteX2" fmla="*/ 694106 w 762233"/>
              <a:gd name="connsiteY2" fmla="*/ 107055 h 1369475"/>
              <a:gd name="connsiteX3" fmla="*/ 733472 w 762233"/>
              <a:gd name="connsiteY3" fmla="*/ 1144420 h 1369475"/>
              <a:gd name="connsiteX4" fmla="*/ 255356 w 762233"/>
              <a:gd name="connsiteY4" fmla="*/ 1369475 h 1369475"/>
              <a:gd name="connsiteX5" fmla="*/ 207894 w 762233"/>
              <a:gd name="connsiteY5" fmla="*/ 819657 h 1369475"/>
              <a:gd name="connsiteX6" fmla="*/ 169150 w 762233"/>
              <a:gd name="connsiteY6" fmla="*/ 352243 h 1369475"/>
              <a:gd name="connsiteX7" fmla="*/ 47740 w 762233"/>
              <a:gd name="connsiteY7" fmla="*/ 306419 h 1369475"/>
              <a:gd name="connsiteX8" fmla="*/ 24985 w 762233"/>
              <a:gd name="connsiteY8" fmla="*/ 258286 h 1369475"/>
              <a:gd name="connsiteX0" fmla="*/ 24985 w 769813"/>
              <a:gd name="connsiteY0" fmla="*/ 258286 h 1369475"/>
              <a:gd name="connsiteX1" fmla="*/ 646412 w 769813"/>
              <a:gd name="connsiteY1" fmla="*/ 0 h 1369475"/>
              <a:gd name="connsiteX2" fmla="*/ 727996 w 769813"/>
              <a:gd name="connsiteY2" fmla="*/ 152245 h 1369475"/>
              <a:gd name="connsiteX3" fmla="*/ 733472 w 769813"/>
              <a:gd name="connsiteY3" fmla="*/ 1144420 h 1369475"/>
              <a:gd name="connsiteX4" fmla="*/ 255356 w 769813"/>
              <a:gd name="connsiteY4" fmla="*/ 1369475 h 1369475"/>
              <a:gd name="connsiteX5" fmla="*/ 207894 w 769813"/>
              <a:gd name="connsiteY5" fmla="*/ 819657 h 1369475"/>
              <a:gd name="connsiteX6" fmla="*/ 169150 w 769813"/>
              <a:gd name="connsiteY6" fmla="*/ 352243 h 1369475"/>
              <a:gd name="connsiteX7" fmla="*/ 47740 w 769813"/>
              <a:gd name="connsiteY7" fmla="*/ 306419 h 1369475"/>
              <a:gd name="connsiteX8" fmla="*/ 24985 w 769813"/>
              <a:gd name="connsiteY8" fmla="*/ 258286 h 1369475"/>
              <a:gd name="connsiteX0" fmla="*/ 24985 w 5789657"/>
              <a:gd name="connsiteY0" fmla="*/ 2261967 h 3373156"/>
              <a:gd name="connsiteX1" fmla="*/ 646412 w 5789657"/>
              <a:gd name="connsiteY1" fmla="*/ 2003681 h 3373156"/>
              <a:gd name="connsiteX2" fmla="*/ 5789627 w 5789657"/>
              <a:gd name="connsiteY2" fmla="*/ 9391 h 3373156"/>
              <a:gd name="connsiteX3" fmla="*/ 733472 w 5789657"/>
              <a:gd name="connsiteY3" fmla="*/ 3148101 h 3373156"/>
              <a:gd name="connsiteX4" fmla="*/ 255356 w 5789657"/>
              <a:gd name="connsiteY4" fmla="*/ 3373156 h 3373156"/>
              <a:gd name="connsiteX5" fmla="*/ 207894 w 5789657"/>
              <a:gd name="connsiteY5" fmla="*/ 2823338 h 3373156"/>
              <a:gd name="connsiteX6" fmla="*/ 169150 w 5789657"/>
              <a:gd name="connsiteY6" fmla="*/ 2355924 h 3373156"/>
              <a:gd name="connsiteX7" fmla="*/ 47740 w 5789657"/>
              <a:gd name="connsiteY7" fmla="*/ 2310100 h 3373156"/>
              <a:gd name="connsiteX8" fmla="*/ 24985 w 5789657"/>
              <a:gd name="connsiteY8" fmla="*/ 2261967 h 3373156"/>
              <a:gd name="connsiteX0" fmla="*/ 24985 w 5865542"/>
              <a:gd name="connsiteY0" fmla="*/ 2261967 h 3373156"/>
              <a:gd name="connsiteX1" fmla="*/ 646412 w 5865542"/>
              <a:gd name="connsiteY1" fmla="*/ 2003681 h 3373156"/>
              <a:gd name="connsiteX2" fmla="*/ 5789627 w 5865542"/>
              <a:gd name="connsiteY2" fmla="*/ 9391 h 3373156"/>
              <a:gd name="connsiteX3" fmla="*/ 5838364 w 5865542"/>
              <a:gd name="connsiteY3" fmla="*/ 865997 h 3373156"/>
              <a:gd name="connsiteX4" fmla="*/ 255356 w 5865542"/>
              <a:gd name="connsiteY4" fmla="*/ 3373156 h 3373156"/>
              <a:gd name="connsiteX5" fmla="*/ 207894 w 5865542"/>
              <a:gd name="connsiteY5" fmla="*/ 2823338 h 3373156"/>
              <a:gd name="connsiteX6" fmla="*/ 169150 w 5865542"/>
              <a:gd name="connsiteY6" fmla="*/ 2355924 h 3373156"/>
              <a:gd name="connsiteX7" fmla="*/ 47740 w 5865542"/>
              <a:gd name="connsiteY7" fmla="*/ 2310100 h 3373156"/>
              <a:gd name="connsiteX8" fmla="*/ 24985 w 5865542"/>
              <a:gd name="connsiteY8" fmla="*/ 2261967 h 3373156"/>
              <a:gd name="connsiteX0" fmla="*/ 24985 w 5843949"/>
              <a:gd name="connsiteY0" fmla="*/ 2261967 h 3373156"/>
              <a:gd name="connsiteX1" fmla="*/ 646412 w 5843949"/>
              <a:gd name="connsiteY1" fmla="*/ 2003681 h 3373156"/>
              <a:gd name="connsiteX2" fmla="*/ 5789627 w 5843949"/>
              <a:gd name="connsiteY2" fmla="*/ 9391 h 3373156"/>
              <a:gd name="connsiteX3" fmla="*/ 5838364 w 5843949"/>
              <a:gd name="connsiteY3" fmla="*/ 865997 h 3373156"/>
              <a:gd name="connsiteX4" fmla="*/ 255356 w 5843949"/>
              <a:gd name="connsiteY4" fmla="*/ 3373156 h 3373156"/>
              <a:gd name="connsiteX5" fmla="*/ 207894 w 5843949"/>
              <a:gd name="connsiteY5" fmla="*/ 2823338 h 3373156"/>
              <a:gd name="connsiteX6" fmla="*/ 169150 w 5843949"/>
              <a:gd name="connsiteY6" fmla="*/ 2355924 h 3373156"/>
              <a:gd name="connsiteX7" fmla="*/ 47740 w 5843949"/>
              <a:gd name="connsiteY7" fmla="*/ 2310100 h 3373156"/>
              <a:gd name="connsiteX8" fmla="*/ 24985 w 5843949"/>
              <a:gd name="connsiteY8" fmla="*/ 2261967 h 3373156"/>
              <a:gd name="connsiteX0" fmla="*/ 24985 w 5842275"/>
              <a:gd name="connsiteY0" fmla="*/ 2374507 h 3485696"/>
              <a:gd name="connsiteX1" fmla="*/ 646412 w 5842275"/>
              <a:gd name="connsiteY1" fmla="*/ 2116221 h 3485696"/>
              <a:gd name="connsiteX2" fmla="*/ 5757180 w 5842275"/>
              <a:gd name="connsiteY2" fmla="*/ 8956 h 3485696"/>
              <a:gd name="connsiteX3" fmla="*/ 5838364 w 5842275"/>
              <a:gd name="connsiteY3" fmla="*/ 978537 h 3485696"/>
              <a:gd name="connsiteX4" fmla="*/ 255356 w 5842275"/>
              <a:gd name="connsiteY4" fmla="*/ 3485696 h 3485696"/>
              <a:gd name="connsiteX5" fmla="*/ 207894 w 5842275"/>
              <a:gd name="connsiteY5" fmla="*/ 2935878 h 3485696"/>
              <a:gd name="connsiteX6" fmla="*/ 169150 w 5842275"/>
              <a:gd name="connsiteY6" fmla="*/ 2468464 h 3485696"/>
              <a:gd name="connsiteX7" fmla="*/ 47740 w 5842275"/>
              <a:gd name="connsiteY7" fmla="*/ 2422640 h 3485696"/>
              <a:gd name="connsiteX8" fmla="*/ 24985 w 5842275"/>
              <a:gd name="connsiteY8" fmla="*/ 2374507 h 3485696"/>
              <a:gd name="connsiteX0" fmla="*/ 24985 w 5841621"/>
              <a:gd name="connsiteY0" fmla="*/ 2273220 h 3384409"/>
              <a:gd name="connsiteX1" fmla="*/ 646412 w 5841621"/>
              <a:gd name="connsiteY1" fmla="*/ 2014934 h 3384409"/>
              <a:gd name="connsiteX2" fmla="*/ 5735549 w 5841621"/>
              <a:gd name="connsiteY2" fmla="*/ 9347 h 3384409"/>
              <a:gd name="connsiteX3" fmla="*/ 5838364 w 5841621"/>
              <a:gd name="connsiteY3" fmla="*/ 877250 h 3384409"/>
              <a:gd name="connsiteX4" fmla="*/ 255356 w 5841621"/>
              <a:gd name="connsiteY4" fmla="*/ 3384409 h 3384409"/>
              <a:gd name="connsiteX5" fmla="*/ 207894 w 5841621"/>
              <a:gd name="connsiteY5" fmla="*/ 2834591 h 3384409"/>
              <a:gd name="connsiteX6" fmla="*/ 169150 w 5841621"/>
              <a:gd name="connsiteY6" fmla="*/ 2367177 h 3384409"/>
              <a:gd name="connsiteX7" fmla="*/ 47740 w 5841621"/>
              <a:gd name="connsiteY7" fmla="*/ 2321353 h 3384409"/>
              <a:gd name="connsiteX8" fmla="*/ 24985 w 5841621"/>
              <a:gd name="connsiteY8" fmla="*/ 2273220 h 3384409"/>
              <a:gd name="connsiteX0" fmla="*/ 24985 w 5846535"/>
              <a:gd name="connsiteY0" fmla="*/ 2273220 h 3384409"/>
              <a:gd name="connsiteX1" fmla="*/ 646412 w 5846535"/>
              <a:gd name="connsiteY1" fmla="*/ 2014934 h 3384409"/>
              <a:gd name="connsiteX2" fmla="*/ 5735549 w 5846535"/>
              <a:gd name="connsiteY2" fmla="*/ 9347 h 3384409"/>
              <a:gd name="connsiteX3" fmla="*/ 5838364 w 5846535"/>
              <a:gd name="connsiteY3" fmla="*/ 877250 h 3384409"/>
              <a:gd name="connsiteX4" fmla="*/ 255356 w 5846535"/>
              <a:gd name="connsiteY4" fmla="*/ 3384409 h 3384409"/>
              <a:gd name="connsiteX5" fmla="*/ 207894 w 5846535"/>
              <a:gd name="connsiteY5" fmla="*/ 2834591 h 3384409"/>
              <a:gd name="connsiteX6" fmla="*/ 169150 w 5846535"/>
              <a:gd name="connsiteY6" fmla="*/ 2367177 h 3384409"/>
              <a:gd name="connsiteX7" fmla="*/ 47740 w 5846535"/>
              <a:gd name="connsiteY7" fmla="*/ 2321353 h 3384409"/>
              <a:gd name="connsiteX8" fmla="*/ 24985 w 5846535"/>
              <a:gd name="connsiteY8" fmla="*/ 2273220 h 3384409"/>
              <a:gd name="connsiteX0" fmla="*/ 24985 w 5841828"/>
              <a:gd name="connsiteY0" fmla="*/ 2216964 h 3328153"/>
              <a:gd name="connsiteX1" fmla="*/ 646412 w 5841828"/>
              <a:gd name="connsiteY1" fmla="*/ 1958678 h 3328153"/>
              <a:gd name="connsiteX2" fmla="*/ 5659841 w 5841828"/>
              <a:gd name="connsiteY2" fmla="*/ 9578 h 3328153"/>
              <a:gd name="connsiteX3" fmla="*/ 5838364 w 5841828"/>
              <a:gd name="connsiteY3" fmla="*/ 820994 h 3328153"/>
              <a:gd name="connsiteX4" fmla="*/ 255356 w 5841828"/>
              <a:gd name="connsiteY4" fmla="*/ 3328153 h 3328153"/>
              <a:gd name="connsiteX5" fmla="*/ 207894 w 5841828"/>
              <a:gd name="connsiteY5" fmla="*/ 2778335 h 3328153"/>
              <a:gd name="connsiteX6" fmla="*/ 169150 w 5841828"/>
              <a:gd name="connsiteY6" fmla="*/ 2310921 h 3328153"/>
              <a:gd name="connsiteX7" fmla="*/ 47740 w 5841828"/>
              <a:gd name="connsiteY7" fmla="*/ 2265097 h 3328153"/>
              <a:gd name="connsiteX8" fmla="*/ 24985 w 5841828"/>
              <a:gd name="connsiteY8" fmla="*/ 2216964 h 3328153"/>
              <a:gd name="connsiteX0" fmla="*/ 24985 w 5848305"/>
              <a:gd name="connsiteY0" fmla="*/ 2216964 h 3328153"/>
              <a:gd name="connsiteX1" fmla="*/ 646412 w 5848305"/>
              <a:gd name="connsiteY1" fmla="*/ 1958678 h 3328153"/>
              <a:gd name="connsiteX2" fmla="*/ 5659841 w 5848305"/>
              <a:gd name="connsiteY2" fmla="*/ 9578 h 3328153"/>
              <a:gd name="connsiteX3" fmla="*/ 5838364 w 5848305"/>
              <a:gd name="connsiteY3" fmla="*/ 820994 h 3328153"/>
              <a:gd name="connsiteX4" fmla="*/ 255356 w 5848305"/>
              <a:gd name="connsiteY4" fmla="*/ 3328153 h 3328153"/>
              <a:gd name="connsiteX5" fmla="*/ 207894 w 5848305"/>
              <a:gd name="connsiteY5" fmla="*/ 2778335 h 3328153"/>
              <a:gd name="connsiteX6" fmla="*/ 169150 w 5848305"/>
              <a:gd name="connsiteY6" fmla="*/ 2310921 h 3328153"/>
              <a:gd name="connsiteX7" fmla="*/ 47740 w 5848305"/>
              <a:gd name="connsiteY7" fmla="*/ 2265097 h 3328153"/>
              <a:gd name="connsiteX8" fmla="*/ 24985 w 5848305"/>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53209 h 3328153"/>
              <a:gd name="connsiteX4" fmla="*/ 255356 w 5839313"/>
              <a:gd name="connsiteY4" fmla="*/ 3328153 h 3328153"/>
              <a:gd name="connsiteX5" fmla="*/ 207894 w 5839313"/>
              <a:gd name="connsiteY5" fmla="*/ 2778335 h 3328153"/>
              <a:gd name="connsiteX6" fmla="*/ 169150 w 5839313"/>
              <a:gd name="connsiteY6" fmla="*/ 2310921 h 3328153"/>
              <a:gd name="connsiteX7" fmla="*/ 47740 w 5839313"/>
              <a:gd name="connsiteY7" fmla="*/ 2265097 h 3328153"/>
              <a:gd name="connsiteX8" fmla="*/ 24985 w 5839313"/>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41912 h 3328153"/>
              <a:gd name="connsiteX4" fmla="*/ 255356 w 5839313"/>
              <a:gd name="connsiteY4" fmla="*/ 3328153 h 3328153"/>
              <a:gd name="connsiteX5" fmla="*/ 207894 w 5839313"/>
              <a:gd name="connsiteY5" fmla="*/ 2778335 h 3328153"/>
              <a:gd name="connsiteX6" fmla="*/ 169150 w 5839313"/>
              <a:gd name="connsiteY6" fmla="*/ 2310921 h 3328153"/>
              <a:gd name="connsiteX7" fmla="*/ 47740 w 5839313"/>
              <a:gd name="connsiteY7" fmla="*/ 2265097 h 3328153"/>
              <a:gd name="connsiteX8" fmla="*/ 24985 w 5839313"/>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255356 w 5839313"/>
              <a:gd name="connsiteY4" fmla="*/ 3328153 h 3328153"/>
              <a:gd name="connsiteX5" fmla="*/ 207894 w 5839313"/>
              <a:gd name="connsiteY5" fmla="*/ 2778335 h 3328153"/>
              <a:gd name="connsiteX6" fmla="*/ 169150 w 5839313"/>
              <a:gd name="connsiteY6" fmla="*/ 2310921 h 3328153"/>
              <a:gd name="connsiteX7" fmla="*/ 47740 w 5839313"/>
              <a:gd name="connsiteY7" fmla="*/ 2265097 h 3328153"/>
              <a:gd name="connsiteX8" fmla="*/ 24985 w 5839313"/>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255356 w 5839313"/>
              <a:gd name="connsiteY4" fmla="*/ 3328153 h 3328153"/>
              <a:gd name="connsiteX5" fmla="*/ 207894 w 5839313"/>
              <a:gd name="connsiteY5" fmla="*/ 2778335 h 3328153"/>
              <a:gd name="connsiteX6" fmla="*/ 169150 w 5839313"/>
              <a:gd name="connsiteY6" fmla="*/ 2310921 h 3328153"/>
              <a:gd name="connsiteX7" fmla="*/ 47740 w 5839313"/>
              <a:gd name="connsiteY7" fmla="*/ 2265097 h 3328153"/>
              <a:gd name="connsiteX8" fmla="*/ 24985 w 5839313"/>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2237504 w 5839313"/>
              <a:gd name="connsiteY4" fmla="*/ 2377644 h 3328153"/>
              <a:gd name="connsiteX5" fmla="*/ 255356 w 5839313"/>
              <a:gd name="connsiteY5" fmla="*/ 3328153 h 3328153"/>
              <a:gd name="connsiteX6" fmla="*/ 207894 w 5839313"/>
              <a:gd name="connsiteY6" fmla="*/ 2778335 h 3328153"/>
              <a:gd name="connsiteX7" fmla="*/ 169150 w 5839313"/>
              <a:gd name="connsiteY7" fmla="*/ 2310921 h 3328153"/>
              <a:gd name="connsiteX8" fmla="*/ 47740 w 5839313"/>
              <a:gd name="connsiteY8" fmla="*/ 2265097 h 3328153"/>
              <a:gd name="connsiteX9" fmla="*/ 24985 w 5839313"/>
              <a:gd name="connsiteY9"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4616903 w 5839313"/>
              <a:gd name="connsiteY4" fmla="*/ 1349567 h 3328153"/>
              <a:gd name="connsiteX5" fmla="*/ 2237504 w 5839313"/>
              <a:gd name="connsiteY5" fmla="*/ 2377644 h 3328153"/>
              <a:gd name="connsiteX6" fmla="*/ 255356 w 5839313"/>
              <a:gd name="connsiteY6" fmla="*/ 3328153 h 3328153"/>
              <a:gd name="connsiteX7" fmla="*/ 207894 w 5839313"/>
              <a:gd name="connsiteY7" fmla="*/ 2778335 h 3328153"/>
              <a:gd name="connsiteX8" fmla="*/ 169150 w 5839313"/>
              <a:gd name="connsiteY8" fmla="*/ 2310921 h 3328153"/>
              <a:gd name="connsiteX9" fmla="*/ 47740 w 5839313"/>
              <a:gd name="connsiteY9" fmla="*/ 2265097 h 3328153"/>
              <a:gd name="connsiteX10" fmla="*/ 24985 w 5839313"/>
              <a:gd name="connsiteY10"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5514585 w 5839313"/>
              <a:gd name="connsiteY4" fmla="*/ 965450 h 3328153"/>
              <a:gd name="connsiteX5" fmla="*/ 4616903 w 5839313"/>
              <a:gd name="connsiteY5" fmla="*/ 1349567 h 3328153"/>
              <a:gd name="connsiteX6" fmla="*/ 2237504 w 5839313"/>
              <a:gd name="connsiteY6" fmla="*/ 2377644 h 3328153"/>
              <a:gd name="connsiteX7" fmla="*/ 255356 w 5839313"/>
              <a:gd name="connsiteY7" fmla="*/ 3328153 h 3328153"/>
              <a:gd name="connsiteX8" fmla="*/ 207894 w 5839313"/>
              <a:gd name="connsiteY8" fmla="*/ 2778335 h 3328153"/>
              <a:gd name="connsiteX9" fmla="*/ 169150 w 5839313"/>
              <a:gd name="connsiteY9" fmla="*/ 2310921 h 3328153"/>
              <a:gd name="connsiteX10" fmla="*/ 47740 w 5839313"/>
              <a:gd name="connsiteY10" fmla="*/ 2265097 h 3328153"/>
              <a:gd name="connsiteX11" fmla="*/ 24985 w 5839313"/>
              <a:gd name="connsiteY11"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5784972 w 5839313"/>
              <a:gd name="connsiteY4" fmla="*/ 852475 h 3328153"/>
              <a:gd name="connsiteX5" fmla="*/ 5514585 w 5839313"/>
              <a:gd name="connsiteY5" fmla="*/ 965450 h 3328153"/>
              <a:gd name="connsiteX6" fmla="*/ 4616903 w 5839313"/>
              <a:gd name="connsiteY6" fmla="*/ 1349567 h 3328153"/>
              <a:gd name="connsiteX7" fmla="*/ 2237504 w 5839313"/>
              <a:gd name="connsiteY7" fmla="*/ 2377644 h 3328153"/>
              <a:gd name="connsiteX8" fmla="*/ 255356 w 5839313"/>
              <a:gd name="connsiteY8" fmla="*/ 3328153 h 3328153"/>
              <a:gd name="connsiteX9" fmla="*/ 207894 w 5839313"/>
              <a:gd name="connsiteY9" fmla="*/ 2778335 h 3328153"/>
              <a:gd name="connsiteX10" fmla="*/ 169150 w 5839313"/>
              <a:gd name="connsiteY10" fmla="*/ 2310921 h 3328153"/>
              <a:gd name="connsiteX11" fmla="*/ 47740 w 5839313"/>
              <a:gd name="connsiteY11" fmla="*/ 2265097 h 3328153"/>
              <a:gd name="connsiteX12" fmla="*/ 24985 w 5839313"/>
              <a:gd name="connsiteY12" fmla="*/ 2216964 h 3328153"/>
              <a:gd name="connsiteX0" fmla="*/ 24985 w 5839313"/>
              <a:gd name="connsiteY0" fmla="*/ 2216964 h 3282963"/>
              <a:gd name="connsiteX1" fmla="*/ 646412 w 5839313"/>
              <a:gd name="connsiteY1" fmla="*/ 1958678 h 3282963"/>
              <a:gd name="connsiteX2" fmla="*/ 5659841 w 5839313"/>
              <a:gd name="connsiteY2" fmla="*/ 9578 h 3282963"/>
              <a:gd name="connsiteX3" fmla="*/ 5827549 w 5839313"/>
              <a:gd name="connsiteY3" fmla="*/ 787101 h 3282963"/>
              <a:gd name="connsiteX4" fmla="*/ 5784972 w 5839313"/>
              <a:gd name="connsiteY4" fmla="*/ 852475 h 3282963"/>
              <a:gd name="connsiteX5" fmla="*/ 5514585 w 5839313"/>
              <a:gd name="connsiteY5" fmla="*/ 965450 h 3282963"/>
              <a:gd name="connsiteX6" fmla="*/ 4616903 w 5839313"/>
              <a:gd name="connsiteY6" fmla="*/ 1349567 h 3282963"/>
              <a:gd name="connsiteX7" fmla="*/ 2237504 w 5839313"/>
              <a:gd name="connsiteY7" fmla="*/ 2377644 h 3282963"/>
              <a:gd name="connsiteX8" fmla="*/ 244540 w 5839313"/>
              <a:gd name="connsiteY8" fmla="*/ 3282963 h 3282963"/>
              <a:gd name="connsiteX9" fmla="*/ 207894 w 5839313"/>
              <a:gd name="connsiteY9" fmla="*/ 2778335 h 3282963"/>
              <a:gd name="connsiteX10" fmla="*/ 169150 w 5839313"/>
              <a:gd name="connsiteY10" fmla="*/ 2310921 h 3282963"/>
              <a:gd name="connsiteX11" fmla="*/ 47740 w 5839313"/>
              <a:gd name="connsiteY11" fmla="*/ 2265097 h 3282963"/>
              <a:gd name="connsiteX12" fmla="*/ 24985 w 5839313"/>
              <a:gd name="connsiteY12" fmla="*/ 2216964 h 3282963"/>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2 w 5839313"/>
              <a:gd name="connsiteY4" fmla="*/ 852475 h 3249070"/>
              <a:gd name="connsiteX5" fmla="*/ 5514585 w 5839313"/>
              <a:gd name="connsiteY5" fmla="*/ 965450 h 3249070"/>
              <a:gd name="connsiteX6" fmla="*/ 4616903 w 5839313"/>
              <a:gd name="connsiteY6" fmla="*/ 1349567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3 w 5839313"/>
              <a:gd name="connsiteY4" fmla="*/ 795988 h 3249070"/>
              <a:gd name="connsiteX5" fmla="*/ 5514585 w 5839313"/>
              <a:gd name="connsiteY5" fmla="*/ 965450 h 3249070"/>
              <a:gd name="connsiteX6" fmla="*/ 4616903 w 5839313"/>
              <a:gd name="connsiteY6" fmla="*/ 1349567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3 w 5839313"/>
              <a:gd name="connsiteY4" fmla="*/ 795988 h 3249070"/>
              <a:gd name="connsiteX5" fmla="*/ 5503770 w 5839313"/>
              <a:gd name="connsiteY5" fmla="*/ 931557 h 3249070"/>
              <a:gd name="connsiteX6" fmla="*/ 4616903 w 5839313"/>
              <a:gd name="connsiteY6" fmla="*/ 1349567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3 w 5839313"/>
              <a:gd name="connsiteY4" fmla="*/ 795988 h 3249070"/>
              <a:gd name="connsiteX5" fmla="*/ 5503770 w 5839313"/>
              <a:gd name="connsiteY5" fmla="*/ 931557 h 3249070"/>
              <a:gd name="connsiteX6" fmla="*/ 4616903 w 5839313"/>
              <a:gd name="connsiteY6" fmla="*/ 1315674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3 w 5839313"/>
              <a:gd name="connsiteY4" fmla="*/ 795988 h 3249070"/>
              <a:gd name="connsiteX5" fmla="*/ 5503770 w 5839313"/>
              <a:gd name="connsiteY5" fmla="*/ 931557 h 3249070"/>
              <a:gd name="connsiteX6" fmla="*/ 4616903 w 5839313"/>
              <a:gd name="connsiteY6" fmla="*/ 1315674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43554"/>
              <a:gd name="connsiteY0" fmla="*/ 2216964 h 3249070"/>
              <a:gd name="connsiteX1" fmla="*/ 646412 w 5843554"/>
              <a:gd name="connsiteY1" fmla="*/ 1958678 h 3249070"/>
              <a:gd name="connsiteX2" fmla="*/ 5659841 w 5843554"/>
              <a:gd name="connsiteY2" fmla="*/ 9578 h 3249070"/>
              <a:gd name="connsiteX3" fmla="*/ 5827549 w 5843554"/>
              <a:gd name="connsiteY3" fmla="*/ 787101 h 3249070"/>
              <a:gd name="connsiteX4" fmla="*/ 5828233 w 5843554"/>
              <a:gd name="connsiteY4" fmla="*/ 795988 h 3249070"/>
              <a:gd name="connsiteX5" fmla="*/ 5784973 w 5843554"/>
              <a:gd name="connsiteY5" fmla="*/ 795988 h 3249070"/>
              <a:gd name="connsiteX6" fmla="*/ 5503770 w 5843554"/>
              <a:gd name="connsiteY6" fmla="*/ 931557 h 3249070"/>
              <a:gd name="connsiteX7" fmla="*/ 4616903 w 5843554"/>
              <a:gd name="connsiteY7" fmla="*/ 1315674 h 3249070"/>
              <a:gd name="connsiteX8" fmla="*/ 2237504 w 5843554"/>
              <a:gd name="connsiteY8" fmla="*/ 2377644 h 3249070"/>
              <a:gd name="connsiteX9" fmla="*/ 244540 w 5843554"/>
              <a:gd name="connsiteY9" fmla="*/ 3249070 h 3249070"/>
              <a:gd name="connsiteX10" fmla="*/ 207894 w 5843554"/>
              <a:gd name="connsiteY10" fmla="*/ 2778335 h 3249070"/>
              <a:gd name="connsiteX11" fmla="*/ 169150 w 5843554"/>
              <a:gd name="connsiteY11" fmla="*/ 2310921 h 3249070"/>
              <a:gd name="connsiteX12" fmla="*/ 47740 w 5843554"/>
              <a:gd name="connsiteY12" fmla="*/ 2265097 h 3249070"/>
              <a:gd name="connsiteX13" fmla="*/ 24985 w 5843554"/>
              <a:gd name="connsiteY13" fmla="*/ 2216964 h 3249070"/>
              <a:gd name="connsiteX0" fmla="*/ 24985 w 5843554"/>
              <a:gd name="connsiteY0" fmla="*/ 2216964 h 3249070"/>
              <a:gd name="connsiteX1" fmla="*/ 646412 w 5843554"/>
              <a:gd name="connsiteY1" fmla="*/ 1958678 h 3249070"/>
              <a:gd name="connsiteX2" fmla="*/ 5627395 w 5843554"/>
              <a:gd name="connsiteY2" fmla="*/ 9578 h 3249070"/>
              <a:gd name="connsiteX3" fmla="*/ 5827549 w 5843554"/>
              <a:gd name="connsiteY3" fmla="*/ 787101 h 3249070"/>
              <a:gd name="connsiteX4" fmla="*/ 5828233 w 5843554"/>
              <a:gd name="connsiteY4" fmla="*/ 795988 h 3249070"/>
              <a:gd name="connsiteX5" fmla="*/ 5784973 w 5843554"/>
              <a:gd name="connsiteY5" fmla="*/ 795988 h 3249070"/>
              <a:gd name="connsiteX6" fmla="*/ 5503770 w 5843554"/>
              <a:gd name="connsiteY6" fmla="*/ 931557 h 3249070"/>
              <a:gd name="connsiteX7" fmla="*/ 4616903 w 5843554"/>
              <a:gd name="connsiteY7" fmla="*/ 1315674 h 3249070"/>
              <a:gd name="connsiteX8" fmla="*/ 2237504 w 5843554"/>
              <a:gd name="connsiteY8" fmla="*/ 2377644 h 3249070"/>
              <a:gd name="connsiteX9" fmla="*/ 244540 w 5843554"/>
              <a:gd name="connsiteY9" fmla="*/ 3249070 h 3249070"/>
              <a:gd name="connsiteX10" fmla="*/ 207894 w 5843554"/>
              <a:gd name="connsiteY10" fmla="*/ 2778335 h 3249070"/>
              <a:gd name="connsiteX11" fmla="*/ 169150 w 5843554"/>
              <a:gd name="connsiteY11" fmla="*/ 2310921 h 3249070"/>
              <a:gd name="connsiteX12" fmla="*/ 47740 w 5843554"/>
              <a:gd name="connsiteY12" fmla="*/ 2265097 h 3249070"/>
              <a:gd name="connsiteX13" fmla="*/ 24985 w 5843554"/>
              <a:gd name="connsiteY13" fmla="*/ 2216964 h 3249070"/>
              <a:gd name="connsiteX0" fmla="*/ 24985 w 5843554"/>
              <a:gd name="connsiteY0" fmla="*/ 2216964 h 3249070"/>
              <a:gd name="connsiteX1" fmla="*/ 646412 w 5843554"/>
              <a:gd name="connsiteY1" fmla="*/ 1958678 h 3249070"/>
              <a:gd name="connsiteX2" fmla="*/ 5627395 w 5843554"/>
              <a:gd name="connsiteY2" fmla="*/ 9578 h 3249070"/>
              <a:gd name="connsiteX3" fmla="*/ 5827549 w 5843554"/>
              <a:gd name="connsiteY3" fmla="*/ 787101 h 3249070"/>
              <a:gd name="connsiteX4" fmla="*/ 5828233 w 5843554"/>
              <a:gd name="connsiteY4" fmla="*/ 795988 h 3249070"/>
              <a:gd name="connsiteX5" fmla="*/ 5784973 w 5843554"/>
              <a:gd name="connsiteY5" fmla="*/ 795988 h 3249070"/>
              <a:gd name="connsiteX6" fmla="*/ 5503770 w 5843554"/>
              <a:gd name="connsiteY6" fmla="*/ 931557 h 3249070"/>
              <a:gd name="connsiteX7" fmla="*/ 4616903 w 5843554"/>
              <a:gd name="connsiteY7" fmla="*/ 1315674 h 3249070"/>
              <a:gd name="connsiteX8" fmla="*/ 2237504 w 5843554"/>
              <a:gd name="connsiteY8" fmla="*/ 2377644 h 3249070"/>
              <a:gd name="connsiteX9" fmla="*/ 244540 w 5843554"/>
              <a:gd name="connsiteY9" fmla="*/ 3249070 h 3249070"/>
              <a:gd name="connsiteX10" fmla="*/ 207894 w 5843554"/>
              <a:gd name="connsiteY10" fmla="*/ 2778335 h 3249070"/>
              <a:gd name="connsiteX11" fmla="*/ 169150 w 5843554"/>
              <a:gd name="connsiteY11" fmla="*/ 2310921 h 3249070"/>
              <a:gd name="connsiteX12" fmla="*/ 47740 w 5843554"/>
              <a:gd name="connsiteY12" fmla="*/ 2265097 h 3249070"/>
              <a:gd name="connsiteX13" fmla="*/ 24985 w 5843554"/>
              <a:gd name="connsiteY13" fmla="*/ 2216964 h 3249070"/>
              <a:gd name="connsiteX0" fmla="*/ 24985 w 5843554"/>
              <a:gd name="connsiteY0" fmla="*/ 2207594 h 3239700"/>
              <a:gd name="connsiteX1" fmla="*/ 646412 w 5843554"/>
              <a:gd name="connsiteY1" fmla="*/ 1949308 h 3239700"/>
              <a:gd name="connsiteX2" fmla="*/ 5627395 w 5843554"/>
              <a:gd name="connsiteY2" fmla="*/ 208 h 3239700"/>
              <a:gd name="connsiteX3" fmla="*/ 5827549 w 5843554"/>
              <a:gd name="connsiteY3" fmla="*/ 777731 h 3239700"/>
              <a:gd name="connsiteX4" fmla="*/ 5828233 w 5843554"/>
              <a:gd name="connsiteY4" fmla="*/ 786618 h 3239700"/>
              <a:gd name="connsiteX5" fmla="*/ 5784973 w 5843554"/>
              <a:gd name="connsiteY5" fmla="*/ 786618 h 3239700"/>
              <a:gd name="connsiteX6" fmla="*/ 5503770 w 5843554"/>
              <a:gd name="connsiteY6" fmla="*/ 922187 h 3239700"/>
              <a:gd name="connsiteX7" fmla="*/ 4616903 w 5843554"/>
              <a:gd name="connsiteY7" fmla="*/ 1306304 h 3239700"/>
              <a:gd name="connsiteX8" fmla="*/ 2237504 w 5843554"/>
              <a:gd name="connsiteY8" fmla="*/ 2368274 h 3239700"/>
              <a:gd name="connsiteX9" fmla="*/ 244540 w 5843554"/>
              <a:gd name="connsiteY9" fmla="*/ 3239700 h 3239700"/>
              <a:gd name="connsiteX10" fmla="*/ 207894 w 5843554"/>
              <a:gd name="connsiteY10" fmla="*/ 2768965 h 3239700"/>
              <a:gd name="connsiteX11" fmla="*/ 169150 w 5843554"/>
              <a:gd name="connsiteY11" fmla="*/ 2301551 h 3239700"/>
              <a:gd name="connsiteX12" fmla="*/ 47740 w 5843554"/>
              <a:gd name="connsiteY12" fmla="*/ 2255727 h 3239700"/>
              <a:gd name="connsiteX13" fmla="*/ 24985 w 5843554"/>
              <a:gd name="connsiteY13" fmla="*/ 2207594 h 3239700"/>
              <a:gd name="connsiteX0" fmla="*/ 24985 w 5843554"/>
              <a:gd name="connsiteY0" fmla="*/ 2207386 h 3239492"/>
              <a:gd name="connsiteX1" fmla="*/ 646412 w 5843554"/>
              <a:gd name="connsiteY1" fmla="*/ 1949100 h 3239492"/>
              <a:gd name="connsiteX2" fmla="*/ 5627395 w 5843554"/>
              <a:gd name="connsiteY2" fmla="*/ 0 h 3239492"/>
              <a:gd name="connsiteX3" fmla="*/ 5827549 w 5843554"/>
              <a:gd name="connsiteY3" fmla="*/ 777523 h 3239492"/>
              <a:gd name="connsiteX4" fmla="*/ 5828233 w 5843554"/>
              <a:gd name="connsiteY4" fmla="*/ 786410 h 3239492"/>
              <a:gd name="connsiteX5" fmla="*/ 5784973 w 5843554"/>
              <a:gd name="connsiteY5" fmla="*/ 786410 h 3239492"/>
              <a:gd name="connsiteX6" fmla="*/ 5503770 w 5843554"/>
              <a:gd name="connsiteY6" fmla="*/ 921979 h 3239492"/>
              <a:gd name="connsiteX7" fmla="*/ 4616903 w 5843554"/>
              <a:gd name="connsiteY7" fmla="*/ 1306096 h 3239492"/>
              <a:gd name="connsiteX8" fmla="*/ 2237504 w 5843554"/>
              <a:gd name="connsiteY8" fmla="*/ 2368066 h 3239492"/>
              <a:gd name="connsiteX9" fmla="*/ 244540 w 5843554"/>
              <a:gd name="connsiteY9" fmla="*/ 3239492 h 3239492"/>
              <a:gd name="connsiteX10" fmla="*/ 207894 w 5843554"/>
              <a:gd name="connsiteY10" fmla="*/ 2768757 h 3239492"/>
              <a:gd name="connsiteX11" fmla="*/ 169150 w 5843554"/>
              <a:gd name="connsiteY11" fmla="*/ 2301343 h 3239492"/>
              <a:gd name="connsiteX12" fmla="*/ 47740 w 5843554"/>
              <a:gd name="connsiteY12" fmla="*/ 2255519 h 3239492"/>
              <a:gd name="connsiteX13" fmla="*/ 24985 w 5843554"/>
              <a:gd name="connsiteY13" fmla="*/ 2207386 h 3239492"/>
              <a:gd name="connsiteX0" fmla="*/ 24985 w 5843554"/>
              <a:gd name="connsiteY0" fmla="*/ 2208025 h 3240131"/>
              <a:gd name="connsiteX1" fmla="*/ 646412 w 5843554"/>
              <a:gd name="connsiteY1" fmla="*/ 1949739 h 3240131"/>
              <a:gd name="connsiteX2" fmla="*/ 5627395 w 5843554"/>
              <a:gd name="connsiteY2" fmla="*/ 639 h 3240131"/>
              <a:gd name="connsiteX3" fmla="*/ 5827549 w 5843554"/>
              <a:gd name="connsiteY3" fmla="*/ 778162 h 3240131"/>
              <a:gd name="connsiteX4" fmla="*/ 5828233 w 5843554"/>
              <a:gd name="connsiteY4" fmla="*/ 787049 h 3240131"/>
              <a:gd name="connsiteX5" fmla="*/ 5784973 w 5843554"/>
              <a:gd name="connsiteY5" fmla="*/ 787049 h 3240131"/>
              <a:gd name="connsiteX6" fmla="*/ 5503770 w 5843554"/>
              <a:gd name="connsiteY6" fmla="*/ 922618 h 3240131"/>
              <a:gd name="connsiteX7" fmla="*/ 4616903 w 5843554"/>
              <a:gd name="connsiteY7" fmla="*/ 1306735 h 3240131"/>
              <a:gd name="connsiteX8" fmla="*/ 2237504 w 5843554"/>
              <a:gd name="connsiteY8" fmla="*/ 2368705 h 3240131"/>
              <a:gd name="connsiteX9" fmla="*/ 244540 w 5843554"/>
              <a:gd name="connsiteY9" fmla="*/ 3240131 h 3240131"/>
              <a:gd name="connsiteX10" fmla="*/ 207894 w 5843554"/>
              <a:gd name="connsiteY10" fmla="*/ 2769396 h 3240131"/>
              <a:gd name="connsiteX11" fmla="*/ 169150 w 5843554"/>
              <a:gd name="connsiteY11" fmla="*/ 2301982 h 3240131"/>
              <a:gd name="connsiteX12" fmla="*/ 47740 w 5843554"/>
              <a:gd name="connsiteY12" fmla="*/ 2256158 h 3240131"/>
              <a:gd name="connsiteX13" fmla="*/ 24985 w 5843554"/>
              <a:gd name="connsiteY13" fmla="*/ 2208025 h 3240131"/>
              <a:gd name="connsiteX0" fmla="*/ 24985 w 5832597"/>
              <a:gd name="connsiteY0" fmla="*/ 2208025 h 3240131"/>
              <a:gd name="connsiteX1" fmla="*/ 646412 w 5832597"/>
              <a:gd name="connsiteY1" fmla="*/ 1949739 h 3240131"/>
              <a:gd name="connsiteX2" fmla="*/ 5627395 w 5832597"/>
              <a:gd name="connsiteY2" fmla="*/ 639 h 3240131"/>
              <a:gd name="connsiteX3" fmla="*/ 5827549 w 5832597"/>
              <a:gd name="connsiteY3" fmla="*/ 778162 h 3240131"/>
              <a:gd name="connsiteX4" fmla="*/ 5828233 w 5832597"/>
              <a:gd name="connsiteY4" fmla="*/ 787049 h 3240131"/>
              <a:gd name="connsiteX5" fmla="*/ 5784973 w 5832597"/>
              <a:gd name="connsiteY5" fmla="*/ 787049 h 3240131"/>
              <a:gd name="connsiteX6" fmla="*/ 5503770 w 5832597"/>
              <a:gd name="connsiteY6" fmla="*/ 922618 h 3240131"/>
              <a:gd name="connsiteX7" fmla="*/ 4616903 w 5832597"/>
              <a:gd name="connsiteY7" fmla="*/ 1306735 h 3240131"/>
              <a:gd name="connsiteX8" fmla="*/ 2237504 w 5832597"/>
              <a:gd name="connsiteY8" fmla="*/ 2368705 h 3240131"/>
              <a:gd name="connsiteX9" fmla="*/ 244540 w 5832597"/>
              <a:gd name="connsiteY9" fmla="*/ 3240131 h 3240131"/>
              <a:gd name="connsiteX10" fmla="*/ 207894 w 5832597"/>
              <a:gd name="connsiteY10" fmla="*/ 2769396 h 3240131"/>
              <a:gd name="connsiteX11" fmla="*/ 169150 w 5832597"/>
              <a:gd name="connsiteY11" fmla="*/ 2301982 h 3240131"/>
              <a:gd name="connsiteX12" fmla="*/ 47740 w 5832597"/>
              <a:gd name="connsiteY12" fmla="*/ 2256158 h 3240131"/>
              <a:gd name="connsiteX13" fmla="*/ 24985 w 5832597"/>
              <a:gd name="connsiteY13" fmla="*/ 2208025 h 3240131"/>
              <a:gd name="connsiteX0" fmla="*/ 24985 w 5828449"/>
              <a:gd name="connsiteY0" fmla="*/ 2208025 h 3240131"/>
              <a:gd name="connsiteX1" fmla="*/ 646412 w 5828449"/>
              <a:gd name="connsiteY1" fmla="*/ 1949739 h 3240131"/>
              <a:gd name="connsiteX2" fmla="*/ 5627395 w 5828449"/>
              <a:gd name="connsiteY2" fmla="*/ 639 h 3240131"/>
              <a:gd name="connsiteX3" fmla="*/ 5827549 w 5828449"/>
              <a:gd name="connsiteY3" fmla="*/ 778162 h 3240131"/>
              <a:gd name="connsiteX4" fmla="*/ 5828233 w 5828449"/>
              <a:gd name="connsiteY4" fmla="*/ 787049 h 3240131"/>
              <a:gd name="connsiteX5" fmla="*/ 5784973 w 5828449"/>
              <a:gd name="connsiteY5" fmla="*/ 787049 h 3240131"/>
              <a:gd name="connsiteX6" fmla="*/ 5503770 w 5828449"/>
              <a:gd name="connsiteY6" fmla="*/ 922618 h 3240131"/>
              <a:gd name="connsiteX7" fmla="*/ 4616903 w 5828449"/>
              <a:gd name="connsiteY7" fmla="*/ 1306735 h 3240131"/>
              <a:gd name="connsiteX8" fmla="*/ 2237504 w 5828449"/>
              <a:gd name="connsiteY8" fmla="*/ 2368705 h 3240131"/>
              <a:gd name="connsiteX9" fmla="*/ 244540 w 5828449"/>
              <a:gd name="connsiteY9" fmla="*/ 3240131 h 3240131"/>
              <a:gd name="connsiteX10" fmla="*/ 207894 w 5828449"/>
              <a:gd name="connsiteY10" fmla="*/ 2769396 h 3240131"/>
              <a:gd name="connsiteX11" fmla="*/ 169150 w 5828449"/>
              <a:gd name="connsiteY11" fmla="*/ 2301982 h 3240131"/>
              <a:gd name="connsiteX12" fmla="*/ 47740 w 5828449"/>
              <a:gd name="connsiteY12" fmla="*/ 2256158 h 3240131"/>
              <a:gd name="connsiteX13" fmla="*/ 24985 w 5828449"/>
              <a:gd name="connsiteY13" fmla="*/ 2208025 h 3240131"/>
              <a:gd name="connsiteX0" fmla="*/ 24985 w 5828449"/>
              <a:gd name="connsiteY0" fmla="*/ 2224217 h 3256323"/>
              <a:gd name="connsiteX1" fmla="*/ 646412 w 5828449"/>
              <a:gd name="connsiteY1" fmla="*/ 1965931 h 3256323"/>
              <a:gd name="connsiteX2" fmla="*/ 5627395 w 5828449"/>
              <a:gd name="connsiteY2" fmla="*/ 16831 h 3256323"/>
              <a:gd name="connsiteX3" fmla="*/ 5827549 w 5828449"/>
              <a:gd name="connsiteY3" fmla="*/ 794354 h 3256323"/>
              <a:gd name="connsiteX4" fmla="*/ 5828233 w 5828449"/>
              <a:gd name="connsiteY4" fmla="*/ 803241 h 3256323"/>
              <a:gd name="connsiteX5" fmla="*/ 5784973 w 5828449"/>
              <a:gd name="connsiteY5" fmla="*/ 803241 h 3256323"/>
              <a:gd name="connsiteX6" fmla="*/ 5503770 w 5828449"/>
              <a:gd name="connsiteY6" fmla="*/ 938810 h 3256323"/>
              <a:gd name="connsiteX7" fmla="*/ 4616903 w 5828449"/>
              <a:gd name="connsiteY7" fmla="*/ 1322927 h 3256323"/>
              <a:gd name="connsiteX8" fmla="*/ 2237504 w 5828449"/>
              <a:gd name="connsiteY8" fmla="*/ 2384897 h 3256323"/>
              <a:gd name="connsiteX9" fmla="*/ 244540 w 5828449"/>
              <a:gd name="connsiteY9" fmla="*/ 3256323 h 3256323"/>
              <a:gd name="connsiteX10" fmla="*/ 207894 w 5828449"/>
              <a:gd name="connsiteY10" fmla="*/ 2785588 h 3256323"/>
              <a:gd name="connsiteX11" fmla="*/ 169150 w 5828449"/>
              <a:gd name="connsiteY11" fmla="*/ 2318174 h 3256323"/>
              <a:gd name="connsiteX12" fmla="*/ 47740 w 5828449"/>
              <a:gd name="connsiteY12" fmla="*/ 2272350 h 3256323"/>
              <a:gd name="connsiteX13" fmla="*/ 24985 w 5828449"/>
              <a:gd name="connsiteY13" fmla="*/ 2224217 h 3256323"/>
              <a:gd name="connsiteX0" fmla="*/ 24985 w 5828449"/>
              <a:gd name="connsiteY0" fmla="*/ 2235290 h 3267396"/>
              <a:gd name="connsiteX1" fmla="*/ 646412 w 5828449"/>
              <a:gd name="connsiteY1" fmla="*/ 1977004 h 3267396"/>
              <a:gd name="connsiteX2" fmla="*/ 5584134 w 5828449"/>
              <a:gd name="connsiteY2" fmla="*/ 16606 h 3267396"/>
              <a:gd name="connsiteX3" fmla="*/ 5827549 w 5828449"/>
              <a:gd name="connsiteY3" fmla="*/ 805427 h 3267396"/>
              <a:gd name="connsiteX4" fmla="*/ 5828233 w 5828449"/>
              <a:gd name="connsiteY4" fmla="*/ 814314 h 3267396"/>
              <a:gd name="connsiteX5" fmla="*/ 5784973 w 5828449"/>
              <a:gd name="connsiteY5" fmla="*/ 814314 h 3267396"/>
              <a:gd name="connsiteX6" fmla="*/ 5503770 w 5828449"/>
              <a:gd name="connsiteY6" fmla="*/ 949883 h 3267396"/>
              <a:gd name="connsiteX7" fmla="*/ 4616903 w 5828449"/>
              <a:gd name="connsiteY7" fmla="*/ 1334000 h 3267396"/>
              <a:gd name="connsiteX8" fmla="*/ 2237504 w 5828449"/>
              <a:gd name="connsiteY8" fmla="*/ 2395970 h 3267396"/>
              <a:gd name="connsiteX9" fmla="*/ 244540 w 5828449"/>
              <a:gd name="connsiteY9" fmla="*/ 3267396 h 3267396"/>
              <a:gd name="connsiteX10" fmla="*/ 207894 w 5828449"/>
              <a:gd name="connsiteY10" fmla="*/ 2796661 h 3267396"/>
              <a:gd name="connsiteX11" fmla="*/ 169150 w 5828449"/>
              <a:gd name="connsiteY11" fmla="*/ 2329247 h 3267396"/>
              <a:gd name="connsiteX12" fmla="*/ 47740 w 5828449"/>
              <a:gd name="connsiteY12" fmla="*/ 2283423 h 3267396"/>
              <a:gd name="connsiteX13" fmla="*/ 24985 w 5828449"/>
              <a:gd name="connsiteY13" fmla="*/ 2235290 h 3267396"/>
              <a:gd name="connsiteX0" fmla="*/ 24985 w 5828449"/>
              <a:gd name="connsiteY0" fmla="*/ 2235290 h 3301520"/>
              <a:gd name="connsiteX1" fmla="*/ 646412 w 5828449"/>
              <a:gd name="connsiteY1" fmla="*/ 1977004 h 3301520"/>
              <a:gd name="connsiteX2" fmla="*/ 5584134 w 5828449"/>
              <a:gd name="connsiteY2" fmla="*/ 16606 h 3301520"/>
              <a:gd name="connsiteX3" fmla="*/ 5827549 w 5828449"/>
              <a:gd name="connsiteY3" fmla="*/ 805427 h 3301520"/>
              <a:gd name="connsiteX4" fmla="*/ 5828233 w 5828449"/>
              <a:gd name="connsiteY4" fmla="*/ 814314 h 3301520"/>
              <a:gd name="connsiteX5" fmla="*/ 5784973 w 5828449"/>
              <a:gd name="connsiteY5" fmla="*/ 814314 h 3301520"/>
              <a:gd name="connsiteX6" fmla="*/ 5503770 w 5828449"/>
              <a:gd name="connsiteY6" fmla="*/ 949883 h 3301520"/>
              <a:gd name="connsiteX7" fmla="*/ 4616903 w 5828449"/>
              <a:gd name="connsiteY7" fmla="*/ 1334000 h 3301520"/>
              <a:gd name="connsiteX8" fmla="*/ 2237504 w 5828449"/>
              <a:gd name="connsiteY8" fmla="*/ 2395970 h 3301520"/>
              <a:gd name="connsiteX9" fmla="*/ 244540 w 5828449"/>
              <a:gd name="connsiteY9" fmla="*/ 3301520 h 3301520"/>
              <a:gd name="connsiteX10" fmla="*/ 207894 w 5828449"/>
              <a:gd name="connsiteY10" fmla="*/ 2796661 h 3301520"/>
              <a:gd name="connsiteX11" fmla="*/ 169150 w 5828449"/>
              <a:gd name="connsiteY11" fmla="*/ 2329247 h 3301520"/>
              <a:gd name="connsiteX12" fmla="*/ 47740 w 5828449"/>
              <a:gd name="connsiteY12" fmla="*/ 2283423 h 3301520"/>
              <a:gd name="connsiteX13" fmla="*/ 24985 w 5828449"/>
              <a:gd name="connsiteY13" fmla="*/ 2235290 h 3301520"/>
              <a:gd name="connsiteX0" fmla="*/ 24985 w 5828449"/>
              <a:gd name="connsiteY0" fmla="*/ 2235290 h 3301520"/>
              <a:gd name="connsiteX1" fmla="*/ 646412 w 5828449"/>
              <a:gd name="connsiteY1" fmla="*/ 1977004 h 3301520"/>
              <a:gd name="connsiteX2" fmla="*/ 5584134 w 5828449"/>
              <a:gd name="connsiteY2" fmla="*/ 16606 h 3301520"/>
              <a:gd name="connsiteX3" fmla="*/ 5827549 w 5828449"/>
              <a:gd name="connsiteY3" fmla="*/ 805427 h 3301520"/>
              <a:gd name="connsiteX4" fmla="*/ 5828233 w 5828449"/>
              <a:gd name="connsiteY4" fmla="*/ 814314 h 3301520"/>
              <a:gd name="connsiteX5" fmla="*/ 5784973 w 5828449"/>
              <a:gd name="connsiteY5" fmla="*/ 814314 h 3301520"/>
              <a:gd name="connsiteX6" fmla="*/ 5503770 w 5828449"/>
              <a:gd name="connsiteY6" fmla="*/ 949883 h 3301520"/>
              <a:gd name="connsiteX7" fmla="*/ 4616903 w 5828449"/>
              <a:gd name="connsiteY7" fmla="*/ 1334000 h 3301520"/>
              <a:gd name="connsiteX8" fmla="*/ 2237504 w 5828449"/>
              <a:gd name="connsiteY8" fmla="*/ 2395970 h 3301520"/>
              <a:gd name="connsiteX9" fmla="*/ 244540 w 5828449"/>
              <a:gd name="connsiteY9" fmla="*/ 3301520 h 3301520"/>
              <a:gd name="connsiteX10" fmla="*/ 207894 w 5828449"/>
              <a:gd name="connsiteY10" fmla="*/ 2796661 h 3301520"/>
              <a:gd name="connsiteX11" fmla="*/ 169150 w 5828449"/>
              <a:gd name="connsiteY11" fmla="*/ 2329247 h 3301520"/>
              <a:gd name="connsiteX12" fmla="*/ 47740 w 5828449"/>
              <a:gd name="connsiteY12" fmla="*/ 2283423 h 3301520"/>
              <a:gd name="connsiteX13" fmla="*/ 24985 w 5828449"/>
              <a:gd name="connsiteY13" fmla="*/ 2235290 h 3301520"/>
              <a:gd name="connsiteX0" fmla="*/ 24985 w 5828449"/>
              <a:gd name="connsiteY0" fmla="*/ 2235290 h 3301520"/>
              <a:gd name="connsiteX1" fmla="*/ 646412 w 5828449"/>
              <a:gd name="connsiteY1" fmla="*/ 1977004 h 3301520"/>
              <a:gd name="connsiteX2" fmla="*/ 5584134 w 5828449"/>
              <a:gd name="connsiteY2" fmla="*/ 16606 h 3301520"/>
              <a:gd name="connsiteX3" fmla="*/ 5827549 w 5828449"/>
              <a:gd name="connsiteY3" fmla="*/ 805427 h 3301520"/>
              <a:gd name="connsiteX4" fmla="*/ 5828233 w 5828449"/>
              <a:gd name="connsiteY4" fmla="*/ 814314 h 3301520"/>
              <a:gd name="connsiteX5" fmla="*/ 5742046 w 5828449"/>
              <a:gd name="connsiteY5" fmla="*/ 802939 h 3301520"/>
              <a:gd name="connsiteX6" fmla="*/ 5503770 w 5828449"/>
              <a:gd name="connsiteY6" fmla="*/ 949883 h 3301520"/>
              <a:gd name="connsiteX7" fmla="*/ 4616903 w 5828449"/>
              <a:gd name="connsiteY7" fmla="*/ 1334000 h 3301520"/>
              <a:gd name="connsiteX8" fmla="*/ 2237504 w 5828449"/>
              <a:gd name="connsiteY8" fmla="*/ 2395970 h 3301520"/>
              <a:gd name="connsiteX9" fmla="*/ 244540 w 5828449"/>
              <a:gd name="connsiteY9" fmla="*/ 3301520 h 3301520"/>
              <a:gd name="connsiteX10" fmla="*/ 207894 w 5828449"/>
              <a:gd name="connsiteY10" fmla="*/ 2796661 h 3301520"/>
              <a:gd name="connsiteX11" fmla="*/ 169150 w 5828449"/>
              <a:gd name="connsiteY11" fmla="*/ 2329247 h 3301520"/>
              <a:gd name="connsiteX12" fmla="*/ 47740 w 5828449"/>
              <a:gd name="connsiteY12" fmla="*/ 2283423 h 3301520"/>
              <a:gd name="connsiteX13" fmla="*/ 24985 w 5828449"/>
              <a:gd name="connsiteY13" fmla="*/ 2235290 h 3301520"/>
              <a:gd name="connsiteX0" fmla="*/ 24985 w 5828449"/>
              <a:gd name="connsiteY0" fmla="*/ 2213000 h 3279230"/>
              <a:gd name="connsiteX1" fmla="*/ 646412 w 5828449"/>
              <a:gd name="connsiteY1" fmla="*/ 1954714 h 3279230"/>
              <a:gd name="connsiteX2" fmla="*/ 5498282 w 5828449"/>
              <a:gd name="connsiteY2" fmla="*/ 17066 h 3279230"/>
              <a:gd name="connsiteX3" fmla="*/ 5827549 w 5828449"/>
              <a:gd name="connsiteY3" fmla="*/ 783137 h 3279230"/>
              <a:gd name="connsiteX4" fmla="*/ 5828233 w 5828449"/>
              <a:gd name="connsiteY4" fmla="*/ 792024 h 3279230"/>
              <a:gd name="connsiteX5" fmla="*/ 5742046 w 5828449"/>
              <a:gd name="connsiteY5" fmla="*/ 780649 h 3279230"/>
              <a:gd name="connsiteX6" fmla="*/ 5503770 w 5828449"/>
              <a:gd name="connsiteY6" fmla="*/ 927593 h 3279230"/>
              <a:gd name="connsiteX7" fmla="*/ 4616903 w 5828449"/>
              <a:gd name="connsiteY7" fmla="*/ 1311710 h 3279230"/>
              <a:gd name="connsiteX8" fmla="*/ 2237504 w 5828449"/>
              <a:gd name="connsiteY8" fmla="*/ 2373680 h 3279230"/>
              <a:gd name="connsiteX9" fmla="*/ 244540 w 5828449"/>
              <a:gd name="connsiteY9" fmla="*/ 3279230 h 3279230"/>
              <a:gd name="connsiteX10" fmla="*/ 207894 w 5828449"/>
              <a:gd name="connsiteY10" fmla="*/ 2774371 h 3279230"/>
              <a:gd name="connsiteX11" fmla="*/ 169150 w 5828449"/>
              <a:gd name="connsiteY11" fmla="*/ 2306957 h 3279230"/>
              <a:gd name="connsiteX12" fmla="*/ 47740 w 5828449"/>
              <a:gd name="connsiteY12" fmla="*/ 2261133 h 3279230"/>
              <a:gd name="connsiteX13" fmla="*/ 24985 w 5828449"/>
              <a:gd name="connsiteY13" fmla="*/ 2213000 h 3279230"/>
              <a:gd name="connsiteX0" fmla="*/ 24985 w 5828449"/>
              <a:gd name="connsiteY0" fmla="*/ 2195934 h 3262164"/>
              <a:gd name="connsiteX1" fmla="*/ 646412 w 5828449"/>
              <a:gd name="connsiteY1" fmla="*/ 1937648 h 3262164"/>
              <a:gd name="connsiteX2" fmla="*/ 5498282 w 5828449"/>
              <a:gd name="connsiteY2" fmla="*/ 0 h 3262164"/>
              <a:gd name="connsiteX3" fmla="*/ 5827549 w 5828449"/>
              <a:gd name="connsiteY3" fmla="*/ 766071 h 3262164"/>
              <a:gd name="connsiteX4" fmla="*/ 5828233 w 5828449"/>
              <a:gd name="connsiteY4" fmla="*/ 774958 h 3262164"/>
              <a:gd name="connsiteX5" fmla="*/ 5742046 w 5828449"/>
              <a:gd name="connsiteY5" fmla="*/ 763583 h 3262164"/>
              <a:gd name="connsiteX6" fmla="*/ 5503770 w 5828449"/>
              <a:gd name="connsiteY6" fmla="*/ 910527 h 3262164"/>
              <a:gd name="connsiteX7" fmla="*/ 4616903 w 5828449"/>
              <a:gd name="connsiteY7" fmla="*/ 1294644 h 3262164"/>
              <a:gd name="connsiteX8" fmla="*/ 2237504 w 5828449"/>
              <a:gd name="connsiteY8" fmla="*/ 2356614 h 3262164"/>
              <a:gd name="connsiteX9" fmla="*/ 244540 w 5828449"/>
              <a:gd name="connsiteY9" fmla="*/ 3262164 h 3262164"/>
              <a:gd name="connsiteX10" fmla="*/ 207894 w 5828449"/>
              <a:gd name="connsiteY10" fmla="*/ 2757305 h 3262164"/>
              <a:gd name="connsiteX11" fmla="*/ 169150 w 5828449"/>
              <a:gd name="connsiteY11" fmla="*/ 2289891 h 3262164"/>
              <a:gd name="connsiteX12" fmla="*/ 47740 w 5828449"/>
              <a:gd name="connsiteY12" fmla="*/ 2244067 h 3262164"/>
              <a:gd name="connsiteX13" fmla="*/ 24985 w 5828449"/>
              <a:gd name="connsiteY13" fmla="*/ 2195934 h 3262164"/>
              <a:gd name="connsiteX0" fmla="*/ 24985 w 5828449"/>
              <a:gd name="connsiteY0" fmla="*/ 2195934 h 3262164"/>
              <a:gd name="connsiteX1" fmla="*/ 646412 w 5828449"/>
              <a:gd name="connsiteY1" fmla="*/ 1937648 h 3262164"/>
              <a:gd name="connsiteX2" fmla="*/ 5498282 w 5828449"/>
              <a:gd name="connsiteY2" fmla="*/ 0 h 3262164"/>
              <a:gd name="connsiteX3" fmla="*/ 5827549 w 5828449"/>
              <a:gd name="connsiteY3" fmla="*/ 766071 h 3262164"/>
              <a:gd name="connsiteX4" fmla="*/ 5828233 w 5828449"/>
              <a:gd name="connsiteY4" fmla="*/ 774958 h 3262164"/>
              <a:gd name="connsiteX5" fmla="*/ 5742046 w 5828449"/>
              <a:gd name="connsiteY5" fmla="*/ 763583 h 3262164"/>
              <a:gd name="connsiteX6" fmla="*/ 5503770 w 5828449"/>
              <a:gd name="connsiteY6" fmla="*/ 910527 h 3262164"/>
              <a:gd name="connsiteX7" fmla="*/ 4616903 w 5828449"/>
              <a:gd name="connsiteY7" fmla="*/ 1294644 h 3262164"/>
              <a:gd name="connsiteX8" fmla="*/ 2237504 w 5828449"/>
              <a:gd name="connsiteY8" fmla="*/ 2356614 h 3262164"/>
              <a:gd name="connsiteX9" fmla="*/ 244540 w 5828449"/>
              <a:gd name="connsiteY9" fmla="*/ 3262164 h 3262164"/>
              <a:gd name="connsiteX10" fmla="*/ 207894 w 5828449"/>
              <a:gd name="connsiteY10" fmla="*/ 2757305 h 3262164"/>
              <a:gd name="connsiteX11" fmla="*/ 169150 w 5828449"/>
              <a:gd name="connsiteY11" fmla="*/ 2289891 h 3262164"/>
              <a:gd name="connsiteX12" fmla="*/ 47740 w 5828449"/>
              <a:gd name="connsiteY12" fmla="*/ 2244067 h 3262164"/>
              <a:gd name="connsiteX13" fmla="*/ 24985 w 5828449"/>
              <a:gd name="connsiteY13" fmla="*/ 2195934 h 3262164"/>
              <a:gd name="connsiteX0" fmla="*/ 24985 w 5828449"/>
              <a:gd name="connsiteY0" fmla="*/ 2195934 h 3262164"/>
              <a:gd name="connsiteX1" fmla="*/ 646412 w 5828449"/>
              <a:gd name="connsiteY1" fmla="*/ 1937648 h 3262164"/>
              <a:gd name="connsiteX2" fmla="*/ 5498282 w 5828449"/>
              <a:gd name="connsiteY2" fmla="*/ 0 h 3262164"/>
              <a:gd name="connsiteX3" fmla="*/ 5827549 w 5828449"/>
              <a:gd name="connsiteY3" fmla="*/ 766071 h 3262164"/>
              <a:gd name="connsiteX4" fmla="*/ 5828233 w 5828449"/>
              <a:gd name="connsiteY4" fmla="*/ 729460 h 3262164"/>
              <a:gd name="connsiteX5" fmla="*/ 5742046 w 5828449"/>
              <a:gd name="connsiteY5" fmla="*/ 763583 h 3262164"/>
              <a:gd name="connsiteX6" fmla="*/ 5503770 w 5828449"/>
              <a:gd name="connsiteY6" fmla="*/ 910527 h 3262164"/>
              <a:gd name="connsiteX7" fmla="*/ 4616903 w 5828449"/>
              <a:gd name="connsiteY7" fmla="*/ 1294644 h 3262164"/>
              <a:gd name="connsiteX8" fmla="*/ 2237504 w 5828449"/>
              <a:gd name="connsiteY8" fmla="*/ 2356614 h 3262164"/>
              <a:gd name="connsiteX9" fmla="*/ 244540 w 5828449"/>
              <a:gd name="connsiteY9" fmla="*/ 3262164 h 3262164"/>
              <a:gd name="connsiteX10" fmla="*/ 207894 w 5828449"/>
              <a:gd name="connsiteY10" fmla="*/ 2757305 h 3262164"/>
              <a:gd name="connsiteX11" fmla="*/ 169150 w 5828449"/>
              <a:gd name="connsiteY11" fmla="*/ 2289891 h 3262164"/>
              <a:gd name="connsiteX12" fmla="*/ 47740 w 5828449"/>
              <a:gd name="connsiteY12" fmla="*/ 2244067 h 3262164"/>
              <a:gd name="connsiteX13" fmla="*/ 24985 w 5828449"/>
              <a:gd name="connsiteY13" fmla="*/ 2195934 h 3262164"/>
              <a:gd name="connsiteX0" fmla="*/ 24985 w 5828449"/>
              <a:gd name="connsiteY0" fmla="*/ 2195934 h 3262164"/>
              <a:gd name="connsiteX1" fmla="*/ 646412 w 5828449"/>
              <a:gd name="connsiteY1" fmla="*/ 1937648 h 3262164"/>
              <a:gd name="connsiteX2" fmla="*/ 5498282 w 5828449"/>
              <a:gd name="connsiteY2" fmla="*/ 0 h 3262164"/>
              <a:gd name="connsiteX3" fmla="*/ 5827549 w 5828449"/>
              <a:gd name="connsiteY3" fmla="*/ 766071 h 3262164"/>
              <a:gd name="connsiteX4" fmla="*/ 5828233 w 5828449"/>
              <a:gd name="connsiteY4" fmla="*/ 729460 h 3262164"/>
              <a:gd name="connsiteX5" fmla="*/ 5742046 w 5828449"/>
              <a:gd name="connsiteY5" fmla="*/ 809082 h 3262164"/>
              <a:gd name="connsiteX6" fmla="*/ 5503770 w 5828449"/>
              <a:gd name="connsiteY6" fmla="*/ 910527 h 3262164"/>
              <a:gd name="connsiteX7" fmla="*/ 4616903 w 5828449"/>
              <a:gd name="connsiteY7" fmla="*/ 1294644 h 3262164"/>
              <a:gd name="connsiteX8" fmla="*/ 2237504 w 5828449"/>
              <a:gd name="connsiteY8" fmla="*/ 2356614 h 3262164"/>
              <a:gd name="connsiteX9" fmla="*/ 244540 w 5828449"/>
              <a:gd name="connsiteY9" fmla="*/ 3262164 h 3262164"/>
              <a:gd name="connsiteX10" fmla="*/ 207894 w 5828449"/>
              <a:gd name="connsiteY10" fmla="*/ 2757305 h 3262164"/>
              <a:gd name="connsiteX11" fmla="*/ 169150 w 5828449"/>
              <a:gd name="connsiteY11" fmla="*/ 2289891 h 3262164"/>
              <a:gd name="connsiteX12" fmla="*/ 47740 w 5828449"/>
              <a:gd name="connsiteY12" fmla="*/ 2244067 h 3262164"/>
              <a:gd name="connsiteX13" fmla="*/ 24985 w 5828449"/>
              <a:gd name="connsiteY13" fmla="*/ 2195934 h 3262164"/>
              <a:gd name="connsiteX0" fmla="*/ 24985 w 5827549"/>
              <a:gd name="connsiteY0" fmla="*/ 2195934 h 3262164"/>
              <a:gd name="connsiteX1" fmla="*/ 646412 w 5827549"/>
              <a:gd name="connsiteY1" fmla="*/ 1937648 h 3262164"/>
              <a:gd name="connsiteX2" fmla="*/ 5498282 w 5827549"/>
              <a:gd name="connsiteY2" fmla="*/ 0 h 3262164"/>
              <a:gd name="connsiteX3" fmla="*/ 5827549 w 5827549"/>
              <a:gd name="connsiteY3" fmla="*/ 766071 h 3262164"/>
              <a:gd name="connsiteX4" fmla="*/ 5774576 w 5827549"/>
              <a:gd name="connsiteY4" fmla="*/ 729460 h 3262164"/>
              <a:gd name="connsiteX5" fmla="*/ 5742046 w 5827549"/>
              <a:gd name="connsiteY5" fmla="*/ 809082 h 3262164"/>
              <a:gd name="connsiteX6" fmla="*/ 5503770 w 5827549"/>
              <a:gd name="connsiteY6" fmla="*/ 910527 h 3262164"/>
              <a:gd name="connsiteX7" fmla="*/ 4616903 w 5827549"/>
              <a:gd name="connsiteY7" fmla="*/ 1294644 h 3262164"/>
              <a:gd name="connsiteX8" fmla="*/ 2237504 w 5827549"/>
              <a:gd name="connsiteY8" fmla="*/ 2356614 h 3262164"/>
              <a:gd name="connsiteX9" fmla="*/ 244540 w 5827549"/>
              <a:gd name="connsiteY9" fmla="*/ 3262164 h 3262164"/>
              <a:gd name="connsiteX10" fmla="*/ 207894 w 5827549"/>
              <a:gd name="connsiteY10" fmla="*/ 2757305 h 3262164"/>
              <a:gd name="connsiteX11" fmla="*/ 169150 w 5827549"/>
              <a:gd name="connsiteY11" fmla="*/ 2289891 h 3262164"/>
              <a:gd name="connsiteX12" fmla="*/ 47740 w 5827549"/>
              <a:gd name="connsiteY12" fmla="*/ 2244067 h 3262164"/>
              <a:gd name="connsiteX13" fmla="*/ 24985 w 5827549"/>
              <a:gd name="connsiteY13" fmla="*/ 2195934 h 3262164"/>
              <a:gd name="connsiteX0" fmla="*/ 24985 w 5827549"/>
              <a:gd name="connsiteY0" fmla="*/ 2196617 h 3262847"/>
              <a:gd name="connsiteX1" fmla="*/ 646412 w 5827549"/>
              <a:gd name="connsiteY1" fmla="*/ 1938331 h 3262847"/>
              <a:gd name="connsiteX2" fmla="*/ 5498282 w 5827549"/>
              <a:gd name="connsiteY2" fmla="*/ 683 h 3262847"/>
              <a:gd name="connsiteX3" fmla="*/ 5827549 w 5827549"/>
              <a:gd name="connsiteY3" fmla="*/ 766754 h 3262847"/>
              <a:gd name="connsiteX4" fmla="*/ 5774576 w 5827549"/>
              <a:gd name="connsiteY4" fmla="*/ 730143 h 3262847"/>
              <a:gd name="connsiteX5" fmla="*/ 5742046 w 5827549"/>
              <a:gd name="connsiteY5" fmla="*/ 809765 h 3262847"/>
              <a:gd name="connsiteX6" fmla="*/ 5503770 w 5827549"/>
              <a:gd name="connsiteY6" fmla="*/ 911210 h 3262847"/>
              <a:gd name="connsiteX7" fmla="*/ 4616903 w 5827549"/>
              <a:gd name="connsiteY7" fmla="*/ 1295327 h 3262847"/>
              <a:gd name="connsiteX8" fmla="*/ 2237504 w 5827549"/>
              <a:gd name="connsiteY8" fmla="*/ 2357297 h 3262847"/>
              <a:gd name="connsiteX9" fmla="*/ 244540 w 5827549"/>
              <a:gd name="connsiteY9" fmla="*/ 3262847 h 3262847"/>
              <a:gd name="connsiteX10" fmla="*/ 207894 w 5827549"/>
              <a:gd name="connsiteY10" fmla="*/ 2757988 h 3262847"/>
              <a:gd name="connsiteX11" fmla="*/ 169150 w 5827549"/>
              <a:gd name="connsiteY11" fmla="*/ 2290574 h 3262847"/>
              <a:gd name="connsiteX12" fmla="*/ 47740 w 5827549"/>
              <a:gd name="connsiteY12" fmla="*/ 2244750 h 3262847"/>
              <a:gd name="connsiteX13" fmla="*/ 24985 w 5827549"/>
              <a:gd name="connsiteY13" fmla="*/ 2196617 h 3262847"/>
              <a:gd name="connsiteX0" fmla="*/ 24985 w 5827549"/>
              <a:gd name="connsiteY0" fmla="*/ 2196617 h 3262847"/>
              <a:gd name="connsiteX1" fmla="*/ 646412 w 5827549"/>
              <a:gd name="connsiteY1" fmla="*/ 1938331 h 3262847"/>
              <a:gd name="connsiteX2" fmla="*/ 5498282 w 5827549"/>
              <a:gd name="connsiteY2" fmla="*/ 683 h 3262847"/>
              <a:gd name="connsiteX3" fmla="*/ 5827549 w 5827549"/>
              <a:gd name="connsiteY3" fmla="*/ 766754 h 3262847"/>
              <a:gd name="connsiteX4" fmla="*/ 5688724 w 5827549"/>
              <a:gd name="connsiteY4" fmla="*/ 752891 h 3262847"/>
              <a:gd name="connsiteX5" fmla="*/ 5742046 w 5827549"/>
              <a:gd name="connsiteY5" fmla="*/ 809765 h 3262847"/>
              <a:gd name="connsiteX6" fmla="*/ 5503770 w 5827549"/>
              <a:gd name="connsiteY6" fmla="*/ 911210 h 3262847"/>
              <a:gd name="connsiteX7" fmla="*/ 4616903 w 5827549"/>
              <a:gd name="connsiteY7" fmla="*/ 1295327 h 3262847"/>
              <a:gd name="connsiteX8" fmla="*/ 2237504 w 5827549"/>
              <a:gd name="connsiteY8" fmla="*/ 2357297 h 3262847"/>
              <a:gd name="connsiteX9" fmla="*/ 244540 w 5827549"/>
              <a:gd name="connsiteY9" fmla="*/ 3262847 h 3262847"/>
              <a:gd name="connsiteX10" fmla="*/ 207894 w 5827549"/>
              <a:gd name="connsiteY10" fmla="*/ 2757988 h 3262847"/>
              <a:gd name="connsiteX11" fmla="*/ 169150 w 5827549"/>
              <a:gd name="connsiteY11" fmla="*/ 2290574 h 3262847"/>
              <a:gd name="connsiteX12" fmla="*/ 47740 w 5827549"/>
              <a:gd name="connsiteY12" fmla="*/ 2244750 h 3262847"/>
              <a:gd name="connsiteX13" fmla="*/ 24985 w 5827549"/>
              <a:gd name="connsiteY13" fmla="*/ 2196617 h 3262847"/>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809096 h 3262178"/>
              <a:gd name="connsiteX6" fmla="*/ 5503770 w 5757971"/>
              <a:gd name="connsiteY6" fmla="*/ 91054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809096 h 3262178"/>
              <a:gd name="connsiteX6" fmla="*/ 5503770 w 5757971"/>
              <a:gd name="connsiteY6" fmla="*/ 91054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809096 h 3262178"/>
              <a:gd name="connsiteX6" fmla="*/ 5503770 w 5757971"/>
              <a:gd name="connsiteY6" fmla="*/ 88779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797722 h 3262178"/>
              <a:gd name="connsiteX6" fmla="*/ 5503770 w 5757971"/>
              <a:gd name="connsiteY6" fmla="*/ 88779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797722 h 3262178"/>
              <a:gd name="connsiteX6" fmla="*/ 5503770 w 5757971"/>
              <a:gd name="connsiteY6" fmla="*/ 88779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18451 w 5794362"/>
              <a:gd name="connsiteY0" fmla="*/ 2230072 h 3262178"/>
              <a:gd name="connsiteX1" fmla="*/ 682803 w 5794362"/>
              <a:gd name="connsiteY1" fmla="*/ 1937662 h 3262178"/>
              <a:gd name="connsiteX2" fmla="*/ 5534673 w 5794362"/>
              <a:gd name="connsiteY2" fmla="*/ 14 h 3262178"/>
              <a:gd name="connsiteX3" fmla="*/ 5778088 w 5794362"/>
              <a:gd name="connsiteY3" fmla="*/ 800209 h 3262178"/>
              <a:gd name="connsiteX4" fmla="*/ 5725115 w 5794362"/>
              <a:gd name="connsiteY4" fmla="*/ 752222 h 3262178"/>
              <a:gd name="connsiteX5" fmla="*/ 5778437 w 5794362"/>
              <a:gd name="connsiteY5" fmla="*/ 797722 h 3262178"/>
              <a:gd name="connsiteX6" fmla="*/ 5540161 w 5794362"/>
              <a:gd name="connsiteY6" fmla="*/ 887791 h 3262178"/>
              <a:gd name="connsiteX7" fmla="*/ 4653294 w 5794362"/>
              <a:gd name="connsiteY7" fmla="*/ 1294658 h 3262178"/>
              <a:gd name="connsiteX8" fmla="*/ 2273895 w 5794362"/>
              <a:gd name="connsiteY8" fmla="*/ 2356628 h 3262178"/>
              <a:gd name="connsiteX9" fmla="*/ 280931 w 5794362"/>
              <a:gd name="connsiteY9" fmla="*/ 3262178 h 3262178"/>
              <a:gd name="connsiteX10" fmla="*/ 244285 w 5794362"/>
              <a:gd name="connsiteY10" fmla="*/ 2757319 h 3262178"/>
              <a:gd name="connsiteX11" fmla="*/ 205541 w 5794362"/>
              <a:gd name="connsiteY11" fmla="*/ 2289905 h 3262178"/>
              <a:gd name="connsiteX12" fmla="*/ 84131 w 5794362"/>
              <a:gd name="connsiteY12" fmla="*/ 2244081 h 3262178"/>
              <a:gd name="connsiteX13" fmla="*/ 18451 w 5794362"/>
              <a:gd name="connsiteY13" fmla="*/ 2230072 h 3262178"/>
              <a:gd name="connsiteX0" fmla="*/ 19751 w 5784932"/>
              <a:gd name="connsiteY0" fmla="*/ 2355194 h 3262178"/>
              <a:gd name="connsiteX1" fmla="*/ 673373 w 5784932"/>
              <a:gd name="connsiteY1" fmla="*/ 1937662 h 3262178"/>
              <a:gd name="connsiteX2" fmla="*/ 5525243 w 5784932"/>
              <a:gd name="connsiteY2" fmla="*/ 14 h 3262178"/>
              <a:gd name="connsiteX3" fmla="*/ 5768658 w 5784932"/>
              <a:gd name="connsiteY3" fmla="*/ 800209 h 3262178"/>
              <a:gd name="connsiteX4" fmla="*/ 5715685 w 5784932"/>
              <a:gd name="connsiteY4" fmla="*/ 752222 h 3262178"/>
              <a:gd name="connsiteX5" fmla="*/ 5769007 w 5784932"/>
              <a:gd name="connsiteY5" fmla="*/ 797722 h 3262178"/>
              <a:gd name="connsiteX6" fmla="*/ 5530731 w 5784932"/>
              <a:gd name="connsiteY6" fmla="*/ 887791 h 3262178"/>
              <a:gd name="connsiteX7" fmla="*/ 4643864 w 5784932"/>
              <a:gd name="connsiteY7" fmla="*/ 1294658 h 3262178"/>
              <a:gd name="connsiteX8" fmla="*/ 2264465 w 5784932"/>
              <a:gd name="connsiteY8" fmla="*/ 2356628 h 3262178"/>
              <a:gd name="connsiteX9" fmla="*/ 271501 w 5784932"/>
              <a:gd name="connsiteY9" fmla="*/ 3262178 h 3262178"/>
              <a:gd name="connsiteX10" fmla="*/ 234855 w 5784932"/>
              <a:gd name="connsiteY10" fmla="*/ 2757319 h 3262178"/>
              <a:gd name="connsiteX11" fmla="*/ 196111 w 5784932"/>
              <a:gd name="connsiteY11" fmla="*/ 2289905 h 3262178"/>
              <a:gd name="connsiteX12" fmla="*/ 74701 w 5784932"/>
              <a:gd name="connsiteY12" fmla="*/ 2244081 h 3262178"/>
              <a:gd name="connsiteX13" fmla="*/ 19751 w 5784932"/>
              <a:gd name="connsiteY13" fmla="*/ 2355194 h 3262178"/>
              <a:gd name="connsiteX0" fmla="*/ 16300 w 5813676"/>
              <a:gd name="connsiteY0" fmla="*/ 2241447 h 3262178"/>
              <a:gd name="connsiteX1" fmla="*/ 702117 w 5813676"/>
              <a:gd name="connsiteY1" fmla="*/ 1937662 h 3262178"/>
              <a:gd name="connsiteX2" fmla="*/ 5553987 w 5813676"/>
              <a:gd name="connsiteY2" fmla="*/ 14 h 3262178"/>
              <a:gd name="connsiteX3" fmla="*/ 5797402 w 5813676"/>
              <a:gd name="connsiteY3" fmla="*/ 800209 h 3262178"/>
              <a:gd name="connsiteX4" fmla="*/ 5744429 w 5813676"/>
              <a:gd name="connsiteY4" fmla="*/ 752222 h 3262178"/>
              <a:gd name="connsiteX5" fmla="*/ 5797751 w 5813676"/>
              <a:gd name="connsiteY5" fmla="*/ 797722 h 3262178"/>
              <a:gd name="connsiteX6" fmla="*/ 5559475 w 5813676"/>
              <a:gd name="connsiteY6" fmla="*/ 887791 h 3262178"/>
              <a:gd name="connsiteX7" fmla="*/ 4672608 w 5813676"/>
              <a:gd name="connsiteY7" fmla="*/ 1294658 h 3262178"/>
              <a:gd name="connsiteX8" fmla="*/ 2293209 w 5813676"/>
              <a:gd name="connsiteY8" fmla="*/ 2356628 h 3262178"/>
              <a:gd name="connsiteX9" fmla="*/ 300245 w 5813676"/>
              <a:gd name="connsiteY9" fmla="*/ 3262178 h 3262178"/>
              <a:gd name="connsiteX10" fmla="*/ 263599 w 5813676"/>
              <a:gd name="connsiteY10" fmla="*/ 2757319 h 3262178"/>
              <a:gd name="connsiteX11" fmla="*/ 224855 w 5813676"/>
              <a:gd name="connsiteY11" fmla="*/ 2289905 h 3262178"/>
              <a:gd name="connsiteX12" fmla="*/ 103445 w 5813676"/>
              <a:gd name="connsiteY12" fmla="*/ 2244081 h 3262178"/>
              <a:gd name="connsiteX13" fmla="*/ 16300 w 5813676"/>
              <a:gd name="connsiteY13" fmla="*/ 2241447 h 3262178"/>
              <a:gd name="connsiteX0" fmla="*/ 30589 w 5827965"/>
              <a:gd name="connsiteY0" fmla="*/ 2241447 h 3262178"/>
              <a:gd name="connsiteX1" fmla="*/ 716406 w 5827965"/>
              <a:gd name="connsiteY1" fmla="*/ 1937662 h 3262178"/>
              <a:gd name="connsiteX2" fmla="*/ 5568276 w 5827965"/>
              <a:gd name="connsiteY2" fmla="*/ 14 h 3262178"/>
              <a:gd name="connsiteX3" fmla="*/ 5811691 w 5827965"/>
              <a:gd name="connsiteY3" fmla="*/ 800209 h 3262178"/>
              <a:gd name="connsiteX4" fmla="*/ 5758718 w 5827965"/>
              <a:gd name="connsiteY4" fmla="*/ 752222 h 3262178"/>
              <a:gd name="connsiteX5" fmla="*/ 5812040 w 5827965"/>
              <a:gd name="connsiteY5" fmla="*/ 797722 h 3262178"/>
              <a:gd name="connsiteX6" fmla="*/ 5573764 w 5827965"/>
              <a:gd name="connsiteY6" fmla="*/ 887791 h 3262178"/>
              <a:gd name="connsiteX7" fmla="*/ 4686897 w 5827965"/>
              <a:gd name="connsiteY7" fmla="*/ 1294658 h 3262178"/>
              <a:gd name="connsiteX8" fmla="*/ 2307498 w 5827965"/>
              <a:gd name="connsiteY8" fmla="*/ 2356628 h 3262178"/>
              <a:gd name="connsiteX9" fmla="*/ 314534 w 5827965"/>
              <a:gd name="connsiteY9" fmla="*/ 3262178 h 3262178"/>
              <a:gd name="connsiteX10" fmla="*/ 277888 w 5827965"/>
              <a:gd name="connsiteY10" fmla="*/ 2757319 h 3262178"/>
              <a:gd name="connsiteX11" fmla="*/ 239144 w 5827965"/>
              <a:gd name="connsiteY11" fmla="*/ 2289905 h 3262178"/>
              <a:gd name="connsiteX12" fmla="*/ 42614 w 5827965"/>
              <a:gd name="connsiteY12" fmla="*/ 2266830 h 3262178"/>
              <a:gd name="connsiteX13" fmla="*/ 30589 w 5827965"/>
              <a:gd name="connsiteY13" fmla="*/ 2241447 h 3262178"/>
              <a:gd name="connsiteX0" fmla="*/ 70009 w 5793170"/>
              <a:gd name="connsiteY0" fmla="*/ 2207575 h 3262178"/>
              <a:gd name="connsiteX1" fmla="*/ 681611 w 5793170"/>
              <a:gd name="connsiteY1" fmla="*/ 1937662 h 3262178"/>
              <a:gd name="connsiteX2" fmla="*/ 5533481 w 5793170"/>
              <a:gd name="connsiteY2" fmla="*/ 14 h 3262178"/>
              <a:gd name="connsiteX3" fmla="*/ 5776896 w 5793170"/>
              <a:gd name="connsiteY3" fmla="*/ 800209 h 3262178"/>
              <a:gd name="connsiteX4" fmla="*/ 5723923 w 5793170"/>
              <a:gd name="connsiteY4" fmla="*/ 752222 h 3262178"/>
              <a:gd name="connsiteX5" fmla="*/ 5777245 w 5793170"/>
              <a:gd name="connsiteY5" fmla="*/ 797722 h 3262178"/>
              <a:gd name="connsiteX6" fmla="*/ 5538969 w 5793170"/>
              <a:gd name="connsiteY6" fmla="*/ 887791 h 3262178"/>
              <a:gd name="connsiteX7" fmla="*/ 4652102 w 5793170"/>
              <a:gd name="connsiteY7" fmla="*/ 1294658 h 3262178"/>
              <a:gd name="connsiteX8" fmla="*/ 2272703 w 5793170"/>
              <a:gd name="connsiteY8" fmla="*/ 2356628 h 3262178"/>
              <a:gd name="connsiteX9" fmla="*/ 279739 w 5793170"/>
              <a:gd name="connsiteY9" fmla="*/ 3262178 h 3262178"/>
              <a:gd name="connsiteX10" fmla="*/ 243093 w 5793170"/>
              <a:gd name="connsiteY10" fmla="*/ 2757319 h 3262178"/>
              <a:gd name="connsiteX11" fmla="*/ 204349 w 5793170"/>
              <a:gd name="connsiteY11" fmla="*/ 2289905 h 3262178"/>
              <a:gd name="connsiteX12" fmla="*/ 7819 w 5793170"/>
              <a:gd name="connsiteY12" fmla="*/ 2266830 h 3262178"/>
              <a:gd name="connsiteX13" fmla="*/ 70009 w 5793170"/>
              <a:gd name="connsiteY13" fmla="*/ 2207575 h 3262178"/>
              <a:gd name="connsiteX0" fmla="*/ 97220 w 5788574"/>
              <a:gd name="connsiteY0" fmla="*/ 2196284 h 3262178"/>
              <a:gd name="connsiteX1" fmla="*/ 677015 w 5788574"/>
              <a:gd name="connsiteY1" fmla="*/ 1937662 h 3262178"/>
              <a:gd name="connsiteX2" fmla="*/ 5528885 w 5788574"/>
              <a:gd name="connsiteY2" fmla="*/ 14 h 3262178"/>
              <a:gd name="connsiteX3" fmla="*/ 5772300 w 5788574"/>
              <a:gd name="connsiteY3" fmla="*/ 800209 h 3262178"/>
              <a:gd name="connsiteX4" fmla="*/ 5719327 w 5788574"/>
              <a:gd name="connsiteY4" fmla="*/ 752222 h 3262178"/>
              <a:gd name="connsiteX5" fmla="*/ 5772649 w 5788574"/>
              <a:gd name="connsiteY5" fmla="*/ 797722 h 3262178"/>
              <a:gd name="connsiteX6" fmla="*/ 5534373 w 5788574"/>
              <a:gd name="connsiteY6" fmla="*/ 887791 h 3262178"/>
              <a:gd name="connsiteX7" fmla="*/ 4647506 w 5788574"/>
              <a:gd name="connsiteY7" fmla="*/ 1294658 h 3262178"/>
              <a:gd name="connsiteX8" fmla="*/ 2268107 w 5788574"/>
              <a:gd name="connsiteY8" fmla="*/ 2356628 h 3262178"/>
              <a:gd name="connsiteX9" fmla="*/ 275143 w 5788574"/>
              <a:gd name="connsiteY9" fmla="*/ 3262178 h 3262178"/>
              <a:gd name="connsiteX10" fmla="*/ 238497 w 5788574"/>
              <a:gd name="connsiteY10" fmla="*/ 2757319 h 3262178"/>
              <a:gd name="connsiteX11" fmla="*/ 199753 w 5788574"/>
              <a:gd name="connsiteY11" fmla="*/ 2289905 h 3262178"/>
              <a:gd name="connsiteX12" fmla="*/ 3223 w 5788574"/>
              <a:gd name="connsiteY12" fmla="*/ 2266830 h 3262178"/>
              <a:gd name="connsiteX13" fmla="*/ 97220 w 5788574"/>
              <a:gd name="connsiteY13" fmla="*/ 2196284 h 3262178"/>
              <a:gd name="connsiteX0" fmla="*/ 15809 w 5707163"/>
              <a:gd name="connsiteY0" fmla="*/ 2196284 h 3262178"/>
              <a:gd name="connsiteX1" fmla="*/ 595604 w 5707163"/>
              <a:gd name="connsiteY1" fmla="*/ 1937662 h 3262178"/>
              <a:gd name="connsiteX2" fmla="*/ 5447474 w 5707163"/>
              <a:gd name="connsiteY2" fmla="*/ 14 h 3262178"/>
              <a:gd name="connsiteX3" fmla="*/ 5690889 w 5707163"/>
              <a:gd name="connsiteY3" fmla="*/ 800209 h 3262178"/>
              <a:gd name="connsiteX4" fmla="*/ 5637916 w 5707163"/>
              <a:gd name="connsiteY4" fmla="*/ 752222 h 3262178"/>
              <a:gd name="connsiteX5" fmla="*/ 5691238 w 5707163"/>
              <a:gd name="connsiteY5" fmla="*/ 797722 h 3262178"/>
              <a:gd name="connsiteX6" fmla="*/ 5452962 w 5707163"/>
              <a:gd name="connsiteY6" fmla="*/ 887791 h 3262178"/>
              <a:gd name="connsiteX7" fmla="*/ 4566095 w 5707163"/>
              <a:gd name="connsiteY7" fmla="*/ 1294658 h 3262178"/>
              <a:gd name="connsiteX8" fmla="*/ 2186696 w 5707163"/>
              <a:gd name="connsiteY8" fmla="*/ 2356628 h 3262178"/>
              <a:gd name="connsiteX9" fmla="*/ 193732 w 5707163"/>
              <a:gd name="connsiteY9" fmla="*/ 3262178 h 3262178"/>
              <a:gd name="connsiteX10" fmla="*/ 157086 w 5707163"/>
              <a:gd name="connsiteY10" fmla="*/ 2757319 h 3262178"/>
              <a:gd name="connsiteX11" fmla="*/ 118342 w 5707163"/>
              <a:gd name="connsiteY11" fmla="*/ 2289905 h 3262178"/>
              <a:gd name="connsiteX12" fmla="*/ 91444 w 5707163"/>
              <a:gd name="connsiteY12" fmla="*/ 2221667 h 3262178"/>
              <a:gd name="connsiteX13" fmla="*/ 15809 w 5707163"/>
              <a:gd name="connsiteY13" fmla="*/ 2196284 h 3262178"/>
              <a:gd name="connsiteX0" fmla="*/ 234219 w 5628716"/>
              <a:gd name="connsiteY0" fmla="*/ 2038216 h 3262178"/>
              <a:gd name="connsiteX1" fmla="*/ 517157 w 5628716"/>
              <a:gd name="connsiteY1" fmla="*/ 1937662 h 3262178"/>
              <a:gd name="connsiteX2" fmla="*/ 5369027 w 5628716"/>
              <a:gd name="connsiteY2" fmla="*/ 14 h 3262178"/>
              <a:gd name="connsiteX3" fmla="*/ 5612442 w 5628716"/>
              <a:gd name="connsiteY3" fmla="*/ 800209 h 3262178"/>
              <a:gd name="connsiteX4" fmla="*/ 5559469 w 5628716"/>
              <a:gd name="connsiteY4" fmla="*/ 752222 h 3262178"/>
              <a:gd name="connsiteX5" fmla="*/ 5612791 w 5628716"/>
              <a:gd name="connsiteY5" fmla="*/ 797722 h 3262178"/>
              <a:gd name="connsiteX6" fmla="*/ 5374515 w 5628716"/>
              <a:gd name="connsiteY6" fmla="*/ 887791 h 3262178"/>
              <a:gd name="connsiteX7" fmla="*/ 4487648 w 5628716"/>
              <a:gd name="connsiteY7" fmla="*/ 1294658 h 3262178"/>
              <a:gd name="connsiteX8" fmla="*/ 2108249 w 5628716"/>
              <a:gd name="connsiteY8" fmla="*/ 2356628 h 3262178"/>
              <a:gd name="connsiteX9" fmla="*/ 115285 w 5628716"/>
              <a:gd name="connsiteY9" fmla="*/ 3262178 h 3262178"/>
              <a:gd name="connsiteX10" fmla="*/ 78639 w 5628716"/>
              <a:gd name="connsiteY10" fmla="*/ 2757319 h 3262178"/>
              <a:gd name="connsiteX11" fmla="*/ 39895 w 5628716"/>
              <a:gd name="connsiteY11" fmla="*/ 2289905 h 3262178"/>
              <a:gd name="connsiteX12" fmla="*/ 12997 w 5628716"/>
              <a:gd name="connsiteY12" fmla="*/ 2221667 h 3262178"/>
              <a:gd name="connsiteX13" fmla="*/ 234219 w 5628716"/>
              <a:gd name="connsiteY13" fmla="*/ 2038216 h 3262178"/>
              <a:gd name="connsiteX0" fmla="*/ 196795 w 5591292"/>
              <a:gd name="connsiteY0" fmla="*/ 2038216 h 3262178"/>
              <a:gd name="connsiteX1" fmla="*/ 479733 w 5591292"/>
              <a:gd name="connsiteY1" fmla="*/ 1937662 h 3262178"/>
              <a:gd name="connsiteX2" fmla="*/ 5331603 w 5591292"/>
              <a:gd name="connsiteY2" fmla="*/ 14 h 3262178"/>
              <a:gd name="connsiteX3" fmla="*/ 5575018 w 5591292"/>
              <a:gd name="connsiteY3" fmla="*/ 800209 h 3262178"/>
              <a:gd name="connsiteX4" fmla="*/ 5522045 w 5591292"/>
              <a:gd name="connsiteY4" fmla="*/ 752222 h 3262178"/>
              <a:gd name="connsiteX5" fmla="*/ 5575367 w 5591292"/>
              <a:gd name="connsiteY5" fmla="*/ 797722 h 3262178"/>
              <a:gd name="connsiteX6" fmla="*/ 5337091 w 5591292"/>
              <a:gd name="connsiteY6" fmla="*/ 887791 h 3262178"/>
              <a:gd name="connsiteX7" fmla="*/ 4450224 w 5591292"/>
              <a:gd name="connsiteY7" fmla="*/ 1294658 h 3262178"/>
              <a:gd name="connsiteX8" fmla="*/ 2070825 w 5591292"/>
              <a:gd name="connsiteY8" fmla="*/ 2356628 h 3262178"/>
              <a:gd name="connsiteX9" fmla="*/ 77861 w 5591292"/>
              <a:gd name="connsiteY9" fmla="*/ 3262178 h 3262178"/>
              <a:gd name="connsiteX10" fmla="*/ 41215 w 5591292"/>
              <a:gd name="connsiteY10" fmla="*/ 2757319 h 3262178"/>
              <a:gd name="connsiteX11" fmla="*/ 2471 w 5591292"/>
              <a:gd name="connsiteY11" fmla="*/ 2289905 h 3262178"/>
              <a:gd name="connsiteX12" fmla="*/ 166409 w 5591292"/>
              <a:gd name="connsiteY12" fmla="*/ 2221667 h 3262178"/>
              <a:gd name="connsiteX13" fmla="*/ 196795 w 5591292"/>
              <a:gd name="connsiteY13" fmla="*/ 2038216 h 3262178"/>
              <a:gd name="connsiteX0" fmla="*/ 590467 w 5592689"/>
              <a:gd name="connsiteY0" fmla="*/ 2162413 h 3262178"/>
              <a:gd name="connsiteX1" fmla="*/ 481130 w 5592689"/>
              <a:gd name="connsiteY1" fmla="*/ 1937662 h 3262178"/>
              <a:gd name="connsiteX2" fmla="*/ 5333000 w 5592689"/>
              <a:gd name="connsiteY2" fmla="*/ 14 h 3262178"/>
              <a:gd name="connsiteX3" fmla="*/ 5576415 w 5592689"/>
              <a:gd name="connsiteY3" fmla="*/ 800209 h 3262178"/>
              <a:gd name="connsiteX4" fmla="*/ 5523442 w 5592689"/>
              <a:gd name="connsiteY4" fmla="*/ 752222 h 3262178"/>
              <a:gd name="connsiteX5" fmla="*/ 5576764 w 5592689"/>
              <a:gd name="connsiteY5" fmla="*/ 797722 h 3262178"/>
              <a:gd name="connsiteX6" fmla="*/ 5338488 w 5592689"/>
              <a:gd name="connsiteY6" fmla="*/ 887791 h 3262178"/>
              <a:gd name="connsiteX7" fmla="*/ 4451621 w 5592689"/>
              <a:gd name="connsiteY7" fmla="*/ 1294658 h 3262178"/>
              <a:gd name="connsiteX8" fmla="*/ 2072222 w 5592689"/>
              <a:gd name="connsiteY8" fmla="*/ 2356628 h 3262178"/>
              <a:gd name="connsiteX9" fmla="*/ 79258 w 5592689"/>
              <a:gd name="connsiteY9" fmla="*/ 3262178 h 3262178"/>
              <a:gd name="connsiteX10" fmla="*/ 42612 w 5592689"/>
              <a:gd name="connsiteY10" fmla="*/ 2757319 h 3262178"/>
              <a:gd name="connsiteX11" fmla="*/ 3868 w 5592689"/>
              <a:gd name="connsiteY11" fmla="*/ 2289905 h 3262178"/>
              <a:gd name="connsiteX12" fmla="*/ 167806 w 5592689"/>
              <a:gd name="connsiteY12" fmla="*/ 2221667 h 3262178"/>
              <a:gd name="connsiteX13" fmla="*/ 590467 w 5592689"/>
              <a:gd name="connsiteY13" fmla="*/ 2162413 h 3262178"/>
              <a:gd name="connsiteX0" fmla="*/ 590467 w 5592689"/>
              <a:gd name="connsiteY0" fmla="*/ 2162413 h 3262178"/>
              <a:gd name="connsiteX1" fmla="*/ 958221 w 5592689"/>
              <a:gd name="connsiteY1" fmla="*/ 2129602 h 3262178"/>
              <a:gd name="connsiteX2" fmla="*/ 5333000 w 5592689"/>
              <a:gd name="connsiteY2" fmla="*/ 14 h 3262178"/>
              <a:gd name="connsiteX3" fmla="*/ 5576415 w 5592689"/>
              <a:gd name="connsiteY3" fmla="*/ 800209 h 3262178"/>
              <a:gd name="connsiteX4" fmla="*/ 5523442 w 5592689"/>
              <a:gd name="connsiteY4" fmla="*/ 752222 h 3262178"/>
              <a:gd name="connsiteX5" fmla="*/ 5576764 w 5592689"/>
              <a:gd name="connsiteY5" fmla="*/ 797722 h 3262178"/>
              <a:gd name="connsiteX6" fmla="*/ 5338488 w 5592689"/>
              <a:gd name="connsiteY6" fmla="*/ 887791 h 3262178"/>
              <a:gd name="connsiteX7" fmla="*/ 4451621 w 5592689"/>
              <a:gd name="connsiteY7" fmla="*/ 1294658 h 3262178"/>
              <a:gd name="connsiteX8" fmla="*/ 2072222 w 5592689"/>
              <a:gd name="connsiteY8" fmla="*/ 2356628 h 3262178"/>
              <a:gd name="connsiteX9" fmla="*/ 79258 w 5592689"/>
              <a:gd name="connsiteY9" fmla="*/ 3262178 h 3262178"/>
              <a:gd name="connsiteX10" fmla="*/ 42612 w 5592689"/>
              <a:gd name="connsiteY10" fmla="*/ 2757319 h 3262178"/>
              <a:gd name="connsiteX11" fmla="*/ 3868 w 5592689"/>
              <a:gd name="connsiteY11" fmla="*/ 2289905 h 3262178"/>
              <a:gd name="connsiteX12" fmla="*/ 167806 w 5592689"/>
              <a:gd name="connsiteY12" fmla="*/ 2221667 h 3262178"/>
              <a:gd name="connsiteX13" fmla="*/ 590467 w 5592689"/>
              <a:gd name="connsiteY13" fmla="*/ 2162413 h 3262178"/>
              <a:gd name="connsiteX0" fmla="*/ 559823 w 5562045"/>
              <a:gd name="connsiteY0" fmla="*/ 2162413 h 3262178"/>
              <a:gd name="connsiteX1" fmla="*/ 927577 w 5562045"/>
              <a:gd name="connsiteY1" fmla="*/ 2129602 h 3262178"/>
              <a:gd name="connsiteX2" fmla="*/ 5302356 w 5562045"/>
              <a:gd name="connsiteY2" fmla="*/ 14 h 3262178"/>
              <a:gd name="connsiteX3" fmla="*/ 5545771 w 5562045"/>
              <a:gd name="connsiteY3" fmla="*/ 800209 h 3262178"/>
              <a:gd name="connsiteX4" fmla="*/ 5492798 w 5562045"/>
              <a:gd name="connsiteY4" fmla="*/ 752222 h 3262178"/>
              <a:gd name="connsiteX5" fmla="*/ 5546120 w 5562045"/>
              <a:gd name="connsiteY5" fmla="*/ 797722 h 3262178"/>
              <a:gd name="connsiteX6" fmla="*/ 5307844 w 5562045"/>
              <a:gd name="connsiteY6" fmla="*/ 887791 h 3262178"/>
              <a:gd name="connsiteX7" fmla="*/ 4420977 w 5562045"/>
              <a:gd name="connsiteY7" fmla="*/ 1294658 h 3262178"/>
              <a:gd name="connsiteX8" fmla="*/ 2041578 w 5562045"/>
              <a:gd name="connsiteY8" fmla="*/ 2356628 h 3262178"/>
              <a:gd name="connsiteX9" fmla="*/ 48614 w 5562045"/>
              <a:gd name="connsiteY9" fmla="*/ 3262178 h 3262178"/>
              <a:gd name="connsiteX10" fmla="*/ 11968 w 5562045"/>
              <a:gd name="connsiteY10" fmla="*/ 2757319 h 3262178"/>
              <a:gd name="connsiteX11" fmla="*/ 5031 w 5562045"/>
              <a:gd name="connsiteY11" fmla="*/ 2425393 h 3262178"/>
              <a:gd name="connsiteX12" fmla="*/ 137162 w 5562045"/>
              <a:gd name="connsiteY12" fmla="*/ 2221667 h 3262178"/>
              <a:gd name="connsiteX13" fmla="*/ 559823 w 5562045"/>
              <a:gd name="connsiteY13" fmla="*/ 2162413 h 3262178"/>
              <a:gd name="connsiteX0" fmla="*/ 557932 w 5560154"/>
              <a:gd name="connsiteY0" fmla="*/ 2162413 h 3262178"/>
              <a:gd name="connsiteX1" fmla="*/ 925686 w 5560154"/>
              <a:gd name="connsiteY1" fmla="*/ 2129602 h 3262178"/>
              <a:gd name="connsiteX2" fmla="*/ 5300465 w 5560154"/>
              <a:gd name="connsiteY2" fmla="*/ 14 h 3262178"/>
              <a:gd name="connsiteX3" fmla="*/ 5543880 w 5560154"/>
              <a:gd name="connsiteY3" fmla="*/ 800209 h 3262178"/>
              <a:gd name="connsiteX4" fmla="*/ 5490907 w 5560154"/>
              <a:gd name="connsiteY4" fmla="*/ 752222 h 3262178"/>
              <a:gd name="connsiteX5" fmla="*/ 5544229 w 5560154"/>
              <a:gd name="connsiteY5" fmla="*/ 797722 h 3262178"/>
              <a:gd name="connsiteX6" fmla="*/ 5305953 w 5560154"/>
              <a:gd name="connsiteY6" fmla="*/ 887791 h 3262178"/>
              <a:gd name="connsiteX7" fmla="*/ 4419086 w 5560154"/>
              <a:gd name="connsiteY7" fmla="*/ 1294658 h 3262178"/>
              <a:gd name="connsiteX8" fmla="*/ 2039687 w 5560154"/>
              <a:gd name="connsiteY8" fmla="*/ 2356628 h 3262178"/>
              <a:gd name="connsiteX9" fmla="*/ 46723 w 5560154"/>
              <a:gd name="connsiteY9" fmla="*/ 3262178 h 3262178"/>
              <a:gd name="connsiteX10" fmla="*/ 10077 w 5560154"/>
              <a:gd name="connsiteY10" fmla="*/ 2757319 h 3262178"/>
              <a:gd name="connsiteX11" fmla="*/ 3140 w 5560154"/>
              <a:gd name="connsiteY11" fmla="*/ 2425393 h 3262178"/>
              <a:gd name="connsiteX12" fmla="*/ 188281 w 5560154"/>
              <a:gd name="connsiteY12" fmla="*/ 2300701 h 3262178"/>
              <a:gd name="connsiteX13" fmla="*/ 557932 w 5560154"/>
              <a:gd name="connsiteY13" fmla="*/ 2162413 h 3262178"/>
              <a:gd name="connsiteX0" fmla="*/ 557932 w 5560154"/>
              <a:gd name="connsiteY0" fmla="*/ 2162413 h 3262178"/>
              <a:gd name="connsiteX1" fmla="*/ 925686 w 5560154"/>
              <a:gd name="connsiteY1" fmla="*/ 2129602 h 3262178"/>
              <a:gd name="connsiteX2" fmla="*/ 5300465 w 5560154"/>
              <a:gd name="connsiteY2" fmla="*/ 14 h 3262178"/>
              <a:gd name="connsiteX3" fmla="*/ 5543880 w 5560154"/>
              <a:gd name="connsiteY3" fmla="*/ 800209 h 3262178"/>
              <a:gd name="connsiteX4" fmla="*/ 5490907 w 5560154"/>
              <a:gd name="connsiteY4" fmla="*/ 752222 h 3262178"/>
              <a:gd name="connsiteX5" fmla="*/ 5544229 w 5560154"/>
              <a:gd name="connsiteY5" fmla="*/ 797722 h 3262178"/>
              <a:gd name="connsiteX6" fmla="*/ 5305953 w 5560154"/>
              <a:gd name="connsiteY6" fmla="*/ 887791 h 3262178"/>
              <a:gd name="connsiteX7" fmla="*/ 4419086 w 5560154"/>
              <a:gd name="connsiteY7" fmla="*/ 1294658 h 3262178"/>
              <a:gd name="connsiteX8" fmla="*/ 2039687 w 5560154"/>
              <a:gd name="connsiteY8" fmla="*/ 2356628 h 3262178"/>
              <a:gd name="connsiteX9" fmla="*/ 46723 w 5560154"/>
              <a:gd name="connsiteY9" fmla="*/ 3262178 h 3262178"/>
              <a:gd name="connsiteX10" fmla="*/ 10077 w 5560154"/>
              <a:gd name="connsiteY10" fmla="*/ 2757319 h 3262178"/>
              <a:gd name="connsiteX11" fmla="*/ 3140 w 5560154"/>
              <a:gd name="connsiteY11" fmla="*/ 2425393 h 3262178"/>
              <a:gd name="connsiteX12" fmla="*/ 188281 w 5560154"/>
              <a:gd name="connsiteY12" fmla="*/ 2345864 h 3262178"/>
              <a:gd name="connsiteX13" fmla="*/ 557932 w 5560154"/>
              <a:gd name="connsiteY13" fmla="*/ 2162413 h 3262178"/>
              <a:gd name="connsiteX0" fmla="*/ 557932 w 5560154"/>
              <a:gd name="connsiteY0" fmla="*/ 2162413 h 3262178"/>
              <a:gd name="connsiteX1" fmla="*/ 925686 w 5560154"/>
              <a:gd name="connsiteY1" fmla="*/ 2129602 h 3262178"/>
              <a:gd name="connsiteX2" fmla="*/ 5300465 w 5560154"/>
              <a:gd name="connsiteY2" fmla="*/ 14 h 3262178"/>
              <a:gd name="connsiteX3" fmla="*/ 5543880 w 5560154"/>
              <a:gd name="connsiteY3" fmla="*/ 800209 h 3262178"/>
              <a:gd name="connsiteX4" fmla="*/ 5490907 w 5560154"/>
              <a:gd name="connsiteY4" fmla="*/ 752222 h 3262178"/>
              <a:gd name="connsiteX5" fmla="*/ 5544229 w 5560154"/>
              <a:gd name="connsiteY5" fmla="*/ 797722 h 3262178"/>
              <a:gd name="connsiteX6" fmla="*/ 5305953 w 5560154"/>
              <a:gd name="connsiteY6" fmla="*/ 887791 h 3262178"/>
              <a:gd name="connsiteX7" fmla="*/ 4419086 w 5560154"/>
              <a:gd name="connsiteY7" fmla="*/ 1294658 h 3262178"/>
              <a:gd name="connsiteX8" fmla="*/ 2039687 w 5560154"/>
              <a:gd name="connsiteY8" fmla="*/ 2356628 h 3262178"/>
              <a:gd name="connsiteX9" fmla="*/ 46723 w 5560154"/>
              <a:gd name="connsiteY9" fmla="*/ 3262178 h 3262178"/>
              <a:gd name="connsiteX10" fmla="*/ 10077 w 5560154"/>
              <a:gd name="connsiteY10" fmla="*/ 2757319 h 3262178"/>
              <a:gd name="connsiteX11" fmla="*/ 3140 w 5560154"/>
              <a:gd name="connsiteY11" fmla="*/ 2425393 h 3262178"/>
              <a:gd name="connsiteX12" fmla="*/ 188281 w 5560154"/>
              <a:gd name="connsiteY12" fmla="*/ 2323283 h 3262178"/>
              <a:gd name="connsiteX13" fmla="*/ 557932 w 5560154"/>
              <a:gd name="connsiteY13" fmla="*/ 2162413 h 3262178"/>
              <a:gd name="connsiteX0" fmla="*/ 557932 w 5560154"/>
              <a:gd name="connsiteY0" fmla="*/ 2128542 h 3262178"/>
              <a:gd name="connsiteX1" fmla="*/ 925686 w 5560154"/>
              <a:gd name="connsiteY1" fmla="*/ 2129602 h 3262178"/>
              <a:gd name="connsiteX2" fmla="*/ 5300465 w 5560154"/>
              <a:gd name="connsiteY2" fmla="*/ 14 h 3262178"/>
              <a:gd name="connsiteX3" fmla="*/ 5543880 w 5560154"/>
              <a:gd name="connsiteY3" fmla="*/ 800209 h 3262178"/>
              <a:gd name="connsiteX4" fmla="*/ 5490907 w 5560154"/>
              <a:gd name="connsiteY4" fmla="*/ 752222 h 3262178"/>
              <a:gd name="connsiteX5" fmla="*/ 5544229 w 5560154"/>
              <a:gd name="connsiteY5" fmla="*/ 797722 h 3262178"/>
              <a:gd name="connsiteX6" fmla="*/ 5305953 w 5560154"/>
              <a:gd name="connsiteY6" fmla="*/ 887791 h 3262178"/>
              <a:gd name="connsiteX7" fmla="*/ 4419086 w 5560154"/>
              <a:gd name="connsiteY7" fmla="*/ 1294658 h 3262178"/>
              <a:gd name="connsiteX8" fmla="*/ 2039687 w 5560154"/>
              <a:gd name="connsiteY8" fmla="*/ 2356628 h 3262178"/>
              <a:gd name="connsiteX9" fmla="*/ 46723 w 5560154"/>
              <a:gd name="connsiteY9" fmla="*/ 3262178 h 3262178"/>
              <a:gd name="connsiteX10" fmla="*/ 10077 w 5560154"/>
              <a:gd name="connsiteY10" fmla="*/ 2757319 h 3262178"/>
              <a:gd name="connsiteX11" fmla="*/ 3140 w 5560154"/>
              <a:gd name="connsiteY11" fmla="*/ 2425393 h 3262178"/>
              <a:gd name="connsiteX12" fmla="*/ 188281 w 5560154"/>
              <a:gd name="connsiteY12" fmla="*/ 2323283 h 3262178"/>
              <a:gd name="connsiteX13" fmla="*/ 557932 w 5560154"/>
              <a:gd name="connsiteY13" fmla="*/ 2128542 h 3262178"/>
              <a:gd name="connsiteX0" fmla="*/ 558190 w 5560412"/>
              <a:gd name="connsiteY0" fmla="*/ 2128542 h 3262178"/>
              <a:gd name="connsiteX1" fmla="*/ 925944 w 5560412"/>
              <a:gd name="connsiteY1" fmla="*/ 2129602 h 3262178"/>
              <a:gd name="connsiteX2" fmla="*/ 5300723 w 5560412"/>
              <a:gd name="connsiteY2" fmla="*/ 14 h 3262178"/>
              <a:gd name="connsiteX3" fmla="*/ 5544138 w 5560412"/>
              <a:gd name="connsiteY3" fmla="*/ 800209 h 3262178"/>
              <a:gd name="connsiteX4" fmla="*/ 5491165 w 5560412"/>
              <a:gd name="connsiteY4" fmla="*/ 752222 h 3262178"/>
              <a:gd name="connsiteX5" fmla="*/ 5544487 w 5560412"/>
              <a:gd name="connsiteY5" fmla="*/ 797722 h 3262178"/>
              <a:gd name="connsiteX6" fmla="*/ 5306211 w 5560412"/>
              <a:gd name="connsiteY6" fmla="*/ 887791 h 3262178"/>
              <a:gd name="connsiteX7" fmla="*/ 4419344 w 5560412"/>
              <a:gd name="connsiteY7" fmla="*/ 1294658 h 3262178"/>
              <a:gd name="connsiteX8" fmla="*/ 2039945 w 5560412"/>
              <a:gd name="connsiteY8" fmla="*/ 2356628 h 3262178"/>
              <a:gd name="connsiteX9" fmla="*/ 46981 w 5560412"/>
              <a:gd name="connsiteY9" fmla="*/ 3262178 h 3262178"/>
              <a:gd name="connsiteX10" fmla="*/ 10335 w 5560412"/>
              <a:gd name="connsiteY10" fmla="*/ 2757319 h 3262178"/>
              <a:gd name="connsiteX11" fmla="*/ 3398 w 5560412"/>
              <a:gd name="connsiteY11" fmla="*/ 2425393 h 3262178"/>
              <a:gd name="connsiteX12" fmla="*/ 177937 w 5560412"/>
              <a:gd name="connsiteY12" fmla="*/ 2300701 h 3262178"/>
              <a:gd name="connsiteX13" fmla="*/ 558190 w 5560412"/>
              <a:gd name="connsiteY13" fmla="*/ 2128542 h 3262178"/>
              <a:gd name="connsiteX0" fmla="*/ 558190 w 5560412"/>
              <a:gd name="connsiteY0" fmla="*/ 2043119 h 3176755"/>
              <a:gd name="connsiteX1" fmla="*/ 925944 w 5560412"/>
              <a:gd name="connsiteY1" fmla="*/ 2044179 h 3176755"/>
              <a:gd name="connsiteX2" fmla="*/ 5374937 w 5560412"/>
              <a:gd name="connsiteY2" fmla="*/ 4916 h 3176755"/>
              <a:gd name="connsiteX3" fmla="*/ 5544138 w 5560412"/>
              <a:gd name="connsiteY3" fmla="*/ 714786 h 3176755"/>
              <a:gd name="connsiteX4" fmla="*/ 5491165 w 5560412"/>
              <a:gd name="connsiteY4" fmla="*/ 666799 h 3176755"/>
              <a:gd name="connsiteX5" fmla="*/ 5544487 w 5560412"/>
              <a:gd name="connsiteY5" fmla="*/ 712299 h 3176755"/>
              <a:gd name="connsiteX6" fmla="*/ 5306211 w 5560412"/>
              <a:gd name="connsiteY6" fmla="*/ 802368 h 3176755"/>
              <a:gd name="connsiteX7" fmla="*/ 4419344 w 5560412"/>
              <a:gd name="connsiteY7" fmla="*/ 1209235 h 3176755"/>
              <a:gd name="connsiteX8" fmla="*/ 2039945 w 5560412"/>
              <a:gd name="connsiteY8" fmla="*/ 2271205 h 3176755"/>
              <a:gd name="connsiteX9" fmla="*/ 46981 w 5560412"/>
              <a:gd name="connsiteY9" fmla="*/ 3176755 h 3176755"/>
              <a:gd name="connsiteX10" fmla="*/ 10335 w 5560412"/>
              <a:gd name="connsiteY10" fmla="*/ 2671896 h 3176755"/>
              <a:gd name="connsiteX11" fmla="*/ 3398 w 5560412"/>
              <a:gd name="connsiteY11" fmla="*/ 2339970 h 3176755"/>
              <a:gd name="connsiteX12" fmla="*/ 177937 w 5560412"/>
              <a:gd name="connsiteY12" fmla="*/ 2215278 h 3176755"/>
              <a:gd name="connsiteX13" fmla="*/ 558190 w 5560412"/>
              <a:gd name="connsiteY13" fmla="*/ 2043119 h 3176755"/>
              <a:gd name="connsiteX0" fmla="*/ 558190 w 5560412"/>
              <a:gd name="connsiteY0" fmla="*/ 2043119 h 3176755"/>
              <a:gd name="connsiteX1" fmla="*/ 851730 w 5560412"/>
              <a:gd name="connsiteY1" fmla="*/ 1886111 h 3176755"/>
              <a:gd name="connsiteX2" fmla="*/ 5374937 w 5560412"/>
              <a:gd name="connsiteY2" fmla="*/ 4916 h 3176755"/>
              <a:gd name="connsiteX3" fmla="*/ 5544138 w 5560412"/>
              <a:gd name="connsiteY3" fmla="*/ 714786 h 3176755"/>
              <a:gd name="connsiteX4" fmla="*/ 5491165 w 5560412"/>
              <a:gd name="connsiteY4" fmla="*/ 666799 h 3176755"/>
              <a:gd name="connsiteX5" fmla="*/ 5544487 w 5560412"/>
              <a:gd name="connsiteY5" fmla="*/ 712299 h 3176755"/>
              <a:gd name="connsiteX6" fmla="*/ 5306211 w 5560412"/>
              <a:gd name="connsiteY6" fmla="*/ 802368 h 3176755"/>
              <a:gd name="connsiteX7" fmla="*/ 4419344 w 5560412"/>
              <a:gd name="connsiteY7" fmla="*/ 1209235 h 3176755"/>
              <a:gd name="connsiteX8" fmla="*/ 2039945 w 5560412"/>
              <a:gd name="connsiteY8" fmla="*/ 2271205 h 3176755"/>
              <a:gd name="connsiteX9" fmla="*/ 46981 w 5560412"/>
              <a:gd name="connsiteY9" fmla="*/ 3176755 h 3176755"/>
              <a:gd name="connsiteX10" fmla="*/ 10335 w 5560412"/>
              <a:gd name="connsiteY10" fmla="*/ 2671896 h 3176755"/>
              <a:gd name="connsiteX11" fmla="*/ 3398 w 5560412"/>
              <a:gd name="connsiteY11" fmla="*/ 2339970 h 3176755"/>
              <a:gd name="connsiteX12" fmla="*/ 177937 w 5560412"/>
              <a:gd name="connsiteY12" fmla="*/ 2215278 h 3176755"/>
              <a:gd name="connsiteX13" fmla="*/ 558190 w 5560412"/>
              <a:gd name="connsiteY13" fmla="*/ 2043119 h 3176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60412" h="3176755">
                <a:moveTo>
                  <a:pt x="558190" y="2043119"/>
                </a:moveTo>
                <a:lnTo>
                  <a:pt x="851730" y="1886111"/>
                </a:lnTo>
                <a:cubicBezTo>
                  <a:pt x="911971" y="1931421"/>
                  <a:pt x="5229083" y="15097"/>
                  <a:pt x="5374937" y="4916"/>
                </a:cubicBezTo>
                <a:cubicBezTo>
                  <a:pt x="5659359" y="5188"/>
                  <a:pt x="5459861" y="-106019"/>
                  <a:pt x="5544138" y="714786"/>
                </a:cubicBezTo>
                <a:cubicBezTo>
                  <a:pt x="5381130" y="776186"/>
                  <a:pt x="5498261" y="665318"/>
                  <a:pt x="5491165" y="666799"/>
                </a:cubicBezTo>
                <a:cubicBezTo>
                  <a:pt x="5484069" y="668280"/>
                  <a:pt x="5602169" y="699119"/>
                  <a:pt x="5544487" y="712299"/>
                </a:cubicBezTo>
                <a:cubicBezTo>
                  <a:pt x="5486805" y="725479"/>
                  <a:pt x="5500889" y="725168"/>
                  <a:pt x="5306211" y="802368"/>
                </a:cubicBezTo>
                <a:cubicBezTo>
                  <a:pt x="5111533" y="868194"/>
                  <a:pt x="4963721" y="968221"/>
                  <a:pt x="4419344" y="1209235"/>
                </a:cubicBezTo>
                <a:cubicBezTo>
                  <a:pt x="3874967" y="1438952"/>
                  <a:pt x="2766869" y="1947089"/>
                  <a:pt x="2039945" y="2271205"/>
                </a:cubicBezTo>
                <a:lnTo>
                  <a:pt x="46981" y="3176755"/>
                </a:lnTo>
                <a:cubicBezTo>
                  <a:pt x="-24667" y="3114986"/>
                  <a:pt x="17599" y="2811360"/>
                  <a:pt x="10335" y="2671896"/>
                </a:cubicBezTo>
                <a:cubicBezTo>
                  <a:pt x="3071" y="2532432"/>
                  <a:pt x="27210" y="2436807"/>
                  <a:pt x="3398" y="2339970"/>
                </a:cubicBezTo>
                <a:cubicBezTo>
                  <a:pt x="-20414" y="2243133"/>
                  <a:pt x="85472" y="2264753"/>
                  <a:pt x="177937" y="2215278"/>
                </a:cubicBezTo>
                <a:cubicBezTo>
                  <a:pt x="270402" y="2165803"/>
                  <a:pt x="500829" y="2097954"/>
                  <a:pt x="558190" y="2043119"/>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33" name="Cubo 10">
            <a:extLst>
              <a:ext uri="{FF2B5EF4-FFF2-40B4-BE49-F238E27FC236}">
                <a16:creationId xmlns="" xmlns:a16="http://schemas.microsoft.com/office/drawing/2014/main" id="{B968E30F-ADF3-4414-AC58-E92D6010F2AA}"/>
              </a:ext>
            </a:extLst>
          </p:cNvPr>
          <p:cNvSpPr/>
          <p:nvPr/>
        </p:nvSpPr>
        <p:spPr>
          <a:xfrm rot="9563942" flipV="1">
            <a:off x="1239366" y="2207713"/>
            <a:ext cx="7327900" cy="2520950"/>
          </a:xfrm>
          <a:custGeom>
            <a:avLst/>
            <a:gdLst>
              <a:gd name="connsiteX0" fmla="*/ 0 w 6803035"/>
              <a:gd name="connsiteY0" fmla="*/ 1044780 h 2179258"/>
              <a:gd name="connsiteX1" fmla="*/ 5758255 w 6803035"/>
              <a:gd name="connsiteY1" fmla="*/ 1044780 h 2179258"/>
              <a:gd name="connsiteX2" fmla="*/ 5758255 w 6803035"/>
              <a:gd name="connsiteY2" fmla="*/ 2179258 h 2179258"/>
              <a:gd name="connsiteX3" fmla="*/ 0 w 6803035"/>
              <a:gd name="connsiteY3" fmla="*/ 2179258 h 2179258"/>
              <a:gd name="connsiteX4" fmla="*/ 0 w 6803035"/>
              <a:gd name="connsiteY4" fmla="*/ 1044780 h 2179258"/>
              <a:gd name="connsiteX0" fmla="*/ 5758255 w 6803035"/>
              <a:gd name="connsiteY0" fmla="*/ 1044780 h 2179258"/>
              <a:gd name="connsiteX1" fmla="*/ 6803035 w 6803035"/>
              <a:gd name="connsiteY1" fmla="*/ 0 h 2179258"/>
              <a:gd name="connsiteX2" fmla="*/ 6803035 w 6803035"/>
              <a:gd name="connsiteY2" fmla="*/ 1134478 h 2179258"/>
              <a:gd name="connsiteX3" fmla="*/ 5758255 w 6803035"/>
              <a:gd name="connsiteY3" fmla="*/ 2179258 h 2179258"/>
              <a:gd name="connsiteX4" fmla="*/ 5758255 w 6803035"/>
              <a:gd name="connsiteY4" fmla="*/ 1044780 h 2179258"/>
              <a:gd name="connsiteX0" fmla="*/ 0 w 6803035"/>
              <a:gd name="connsiteY0" fmla="*/ 1044780 h 2179258"/>
              <a:gd name="connsiteX1" fmla="*/ 1044780 w 6803035"/>
              <a:gd name="connsiteY1" fmla="*/ 0 h 2179258"/>
              <a:gd name="connsiteX2" fmla="*/ 6803035 w 6803035"/>
              <a:gd name="connsiteY2" fmla="*/ 0 h 2179258"/>
              <a:gd name="connsiteX3" fmla="*/ 5758255 w 6803035"/>
              <a:gd name="connsiteY3" fmla="*/ 1044780 h 2179258"/>
              <a:gd name="connsiteX4" fmla="*/ 0 w 6803035"/>
              <a:gd name="connsiteY4" fmla="*/ 1044780 h 2179258"/>
              <a:gd name="connsiteX0" fmla="*/ 0 w 6803035"/>
              <a:gd name="connsiteY0" fmla="*/ 1044780 h 2179258"/>
              <a:gd name="connsiteX1" fmla="*/ 1044780 w 6803035"/>
              <a:gd name="connsiteY1" fmla="*/ 0 h 2179258"/>
              <a:gd name="connsiteX2" fmla="*/ 6803035 w 6803035"/>
              <a:gd name="connsiteY2" fmla="*/ 0 h 2179258"/>
              <a:gd name="connsiteX3" fmla="*/ 6803035 w 6803035"/>
              <a:gd name="connsiteY3" fmla="*/ 1134478 h 2179258"/>
              <a:gd name="connsiteX4" fmla="*/ 5758255 w 6803035"/>
              <a:gd name="connsiteY4" fmla="*/ 2179258 h 2179258"/>
              <a:gd name="connsiteX5" fmla="*/ 0 w 6803035"/>
              <a:gd name="connsiteY5" fmla="*/ 2179258 h 2179258"/>
              <a:gd name="connsiteX6" fmla="*/ 0 w 6803035"/>
              <a:gd name="connsiteY6" fmla="*/ 1044780 h 2179258"/>
              <a:gd name="connsiteX7" fmla="*/ 0 w 6803035"/>
              <a:gd name="connsiteY7" fmla="*/ 1044780 h 2179258"/>
              <a:gd name="connsiteX8" fmla="*/ 5758255 w 6803035"/>
              <a:gd name="connsiteY8" fmla="*/ 1044780 h 2179258"/>
              <a:gd name="connsiteX9" fmla="*/ 6803035 w 6803035"/>
              <a:gd name="connsiteY9" fmla="*/ 0 h 2179258"/>
              <a:gd name="connsiteX10" fmla="*/ 5758255 w 6803035"/>
              <a:gd name="connsiteY10" fmla="*/ 1044780 h 2179258"/>
              <a:gd name="connsiteX11" fmla="*/ 5758255 w 6803035"/>
              <a:gd name="connsiteY11" fmla="*/ 2179258 h 2179258"/>
              <a:gd name="connsiteX0" fmla="*/ 0 w 6803035"/>
              <a:gd name="connsiteY0" fmla="*/ 1044780 h 2179258"/>
              <a:gd name="connsiteX1" fmla="*/ 5758255 w 6803035"/>
              <a:gd name="connsiteY1" fmla="*/ 1044780 h 2179258"/>
              <a:gd name="connsiteX2" fmla="*/ 5758255 w 6803035"/>
              <a:gd name="connsiteY2" fmla="*/ 2179258 h 2179258"/>
              <a:gd name="connsiteX3" fmla="*/ 0 w 6803035"/>
              <a:gd name="connsiteY3" fmla="*/ 2179258 h 2179258"/>
              <a:gd name="connsiteX4" fmla="*/ 0 w 6803035"/>
              <a:gd name="connsiteY4" fmla="*/ 1044780 h 2179258"/>
              <a:gd name="connsiteX0" fmla="*/ 5758255 w 6803035"/>
              <a:gd name="connsiteY0" fmla="*/ 1044780 h 2179258"/>
              <a:gd name="connsiteX1" fmla="*/ 6803035 w 6803035"/>
              <a:gd name="connsiteY1" fmla="*/ 0 h 2179258"/>
              <a:gd name="connsiteX2" fmla="*/ 6803035 w 6803035"/>
              <a:gd name="connsiteY2" fmla="*/ 1134478 h 2179258"/>
              <a:gd name="connsiteX3" fmla="*/ 5758255 w 6803035"/>
              <a:gd name="connsiteY3" fmla="*/ 2179258 h 2179258"/>
              <a:gd name="connsiteX4" fmla="*/ 5758255 w 6803035"/>
              <a:gd name="connsiteY4" fmla="*/ 1044780 h 2179258"/>
              <a:gd name="connsiteX0" fmla="*/ 0 w 6803035"/>
              <a:gd name="connsiteY0" fmla="*/ 1044780 h 2179258"/>
              <a:gd name="connsiteX1" fmla="*/ 1044780 w 6803035"/>
              <a:gd name="connsiteY1" fmla="*/ 0 h 2179258"/>
              <a:gd name="connsiteX2" fmla="*/ 6803035 w 6803035"/>
              <a:gd name="connsiteY2" fmla="*/ 0 h 2179258"/>
              <a:gd name="connsiteX3" fmla="*/ 5758255 w 6803035"/>
              <a:gd name="connsiteY3" fmla="*/ 1044780 h 2179258"/>
              <a:gd name="connsiteX4" fmla="*/ 0 w 6803035"/>
              <a:gd name="connsiteY4" fmla="*/ 1044780 h 2179258"/>
              <a:gd name="connsiteX0" fmla="*/ 0 w 6803035"/>
              <a:gd name="connsiteY0" fmla="*/ 1044780 h 2179258"/>
              <a:gd name="connsiteX1" fmla="*/ 1044780 w 6803035"/>
              <a:gd name="connsiteY1" fmla="*/ 0 h 2179258"/>
              <a:gd name="connsiteX2" fmla="*/ 6803035 w 6803035"/>
              <a:gd name="connsiteY2" fmla="*/ 0 h 2179258"/>
              <a:gd name="connsiteX3" fmla="*/ 6803035 w 6803035"/>
              <a:gd name="connsiteY3" fmla="*/ 1134478 h 2179258"/>
              <a:gd name="connsiteX4" fmla="*/ 5758255 w 6803035"/>
              <a:gd name="connsiteY4" fmla="*/ 2179258 h 2179258"/>
              <a:gd name="connsiteX5" fmla="*/ 0 w 6803035"/>
              <a:gd name="connsiteY5" fmla="*/ 2179258 h 2179258"/>
              <a:gd name="connsiteX6" fmla="*/ 0 w 6803035"/>
              <a:gd name="connsiteY6" fmla="*/ 1044780 h 2179258"/>
              <a:gd name="connsiteX7" fmla="*/ 0 w 6803035"/>
              <a:gd name="connsiteY7" fmla="*/ 1044780 h 2179258"/>
              <a:gd name="connsiteX8" fmla="*/ 5758255 w 6803035"/>
              <a:gd name="connsiteY8" fmla="*/ 1044780 h 2179258"/>
              <a:gd name="connsiteX9" fmla="*/ 6803035 w 6803035"/>
              <a:gd name="connsiteY9" fmla="*/ 0 h 2179258"/>
              <a:gd name="connsiteX10" fmla="*/ 5758255 w 6803035"/>
              <a:gd name="connsiteY10" fmla="*/ 1044780 h 2179258"/>
              <a:gd name="connsiteX11" fmla="*/ 5758255 w 6803035"/>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6433572 w 7478352"/>
              <a:gd name="connsiteY0" fmla="*/ 104478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6433572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6433572 w 7478352"/>
              <a:gd name="connsiteY3" fmla="*/ 1044780 h 2179258"/>
              <a:gd name="connsiteX4" fmla="*/ 675317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6433572 w 7478352"/>
              <a:gd name="connsiteY8" fmla="*/ 1044780 h 2179258"/>
              <a:gd name="connsiteX9" fmla="*/ 7478352 w 7478352"/>
              <a:gd name="connsiteY9" fmla="*/ 0 h 2179258"/>
              <a:gd name="connsiteX10" fmla="*/ 6433572 w 7478352"/>
              <a:gd name="connsiteY10" fmla="*/ 1044780 h 2179258"/>
              <a:gd name="connsiteX11" fmla="*/ 6433572 w 7478352"/>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6433572 w 7478352"/>
              <a:gd name="connsiteY0" fmla="*/ 104478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6433572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6433572 w 7478352"/>
              <a:gd name="connsiteY3" fmla="*/ 1044780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6433572 w 7478352"/>
              <a:gd name="connsiteY8" fmla="*/ 1044780 h 2179258"/>
              <a:gd name="connsiteX9" fmla="*/ 7478352 w 7478352"/>
              <a:gd name="connsiteY9" fmla="*/ 0 h 2179258"/>
              <a:gd name="connsiteX10" fmla="*/ 6433572 w 7478352"/>
              <a:gd name="connsiteY10" fmla="*/ 1044780 h 2179258"/>
              <a:gd name="connsiteX11" fmla="*/ 6433572 w 7478352"/>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6433572 w 7478352"/>
              <a:gd name="connsiteY0" fmla="*/ 104478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6433572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6433572 w 7478352"/>
              <a:gd name="connsiteY3" fmla="*/ 1044780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6433572 w 7478352"/>
              <a:gd name="connsiteY8" fmla="*/ 1044780 h 2179258"/>
              <a:gd name="connsiteX9" fmla="*/ 7478352 w 7478352"/>
              <a:gd name="connsiteY9" fmla="*/ 0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6433572 w 7478352"/>
              <a:gd name="connsiteY0" fmla="*/ 104478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6433572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6433572 w 7478352"/>
              <a:gd name="connsiteY3" fmla="*/ 1044780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478352 w 7478352"/>
              <a:gd name="connsiteY9" fmla="*/ 0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6433572 w 7478352"/>
              <a:gd name="connsiteY0" fmla="*/ 104478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6433572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478352 w 7478352"/>
              <a:gd name="connsiteY9" fmla="*/ 0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478352 w 7478352"/>
              <a:gd name="connsiteY2" fmla="*/ 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478352 w 7478352"/>
              <a:gd name="connsiteY9" fmla="*/ 0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478352 w 7478352"/>
              <a:gd name="connsiteY2" fmla="*/ 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478352 w 7478352"/>
              <a:gd name="connsiteY9" fmla="*/ 0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478352 w 7478352"/>
              <a:gd name="connsiteY2" fmla="*/ 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273682 w 7478352"/>
              <a:gd name="connsiteY9" fmla="*/ 161355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478352 w 7478352"/>
              <a:gd name="connsiteY2" fmla="*/ 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284250 w 7478352"/>
              <a:gd name="connsiteY2" fmla="*/ 157383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273682 w 7478352"/>
              <a:gd name="connsiteY9" fmla="*/ 161355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323894 w 7478352"/>
              <a:gd name="connsiteY2" fmla="*/ 16660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284250 w 7478352"/>
              <a:gd name="connsiteY2" fmla="*/ 157383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273682 w 7478352"/>
              <a:gd name="connsiteY9" fmla="*/ 161355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186523 w 7478352"/>
              <a:gd name="connsiteY1" fmla="*/ 218237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323894 w 7478352"/>
              <a:gd name="connsiteY2" fmla="*/ 16660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284250 w 7478352"/>
              <a:gd name="connsiteY2" fmla="*/ 157383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273682 w 7478352"/>
              <a:gd name="connsiteY9" fmla="*/ 161355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186523 w 7478352"/>
              <a:gd name="connsiteY1" fmla="*/ 218237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323894 w 7478352"/>
              <a:gd name="connsiteY2" fmla="*/ 16660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284250 w 7478352"/>
              <a:gd name="connsiteY2" fmla="*/ 157383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162766 w 7478352"/>
              <a:gd name="connsiteY9" fmla="*/ 251289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186523 w 7478352"/>
              <a:gd name="connsiteY1" fmla="*/ 218237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323894 w 7478352"/>
              <a:gd name="connsiteY2" fmla="*/ 16660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152200 w 7478352"/>
              <a:gd name="connsiteY2" fmla="*/ 255261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162766 w 7478352"/>
              <a:gd name="connsiteY9" fmla="*/ 251289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186523 w 7478352"/>
              <a:gd name="connsiteY1" fmla="*/ 218237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198439 w 7478352"/>
              <a:gd name="connsiteY2" fmla="*/ 249939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152200 w 7478352"/>
              <a:gd name="connsiteY2" fmla="*/ 255261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162766 w 7478352"/>
              <a:gd name="connsiteY9" fmla="*/ 251289 h 2179258"/>
              <a:gd name="connsiteX10" fmla="*/ 5967199 w 7478352"/>
              <a:gd name="connsiteY10" fmla="*/ 1087426 h 2179258"/>
              <a:gd name="connsiteX11" fmla="*/ 6433572 w 7478352"/>
              <a:gd name="connsiteY11" fmla="*/ 2179258 h 2179258"/>
              <a:gd name="connsiteX0" fmla="*/ 675317 w 7478352"/>
              <a:gd name="connsiteY0" fmla="*/ 1022145 h 2156623"/>
              <a:gd name="connsiteX1" fmla="*/ 5967198 w 7478352"/>
              <a:gd name="connsiteY1" fmla="*/ 1064791 h 2156623"/>
              <a:gd name="connsiteX2" fmla="*/ 6433572 w 7478352"/>
              <a:gd name="connsiteY2" fmla="*/ 2156623 h 2156623"/>
              <a:gd name="connsiteX3" fmla="*/ 675317 w 7478352"/>
              <a:gd name="connsiteY3" fmla="*/ 2156623 h 2156623"/>
              <a:gd name="connsiteX4" fmla="*/ 675317 w 7478352"/>
              <a:gd name="connsiteY4" fmla="*/ 1022145 h 2156623"/>
              <a:gd name="connsiteX0" fmla="*/ 5969822 w 7478352"/>
              <a:gd name="connsiteY0" fmla="*/ 1039685 h 2156623"/>
              <a:gd name="connsiteX1" fmla="*/ 7186523 w 7478352"/>
              <a:gd name="connsiteY1" fmla="*/ 195602 h 2156623"/>
              <a:gd name="connsiteX2" fmla="*/ 7478352 w 7478352"/>
              <a:gd name="connsiteY2" fmla="*/ 1111843 h 2156623"/>
              <a:gd name="connsiteX3" fmla="*/ 6433572 w 7478352"/>
              <a:gd name="connsiteY3" fmla="*/ 2156623 h 2156623"/>
              <a:gd name="connsiteX4" fmla="*/ 5969822 w 7478352"/>
              <a:gd name="connsiteY4" fmla="*/ 1039685 h 2156623"/>
              <a:gd name="connsiteX0" fmla="*/ 675317 w 7478352"/>
              <a:gd name="connsiteY0" fmla="*/ 1022145 h 2156623"/>
              <a:gd name="connsiteX1" fmla="*/ 1647628 w 7478352"/>
              <a:gd name="connsiteY1" fmla="*/ 233747 h 2156623"/>
              <a:gd name="connsiteX2" fmla="*/ 7198439 w 7478352"/>
              <a:gd name="connsiteY2" fmla="*/ 227304 h 2156623"/>
              <a:gd name="connsiteX3" fmla="*/ 5988333 w 7478352"/>
              <a:gd name="connsiteY3" fmla="*/ 1056846 h 2156623"/>
              <a:gd name="connsiteX4" fmla="*/ 675317 w 7478352"/>
              <a:gd name="connsiteY4" fmla="*/ 1022145 h 2156623"/>
              <a:gd name="connsiteX0" fmla="*/ 675317 w 7478352"/>
              <a:gd name="connsiteY0" fmla="*/ 1022145 h 2156623"/>
              <a:gd name="connsiteX1" fmla="*/ 1499464 w 7478352"/>
              <a:gd name="connsiteY1" fmla="*/ 0 h 2156623"/>
              <a:gd name="connsiteX2" fmla="*/ 7152200 w 7478352"/>
              <a:gd name="connsiteY2" fmla="*/ 232626 h 2156623"/>
              <a:gd name="connsiteX3" fmla="*/ 7478352 w 7478352"/>
              <a:gd name="connsiteY3" fmla="*/ 1111843 h 2156623"/>
              <a:gd name="connsiteX4" fmla="*/ 6433572 w 7478352"/>
              <a:gd name="connsiteY4" fmla="*/ 2156623 h 2156623"/>
              <a:gd name="connsiteX5" fmla="*/ 675317 w 7478352"/>
              <a:gd name="connsiteY5" fmla="*/ 2156623 h 2156623"/>
              <a:gd name="connsiteX6" fmla="*/ 675317 w 7478352"/>
              <a:gd name="connsiteY6" fmla="*/ 1022145 h 2156623"/>
              <a:gd name="connsiteX7" fmla="*/ 0 w 7478352"/>
              <a:gd name="connsiteY7" fmla="*/ 829769 h 2156623"/>
              <a:gd name="connsiteX8" fmla="*/ 5985710 w 7478352"/>
              <a:gd name="connsiteY8" fmla="*/ 1081953 h 2156623"/>
              <a:gd name="connsiteX9" fmla="*/ 7162766 w 7478352"/>
              <a:gd name="connsiteY9" fmla="*/ 228654 h 2156623"/>
              <a:gd name="connsiteX10" fmla="*/ 5967199 w 7478352"/>
              <a:gd name="connsiteY10" fmla="*/ 1064791 h 2156623"/>
              <a:gd name="connsiteX11" fmla="*/ 6433572 w 7478352"/>
              <a:gd name="connsiteY11" fmla="*/ 2156623 h 2156623"/>
              <a:gd name="connsiteX0" fmla="*/ 675317 w 7478352"/>
              <a:gd name="connsiteY0" fmla="*/ 826543 h 1961021"/>
              <a:gd name="connsiteX1" fmla="*/ 5967198 w 7478352"/>
              <a:gd name="connsiteY1" fmla="*/ 869189 h 1961021"/>
              <a:gd name="connsiteX2" fmla="*/ 6433572 w 7478352"/>
              <a:gd name="connsiteY2" fmla="*/ 1961021 h 1961021"/>
              <a:gd name="connsiteX3" fmla="*/ 675317 w 7478352"/>
              <a:gd name="connsiteY3" fmla="*/ 1961021 h 1961021"/>
              <a:gd name="connsiteX4" fmla="*/ 675317 w 7478352"/>
              <a:gd name="connsiteY4" fmla="*/ 826543 h 1961021"/>
              <a:gd name="connsiteX0" fmla="*/ 5969822 w 7478352"/>
              <a:gd name="connsiteY0" fmla="*/ 844083 h 1961021"/>
              <a:gd name="connsiteX1" fmla="*/ 7186523 w 7478352"/>
              <a:gd name="connsiteY1" fmla="*/ 0 h 1961021"/>
              <a:gd name="connsiteX2" fmla="*/ 7478352 w 7478352"/>
              <a:gd name="connsiteY2" fmla="*/ 916241 h 1961021"/>
              <a:gd name="connsiteX3" fmla="*/ 6433572 w 7478352"/>
              <a:gd name="connsiteY3" fmla="*/ 1961021 h 1961021"/>
              <a:gd name="connsiteX4" fmla="*/ 5969822 w 7478352"/>
              <a:gd name="connsiteY4" fmla="*/ 844083 h 1961021"/>
              <a:gd name="connsiteX0" fmla="*/ 675317 w 7478352"/>
              <a:gd name="connsiteY0" fmla="*/ 826543 h 1961021"/>
              <a:gd name="connsiteX1" fmla="*/ 1647628 w 7478352"/>
              <a:gd name="connsiteY1" fmla="*/ 38145 h 1961021"/>
              <a:gd name="connsiteX2" fmla="*/ 7198439 w 7478352"/>
              <a:gd name="connsiteY2" fmla="*/ 31702 h 1961021"/>
              <a:gd name="connsiteX3" fmla="*/ 5988333 w 7478352"/>
              <a:gd name="connsiteY3" fmla="*/ 861244 h 1961021"/>
              <a:gd name="connsiteX4" fmla="*/ 675317 w 7478352"/>
              <a:gd name="connsiteY4" fmla="*/ 826543 h 1961021"/>
              <a:gd name="connsiteX0" fmla="*/ 675317 w 7478352"/>
              <a:gd name="connsiteY0" fmla="*/ 826543 h 1961021"/>
              <a:gd name="connsiteX1" fmla="*/ 1615927 w 7478352"/>
              <a:gd name="connsiteY1" fmla="*/ 50062 h 1961021"/>
              <a:gd name="connsiteX2" fmla="*/ 7152200 w 7478352"/>
              <a:gd name="connsiteY2" fmla="*/ 37024 h 1961021"/>
              <a:gd name="connsiteX3" fmla="*/ 7478352 w 7478352"/>
              <a:gd name="connsiteY3" fmla="*/ 916241 h 1961021"/>
              <a:gd name="connsiteX4" fmla="*/ 6433572 w 7478352"/>
              <a:gd name="connsiteY4" fmla="*/ 1961021 h 1961021"/>
              <a:gd name="connsiteX5" fmla="*/ 675317 w 7478352"/>
              <a:gd name="connsiteY5" fmla="*/ 1961021 h 1961021"/>
              <a:gd name="connsiteX6" fmla="*/ 675317 w 7478352"/>
              <a:gd name="connsiteY6" fmla="*/ 826543 h 1961021"/>
              <a:gd name="connsiteX7" fmla="*/ 0 w 7478352"/>
              <a:gd name="connsiteY7" fmla="*/ 634167 h 1961021"/>
              <a:gd name="connsiteX8" fmla="*/ 5985710 w 7478352"/>
              <a:gd name="connsiteY8" fmla="*/ 886351 h 1961021"/>
              <a:gd name="connsiteX9" fmla="*/ 7162766 w 7478352"/>
              <a:gd name="connsiteY9" fmla="*/ 33052 h 1961021"/>
              <a:gd name="connsiteX10" fmla="*/ 5967199 w 7478352"/>
              <a:gd name="connsiteY10" fmla="*/ 869189 h 1961021"/>
              <a:gd name="connsiteX11" fmla="*/ 6433572 w 7478352"/>
              <a:gd name="connsiteY11" fmla="*/ 1961021 h 1961021"/>
              <a:gd name="connsiteX0" fmla="*/ 675317 w 7478352"/>
              <a:gd name="connsiteY0" fmla="*/ 912275 h 2046753"/>
              <a:gd name="connsiteX1" fmla="*/ 5967198 w 7478352"/>
              <a:gd name="connsiteY1" fmla="*/ 954921 h 2046753"/>
              <a:gd name="connsiteX2" fmla="*/ 6433572 w 7478352"/>
              <a:gd name="connsiteY2" fmla="*/ 2046753 h 2046753"/>
              <a:gd name="connsiteX3" fmla="*/ 675317 w 7478352"/>
              <a:gd name="connsiteY3" fmla="*/ 2046753 h 2046753"/>
              <a:gd name="connsiteX4" fmla="*/ 675317 w 7478352"/>
              <a:gd name="connsiteY4" fmla="*/ 912275 h 2046753"/>
              <a:gd name="connsiteX0" fmla="*/ 5969822 w 7478352"/>
              <a:gd name="connsiteY0" fmla="*/ 929815 h 2046753"/>
              <a:gd name="connsiteX1" fmla="*/ 7186523 w 7478352"/>
              <a:gd name="connsiteY1" fmla="*/ 85732 h 2046753"/>
              <a:gd name="connsiteX2" fmla="*/ 7478352 w 7478352"/>
              <a:gd name="connsiteY2" fmla="*/ 1001973 h 2046753"/>
              <a:gd name="connsiteX3" fmla="*/ 6433572 w 7478352"/>
              <a:gd name="connsiteY3" fmla="*/ 2046753 h 2046753"/>
              <a:gd name="connsiteX4" fmla="*/ 5969822 w 7478352"/>
              <a:gd name="connsiteY4" fmla="*/ 929815 h 2046753"/>
              <a:gd name="connsiteX0" fmla="*/ 675317 w 7478352"/>
              <a:gd name="connsiteY0" fmla="*/ 912275 h 2046753"/>
              <a:gd name="connsiteX1" fmla="*/ 1647628 w 7478352"/>
              <a:gd name="connsiteY1" fmla="*/ 123877 h 2046753"/>
              <a:gd name="connsiteX2" fmla="*/ 7198439 w 7478352"/>
              <a:gd name="connsiteY2" fmla="*/ 117434 h 2046753"/>
              <a:gd name="connsiteX3" fmla="*/ 5988333 w 7478352"/>
              <a:gd name="connsiteY3" fmla="*/ 946976 h 2046753"/>
              <a:gd name="connsiteX4" fmla="*/ 675317 w 7478352"/>
              <a:gd name="connsiteY4" fmla="*/ 912275 h 2046753"/>
              <a:gd name="connsiteX0" fmla="*/ 675317 w 7478352"/>
              <a:gd name="connsiteY0" fmla="*/ 912275 h 2046753"/>
              <a:gd name="connsiteX1" fmla="*/ 1239260 w 7478352"/>
              <a:gd name="connsiteY1" fmla="*/ 0 h 2046753"/>
              <a:gd name="connsiteX2" fmla="*/ 7152200 w 7478352"/>
              <a:gd name="connsiteY2" fmla="*/ 122756 h 2046753"/>
              <a:gd name="connsiteX3" fmla="*/ 7478352 w 7478352"/>
              <a:gd name="connsiteY3" fmla="*/ 1001973 h 2046753"/>
              <a:gd name="connsiteX4" fmla="*/ 6433572 w 7478352"/>
              <a:gd name="connsiteY4" fmla="*/ 2046753 h 2046753"/>
              <a:gd name="connsiteX5" fmla="*/ 675317 w 7478352"/>
              <a:gd name="connsiteY5" fmla="*/ 2046753 h 2046753"/>
              <a:gd name="connsiteX6" fmla="*/ 675317 w 7478352"/>
              <a:gd name="connsiteY6" fmla="*/ 912275 h 2046753"/>
              <a:gd name="connsiteX7" fmla="*/ 0 w 7478352"/>
              <a:gd name="connsiteY7" fmla="*/ 719899 h 2046753"/>
              <a:gd name="connsiteX8" fmla="*/ 5985710 w 7478352"/>
              <a:gd name="connsiteY8" fmla="*/ 972083 h 2046753"/>
              <a:gd name="connsiteX9" fmla="*/ 7162766 w 7478352"/>
              <a:gd name="connsiteY9" fmla="*/ 118784 h 2046753"/>
              <a:gd name="connsiteX10" fmla="*/ 5967199 w 7478352"/>
              <a:gd name="connsiteY10" fmla="*/ 954921 h 2046753"/>
              <a:gd name="connsiteX11" fmla="*/ 6433572 w 7478352"/>
              <a:gd name="connsiteY11" fmla="*/ 2046753 h 2046753"/>
              <a:gd name="connsiteX0" fmla="*/ 675317 w 7478352"/>
              <a:gd name="connsiteY0" fmla="*/ 912276 h 2046754"/>
              <a:gd name="connsiteX1" fmla="*/ 5967198 w 7478352"/>
              <a:gd name="connsiteY1" fmla="*/ 954922 h 2046754"/>
              <a:gd name="connsiteX2" fmla="*/ 6433572 w 7478352"/>
              <a:gd name="connsiteY2" fmla="*/ 2046754 h 2046754"/>
              <a:gd name="connsiteX3" fmla="*/ 675317 w 7478352"/>
              <a:gd name="connsiteY3" fmla="*/ 2046754 h 2046754"/>
              <a:gd name="connsiteX4" fmla="*/ 675317 w 7478352"/>
              <a:gd name="connsiteY4" fmla="*/ 912276 h 2046754"/>
              <a:gd name="connsiteX0" fmla="*/ 5969822 w 7478352"/>
              <a:gd name="connsiteY0" fmla="*/ 929816 h 2046754"/>
              <a:gd name="connsiteX1" fmla="*/ 7186523 w 7478352"/>
              <a:gd name="connsiteY1" fmla="*/ 85733 h 2046754"/>
              <a:gd name="connsiteX2" fmla="*/ 7478352 w 7478352"/>
              <a:gd name="connsiteY2" fmla="*/ 1001974 h 2046754"/>
              <a:gd name="connsiteX3" fmla="*/ 6433572 w 7478352"/>
              <a:gd name="connsiteY3" fmla="*/ 2046754 h 2046754"/>
              <a:gd name="connsiteX4" fmla="*/ 5969822 w 7478352"/>
              <a:gd name="connsiteY4" fmla="*/ 929816 h 2046754"/>
              <a:gd name="connsiteX0" fmla="*/ 675317 w 7478352"/>
              <a:gd name="connsiteY0" fmla="*/ 912276 h 2046754"/>
              <a:gd name="connsiteX1" fmla="*/ 1239260 w 7478352"/>
              <a:gd name="connsiteY1" fmla="*/ 0 h 2046754"/>
              <a:gd name="connsiteX2" fmla="*/ 7198439 w 7478352"/>
              <a:gd name="connsiteY2" fmla="*/ 117435 h 2046754"/>
              <a:gd name="connsiteX3" fmla="*/ 5988333 w 7478352"/>
              <a:gd name="connsiteY3" fmla="*/ 946977 h 2046754"/>
              <a:gd name="connsiteX4" fmla="*/ 675317 w 7478352"/>
              <a:gd name="connsiteY4" fmla="*/ 912276 h 2046754"/>
              <a:gd name="connsiteX0" fmla="*/ 675317 w 7478352"/>
              <a:gd name="connsiteY0" fmla="*/ 912276 h 2046754"/>
              <a:gd name="connsiteX1" fmla="*/ 1239260 w 7478352"/>
              <a:gd name="connsiteY1" fmla="*/ 1 h 2046754"/>
              <a:gd name="connsiteX2" fmla="*/ 7152200 w 7478352"/>
              <a:gd name="connsiteY2" fmla="*/ 122757 h 2046754"/>
              <a:gd name="connsiteX3" fmla="*/ 7478352 w 7478352"/>
              <a:gd name="connsiteY3" fmla="*/ 1001974 h 2046754"/>
              <a:gd name="connsiteX4" fmla="*/ 6433572 w 7478352"/>
              <a:gd name="connsiteY4" fmla="*/ 2046754 h 2046754"/>
              <a:gd name="connsiteX5" fmla="*/ 675317 w 7478352"/>
              <a:gd name="connsiteY5" fmla="*/ 2046754 h 2046754"/>
              <a:gd name="connsiteX6" fmla="*/ 675317 w 7478352"/>
              <a:gd name="connsiteY6" fmla="*/ 912276 h 2046754"/>
              <a:gd name="connsiteX7" fmla="*/ 0 w 7478352"/>
              <a:gd name="connsiteY7" fmla="*/ 719900 h 2046754"/>
              <a:gd name="connsiteX8" fmla="*/ 5985710 w 7478352"/>
              <a:gd name="connsiteY8" fmla="*/ 972084 h 2046754"/>
              <a:gd name="connsiteX9" fmla="*/ 7162766 w 7478352"/>
              <a:gd name="connsiteY9" fmla="*/ 118785 h 2046754"/>
              <a:gd name="connsiteX10" fmla="*/ 5967199 w 7478352"/>
              <a:gd name="connsiteY10" fmla="*/ 954922 h 2046754"/>
              <a:gd name="connsiteX11" fmla="*/ 6433572 w 7478352"/>
              <a:gd name="connsiteY11" fmla="*/ 2046754 h 2046754"/>
              <a:gd name="connsiteX0" fmla="*/ 705669 w 7508704"/>
              <a:gd name="connsiteY0" fmla="*/ 912276 h 2046754"/>
              <a:gd name="connsiteX1" fmla="*/ 5997550 w 7508704"/>
              <a:gd name="connsiteY1" fmla="*/ 954922 h 2046754"/>
              <a:gd name="connsiteX2" fmla="*/ 6463924 w 7508704"/>
              <a:gd name="connsiteY2" fmla="*/ 2046754 h 2046754"/>
              <a:gd name="connsiteX3" fmla="*/ 705669 w 7508704"/>
              <a:gd name="connsiteY3" fmla="*/ 2046754 h 2046754"/>
              <a:gd name="connsiteX4" fmla="*/ 705669 w 7508704"/>
              <a:gd name="connsiteY4" fmla="*/ 912276 h 2046754"/>
              <a:gd name="connsiteX0" fmla="*/ 6000174 w 7508704"/>
              <a:gd name="connsiteY0" fmla="*/ 929816 h 2046754"/>
              <a:gd name="connsiteX1" fmla="*/ 7216875 w 7508704"/>
              <a:gd name="connsiteY1" fmla="*/ 85733 h 2046754"/>
              <a:gd name="connsiteX2" fmla="*/ 7508704 w 7508704"/>
              <a:gd name="connsiteY2" fmla="*/ 1001974 h 2046754"/>
              <a:gd name="connsiteX3" fmla="*/ 6463924 w 7508704"/>
              <a:gd name="connsiteY3" fmla="*/ 2046754 h 2046754"/>
              <a:gd name="connsiteX4" fmla="*/ 6000174 w 7508704"/>
              <a:gd name="connsiteY4" fmla="*/ 929816 h 2046754"/>
              <a:gd name="connsiteX0" fmla="*/ 705669 w 7508704"/>
              <a:gd name="connsiteY0" fmla="*/ 912276 h 2046754"/>
              <a:gd name="connsiteX1" fmla="*/ 1269612 w 7508704"/>
              <a:gd name="connsiteY1" fmla="*/ 0 h 2046754"/>
              <a:gd name="connsiteX2" fmla="*/ 7228791 w 7508704"/>
              <a:gd name="connsiteY2" fmla="*/ 117435 h 2046754"/>
              <a:gd name="connsiteX3" fmla="*/ 6018685 w 7508704"/>
              <a:gd name="connsiteY3" fmla="*/ 946977 h 2046754"/>
              <a:gd name="connsiteX4" fmla="*/ 705669 w 7508704"/>
              <a:gd name="connsiteY4" fmla="*/ 912276 h 2046754"/>
              <a:gd name="connsiteX0" fmla="*/ 0 w 7508704"/>
              <a:gd name="connsiteY0" fmla="*/ 767492 h 2046754"/>
              <a:gd name="connsiteX1" fmla="*/ 1269612 w 7508704"/>
              <a:gd name="connsiteY1" fmla="*/ 1 h 2046754"/>
              <a:gd name="connsiteX2" fmla="*/ 7182552 w 7508704"/>
              <a:gd name="connsiteY2" fmla="*/ 122757 h 2046754"/>
              <a:gd name="connsiteX3" fmla="*/ 7508704 w 7508704"/>
              <a:gd name="connsiteY3" fmla="*/ 1001974 h 2046754"/>
              <a:gd name="connsiteX4" fmla="*/ 6463924 w 7508704"/>
              <a:gd name="connsiteY4" fmla="*/ 2046754 h 2046754"/>
              <a:gd name="connsiteX5" fmla="*/ 705669 w 7508704"/>
              <a:gd name="connsiteY5" fmla="*/ 2046754 h 2046754"/>
              <a:gd name="connsiteX6" fmla="*/ 0 w 7508704"/>
              <a:gd name="connsiteY6" fmla="*/ 767492 h 2046754"/>
              <a:gd name="connsiteX7" fmla="*/ 30352 w 7508704"/>
              <a:gd name="connsiteY7" fmla="*/ 719900 h 2046754"/>
              <a:gd name="connsiteX8" fmla="*/ 6016062 w 7508704"/>
              <a:gd name="connsiteY8" fmla="*/ 972084 h 2046754"/>
              <a:gd name="connsiteX9" fmla="*/ 7193118 w 7508704"/>
              <a:gd name="connsiteY9" fmla="*/ 118785 h 2046754"/>
              <a:gd name="connsiteX10" fmla="*/ 5997551 w 7508704"/>
              <a:gd name="connsiteY10" fmla="*/ 954922 h 2046754"/>
              <a:gd name="connsiteX11" fmla="*/ 6463924 w 7508704"/>
              <a:gd name="connsiteY11" fmla="*/ 2046754 h 2046754"/>
              <a:gd name="connsiteX0" fmla="*/ 705669 w 7508704"/>
              <a:gd name="connsiteY0" fmla="*/ 912276 h 2046754"/>
              <a:gd name="connsiteX1" fmla="*/ 5997550 w 7508704"/>
              <a:gd name="connsiteY1" fmla="*/ 954922 h 2046754"/>
              <a:gd name="connsiteX2" fmla="*/ 6463924 w 7508704"/>
              <a:gd name="connsiteY2" fmla="*/ 2046754 h 2046754"/>
              <a:gd name="connsiteX3" fmla="*/ 705669 w 7508704"/>
              <a:gd name="connsiteY3" fmla="*/ 2046754 h 2046754"/>
              <a:gd name="connsiteX4" fmla="*/ 705669 w 7508704"/>
              <a:gd name="connsiteY4" fmla="*/ 912276 h 2046754"/>
              <a:gd name="connsiteX0" fmla="*/ 6000174 w 7508704"/>
              <a:gd name="connsiteY0" fmla="*/ 929816 h 2046754"/>
              <a:gd name="connsiteX1" fmla="*/ 7216875 w 7508704"/>
              <a:gd name="connsiteY1" fmla="*/ 85733 h 2046754"/>
              <a:gd name="connsiteX2" fmla="*/ 7508704 w 7508704"/>
              <a:gd name="connsiteY2" fmla="*/ 1001974 h 2046754"/>
              <a:gd name="connsiteX3" fmla="*/ 6463924 w 7508704"/>
              <a:gd name="connsiteY3" fmla="*/ 2046754 h 2046754"/>
              <a:gd name="connsiteX4" fmla="*/ 6000174 w 7508704"/>
              <a:gd name="connsiteY4" fmla="*/ 929816 h 2046754"/>
              <a:gd name="connsiteX0" fmla="*/ 19785 w 7508704"/>
              <a:gd name="connsiteY0" fmla="*/ 723872 h 2046754"/>
              <a:gd name="connsiteX1" fmla="*/ 1269612 w 7508704"/>
              <a:gd name="connsiteY1" fmla="*/ 0 h 2046754"/>
              <a:gd name="connsiteX2" fmla="*/ 7228791 w 7508704"/>
              <a:gd name="connsiteY2" fmla="*/ 117435 h 2046754"/>
              <a:gd name="connsiteX3" fmla="*/ 6018685 w 7508704"/>
              <a:gd name="connsiteY3" fmla="*/ 946977 h 2046754"/>
              <a:gd name="connsiteX4" fmla="*/ 19785 w 7508704"/>
              <a:gd name="connsiteY4" fmla="*/ 723872 h 2046754"/>
              <a:gd name="connsiteX0" fmla="*/ 0 w 7508704"/>
              <a:gd name="connsiteY0" fmla="*/ 767492 h 2046754"/>
              <a:gd name="connsiteX1" fmla="*/ 1269612 w 7508704"/>
              <a:gd name="connsiteY1" fmla="*/ 1 h 2046754"/>
              <a:gd name="connsiteX2" fmla="*/ 7182552 w 7508704"/>
              <a:gd name="connsiteY2" fmla="*/ 122757 h 2046754"/>
              <a:gd name="connsiteX3" fmla="*/ 7508704 w 7508704"/>
              <a:gd name="connsiteY3" fmla="*/ 1001974 h 2046754"/>
              <a:gd name="connsiteX4" fmla="*/ 6463924 w 7508704"/>
              <a:gd name="connsiteY4" fmla="*/ 2046754 h 2046754"/>
              <a:gd name="connsiteX5" fmla="*/ 705669 w 7508704"/>
              <a:gd name="connsiteY5" fmla="*/ 2046754 h 2046754"/>
              <a:gd name="connsiteX6" fmla="*/ 0 w 7508704"/>
              <a:gd name="connsiteY6" fmla="*/ 767492 h 2046754"/>
              <a:gd name="connsiteX7" fmla="*/ 30352 w 7508704"/>
              <a:gd name="connsiteY7" fmla="*/ 719900 h 2046754"/>
              <a:gd name="connsiteX8" fmla="*/ 6016062 w 7508704"/>
              <a:gd name="connsiteY8" fmla="*/ 972084 h 2046754"/>
              <a:gd name="connsiteX9" fmla="*/ 7193118 w 7508704"/>
              <a:gd name="connsiteY9" fmla="*/ 118785 h 2046754"/>
              <a:gd name="connsiteX10" fmla="*/ 5997551 w 7508704"/>
              <a:gd name="connsiteY10" fmla="*/ 954922 h 2046754"/>
              <a:gd name="connsiteX11" fmla="*/ 6463924 w 7508704"/>
              <a:gd name="connsiteY11" fmla="*/ 2046754 h 2046754"/>
              <a:gd name="connsiteX0" fmla="*/ 0 w 7528564"/>
              <a:gd name="connsiteY0" fmla="*/ 714655 h 2046754"/>
              <a:gd name="connsiteX1" fmla="*/ 6017410 w 7528564"/>
              <a:gd name="connsiteY1" fmla="*/ 954922 h 2046754"/>
              <a:gd name="connsiteX2" fmla="*/ 6483784 w 7528564"/>
              <a:gd name="connsiteY2" fmla="*/ 2046754 h 2046754"/>
              <a:gd name="connsiteX3" fmla="*/ 725529 w 7528564"/>
              <a:gd name="connsiteY3" fmla="*/ 2046754 h 2046754"/>
              <a:gd name="connsiteX4" fmla="*/ 0 w 7528564"/>
              <a:gd name="connsiteY4" fmla="*/ 714655 h 2046754"/>
              <a:gd name="connsiteX0" fmla="*/ 6020034 w 7528564"/>
              <a:gd name="connsiteY0" fmla="*/ 929816 h 2046754"/>
              <a:gd name="connsiteX1" fmla="*/ 7236735 w 7528564"/>
              <a:gd name="connsiteY1" fmla="*/ 85733 h 2046754"/>
              <a:gd name="connsiteX2" fmla="*/ 7528564 w 7528564"/>
              <a:gd name="connsiteY2" fmla="*/ 1001974 h 2046754"/>
              <a:gd name="connsiteX3" fmla="*/ 6483784 w 7528564"/>
              <a:gd name="connsiteY3" fmla="*/ 2046754 h 2046754"/>
              <a:gd name="connsiteX4" fmla="*/ 6020034 w 7528564"/>
              <a:gd name="connsiteY4" fmla="*/ 929816 h 2046754"/>
              <a:gd name="connsiteX0" fmla="*/ 39645 w 7528564"/>
              <a:gd name="connsiteY0" fmla="*/ 723872 h 2046754"/>
              <a:gd name="connsiteX1" fmla="*/ 1289472 w 7528564"/>
              <a:gd name="connsiteY1" fmla="*/ 0 h 2046754"/>
              <a:gd name="connsiteX2" fmla="*/ 7248651 w 7528564"/>
              <a:gd name="connsiteY2" fmla="*/ 117435 h 2046754"/>
              <a:gd name="connsiteX3" fmla="*/ 6038545 w 7528564"/>
              <a:gd name="connsiteY3" fmla="*/ 946977 h 2046754"/>
              <a:gd name="connsiteX4" fmla="*/ 39645 w 7528564"/>
              <a:gd name="connsiteY4" fmla="*/ 723872 h 2046754"/>
              <a:gd name="connsiteX0" fmla="*/ 19860 w 7528564"/>
              <a:gd name="connsiteY0" fmla="*/ 767492 h 2046754"/>
              <a:gd name="connsiteX1" fmla="*/ 1289472 w 7528564"/>
              <a:gd name="connsiteY1" fmla="*/ 1 h 2046754"/>
              <a:gd name="connsiteX2" fmla="*/ 7202412 w 7528564"/>
              <a:gd name="connsiteY2" fmla="*/ 122757 h 2046754"/>
              <a:gd name="connsiteX3" fmla="*/ 7528564 w 7528564"/>
              <a:gd name="connsiteY3" fmla="*/ 1001974 h 2046754"/>
              <a:gd name="connsiteX4" fmla="*/ 6483784 w 7528564"/>
              <a:gd name="connsiteY4" fmla="*/ 2046754 h 2046754"/>
              <a:gd name="connsiteX5" fmla="*/ 725529 w 7528564"/>
              <a:gd name="connsiteY5" fmla="*/ 2046754 h 2046754"/>
              <a:gd name="connsiteX6" fmla="*/ 19860 w 7528564"/>
              <a:gd name="connsiteY6" fmla="*/ 767492 h 2046754"/>
              <a:gd name="connsiteX7" fmla="*/ 50212 w 7528564"/>
              <a:gd name="connsiteY7" fmla="*/ 719900 h 2046754"/>
              <a:gd name="connsiteX8" fmla="*/ 6035922 w 7528564"/>
              <a:gd name="connsiteY8" fmla="*/ 972084 h 2046754"/>
              <a:gd name="connsiteX9" fmla="*/ 7212978 w 7528564"/>
              <a:gd name="connsiteY9" fmla="*/ 118785 h 2046754"/>
              <a:gd name="connsiteX10" fmla="*/ 6017411 w 7528564"/>
              <a:gd name="connsiteY10" fmla="*/ 954922 h 2046754"/>
              <a:gd name="connsiteX11" fmla="*/ 6483784 w 7528564"/>
              <a:gd name="connsiteY11" fmla="*/ 2046754 h 2046754"/>
              <a:gd name="connsiteX0" fmla="*/ 0 w 7528564"/>
              <a:gd name="connsiteY0" fmla="*/ 714655 h 2046754"/>
              <a:gd name="connsiteX1" fmla="*/ 6017410 w 7528564"/>
              <a:gd name="connsiteY1" fmla="*/ 954922 h 2046754"/>
              <a:gd name="connsiteX2" fmla="*/ 6483784 w 7528564"/>
              <a:gd name="connsiteY2" fmla="*/ 2046754 h 2046754"/>
              <a:gd name="connsiteX3" fmla="*/ 725529 w 7528564"/>
              <a:gd name="connsiteY3" fmla="*/ 2046754 h 2046754"/>
              <a:gd name="connsiteX4" fmla="*/ 0 w 7528564"/>
              <a:gd name="connsiteY4" fmla="*/ 714655 h 2046754"/>
              <a:gd name="connsiteX0" fmla="*/ 6020034 w 7528564"/>
              <a:gd name="connsiteY0" fmla="*/ 929816 h 2046754"/>
              <a:gd name="connsiteX1" fmla="*/ 7236735 w 7528564"/>
              <a:gd name="connsiteY1" fmla="*/ 85733 h 2046754"/>
              <a:gd name="connsiteX2" fmla="*/ 7528564 w 7528564"/>
              <a:gd name="connsiteY2" fmla="*/ 1001974 h 2046754"/>
              <a:gd name="connsiteX3" fmla="*/ 6483784 w 7528564"/>
              <a:gd name="connsiteY3" fmla="*/ 2046754 h 2046754"/>
              <a:gd name="connsiteX4" fmla="*/ 6020034 w 7528564"/>
              <a:gd name="connsiteY4" fmla="*/ 929816 h 2046754"/>
              <a:gd name="connsiteX0" fmla="*/ 39645 w 7528564"/>
              <a:gd name="connsiteY0" fmla="*/ 723872 h 2046754"/>
              <a:gd name="connsiteX1" fmla="*/ 1289472 w 7528564"/>
              <a:gd name="connsiteY1" fmla="*/ 0 h 2046754"/>
              <a:gd name="connsiteX2" fmla="*/ 7248651 w 7528564"/>
              <a:gd name="connsiteY2" fmla="*/ 117435 h 2046754"/>
              <a:gd name="connsiteX3" fmla="*/ 6038545 w 7528564"/>
              <a:gd name="connsiteY3" fmla="*/ 946977 h 2046754"/>
              <a:gd name="connsiteX4" fmla="*/ 39645 w 7528564"/>
              <a:gd name="connsiteY4" fmla="*/ 723872 h 2046754"/>
              <a:gd name="connsiteX0" fmla="*/ 19860 w 7528564"/>
              <a:gd name="connsiteY0" fmla="*/ 767492 h 2046754"/>
              <a:gd name="connsiteX1" fmla="*/ 1289472 w 7528564"/>
              <a:gd name="connsiteY1" fmla="*/ 1 h 2046754"/>
              <a:gd name="connsiteX2" fmla="*/ 7202412 w 7528564"/>
              <a:gd name="connsiteY2" fmla="*/ 122757 h 2046754"/>
              <a:gd name="connsiteX3" fmla="*/ 7528564 w 7528564"/>
              <a:gd name="connsiteY3" fmla="*/ 1001974 h 2046754"/>
              <a:gd name="connsiteX4" fmla="*/ 6483784 w 7528564"/>
              <a:gd name="connsiteY4" fmla="*/ 2046754 h 2046754"/>
              <a:gd name="connsiteX5" fmla="*/ 590327 w 7528564"/>
              <a:gd name="connsiteY5" fmla="*/ 1494572 h 2046754"/>
              <a:gd name="connsiteX6" fmla="*/ 19860 w 7528564"/>
              <a:gd name="connsiteY6" fmla="*/ 767492 h 2046754"/>
              <a:gd name="connsiteX7" fmla="*/ 50212 w 7528564"/>
              <a:gd name="connsiteY7" fmla="*/ 719900 h 2046754"/>
              <a:gd name="connsiteX8" fmla="*/ 6035922 w 7528564"/>
              <a:gd name="connsiteY8" fmla="*/ 972084 h 2046754"/>
              <a:gd name="connsiteX9" fmla="*/ 7212978 w 7528564"/>
              <a:gd name="connsiteY9" fmla="*/ 118785 h 2046754"/>
              <a:gd name="connsiteX10" fmla="*/ 6017411 w 7528564"/>
              <a:gd name="connsiteY10" fmla="*/ 954922 h 2046754"/>
              <a:gd name="connsiteX11" fmla="*/ 6483784 w 7528564"/>
              <a:gd name="connsiteY11" fmla="*/ 2046754 h 2046754"/>
              <a:gd name="connsiteX0" fmla="*/ 0 w 7528564"/>
              <a:gd name="connsiteY0" fmla="*/ 714655 h 2505712"/>
              <a:gd name="connsiteX1" fmla="*/ 6017410 w 7528564"/>
              <a:gd name="connsiteY1" fmla="*/ 954922 h 2505712"/>
              <a:gd name="connsiteX2" fmla="*/ 6483784 w 7528564"/>
              <a:gd name="connsiteY2" fmla="*/ 2046754 h 2505712"/>
              <a:gd name="connsiteX3" fmla="*/ 725529 w 7528564"/>
              <a:gd name="connsiteY3" fmla="*/ 2046754 h 2505712"/>
              <a:gd name="connsiteX4" fmla="*/ 0 w 7528564"/>
              <a:gd name="connsiteY4" fmla="*/ 714655 h 2505712"/>
              <a:gd name="connsiteX0" fmla="*/ 6020034 w 7528564"/>
              <a:gd name="connsiteY0" fmla="*/ 929816 h 2505712"/>
              <a:gd name="connsiteX1" fmla="*/ 7236735 w 7528564"/>
              <a:gd name="connsiteY1" fmla="*/ 85733 h 2505712"/>
              <a:gd name="connsiteX2" fmla="*/ 7528564 w 7528564"/>
              <a:gd name="connsiteY2" fmla="*/ 1001974 h 2505712"/>
              <a:gd name="connsiteX3" fmla="*/ 6483784 w 7528564"/>
              <a:gd name="connsiteY3" fmla="*/ 2046754 h 2505712"/>
              <a:gd name="connsiteX4" fmla="*/ 6020034 w 7528564"/>
              <a:gd name="connsiteY4" fmla="*/ 929816 h 2505712"/>
              <a:gd name="connsiteX0" fmla="*/ 39645 w 7528564"/>
              <a:gd name="connsiteY0" fmla="*/ 723872 h 2505712"/>
              <a:gd name="connsiteX1" fmla="*/ 1289472 w 7528564"/>
              <a:gd name="connsiteY1" fmla="*/ 0 h 2505712"/>
              <a:gd name="connsiteX2" fmla="*/ 7248651 w 7528564"/>
              <a:gd name="connsiteY2" fmla="*/ 117435 h 2505712"/>
              <a:gd name="connsiteX3" fmla="*/ 6038545 w 7528564"/>
              <a:gd name="connsiteY3" fmla="*/ 946977 h 2505712"/>
              <a:gd name="connsiteX4" fmla="*/ 39645 w 7528564"/>
              <a:gd name="connsiteY4" fmla="*/ 723872 h 2505712"/>
              <a:gd name="connsiteX0" fmla="*/ 19860 w 7528564"/>
              <a:gd name="connsiteY0" fmla="*/ 767492 h 2505712"/>
              <a:gd name="connsiteX1" fmla="*/ 1289472 w 7528564"/>
              <a:gd name="connsiteY1" fmla="*/ 1 h 2505712"/>
              <a:gd name="connsiteX2" fmla="*/ 7202412 w 7528564"/>
              <a:gd name="connsiteY2" fmla="*/ 122757 h 2505712"/>
              <a:gd name="connsiteX3" fmla="*/ 7528564 w 7528564"/>
              <a:gd name="connsiteY3" fmla="*/ 1001974 h 2505712"/>
              <a:gd name="connsiteX4" fmla="*/ 6483784 w 7528564"/>
              <a:gd name="connsiteY4" fmla="*/ 2046754 h 2505712"/>
              <a:gd name="connsiteX5" fmla="*/ 590327 w 7528564"/>
              <a:gd name="connsiteY5" fmla="*/ 1494572 h 2505712"/>
              <a:gd name="connsiteX6" fmla="*/ 19860 w 7528564"/>
              <a:gd name="connsiteY6" fmla="*/ 767492 h 2505712"/>
              <a:gd name="connsiteX7" fmla="*/ 50212 w 7528564"/>
              <a:gd name="connsiteY7" fmla="*/ 719900 h 2505712"/>
              <a:gd name="connsiteX8" fmla="*/ 6035922 w 7528564"/>
              <a:gd name="connsiteY8" fmla="*/ 972084 h 2505712"/>
              <a:gd name="connsiteX9" fmla="*/ 7212978 w 7528564"/>
              <a:gd name="connsiteY9" fmla="*/ 118785 h 2505712"/>
              <a:gd name="connsiteX10" fmla="*/ 6017411 w 7528564"/>
              <a:gd name="connsiteY10" fmla="*/ 954922 h 2505712"/>
              <a:gd name="connsiteX11" fmla="*/ 5872398 w 7528564"/>
              <a:gd name="connsiteY11" fmla="*/ 2505712 h 2505712"/>
              <a:gd name="connsiteX0" fmla="*/ 0 w 7528564"/>
              <a:gd name="connsiteY0" fmla="*/ 714655 h 2515006"/>
              <a:gd name="connsiteX1" fmla="*/ 6017410 w 7528564"/>
              <a:gd name="connsiteY1" fmla="*/ 954922 h 2515006"/>
              <a:gd name="connsiteX2" fmla="*/ 6483784 w 7528564"/>
              <a:gd name="connsiteY2" fmla="*/ 2046754 h 2515006"/>
              <a:gd name="connsiteX3" fmla="*/ 725529 w 7528564"/>
              <a:gd name="connsiteY3" fmla="*/ 2046754 h 2515006"/>
              <a:gd name="connsiteX4" fmla="*/ 0 w 7528564"/>
              <a:gd name="connsiteY4" fmla="*/ 714655 h 2515006"/>
              <a:gd name="connsiteX0" fmla="*/ 6020034 w 7528564"/>
              <a:gd name="connsiteY0" fmla="*/ 929816 h 2515006"/>
              <a:gd name="connsiteX1" fmla="*/ 7236735 w 7528564"/>
              <a:gd name="connsiteY1" fmla="*/ 85733 h 2515006"/>
              <a:gd name="connsiteX2" fmla="*/ 7528564 w 7528564"/>
              <a:gd name="connsiteY2" fmla="*/ 1001974 h 2515006"/>
              <a:gd name="connsiteX3" fmla="*/ 6483784 w 7528564"/>
              <a:gd name="connsiteY3" fmla="*/ 2046754 h 2515006"/>
              <a:gd name="connsiteX4" fmla="*/ 6020034 w 7528564"/>
              <a:gd name="connsiteY4" fmla="*/ 929816 h 2515006"/>
              <a:gd name="connsiteX0" fmla="*/ 39645 w 7528564"/>
              <a:gd name="connsiteY0" fmla="*/ 723872 h 2515006"/>
              <a:gd name="connsiteX1" fmla="*/ 1289472 w 7528564"/>
              <a:gd name="connsiteY1" fmla="*/ 0 h 2515006"/>
              <a:gd name="connsiteX2" fmla="*/ 7248651 w 7528564"/>
              <a:gd name="connsiteY2" fmla="*/ 117435 h 2515006"/>
              <a:gd name="connsiteX3" fmla="*/ 6038545 w 7528564"/>
              <a:gd name="connsiteY3" fmla="*/ 946977 h 2515006"/>
              <a:gd name="connsiteX4" fmla="*/ 39645 w 7528564"/>
              <a:gd name="connsiteY4" fmla="*/ 723872 h 2515006"/>
              <a:gd name="connsiteX0" fmla="*/ 19860 w 7528564"/>
              <a:gd name="connsiteY0" fmla="*/ 767492 h 2515006"/>
              <a:gd name="connsiteX1" fmla="*/ 1289472 w 7528564"/>
              <a:gd name="connsiteY1" fmla="*/ 1 h 2515006"/>
              <a:gd name="connsiteX2" fmla="*/ 7202412 w 7528564"/>
              <a:gd name="connsiteY2" fmla="*/ 122757 h 2515006"/>
              <a:gd name="connsiteX3" fmla="*/ 7528564 w 7528564"/>
              <a:gd name="connsiteY3" fmla="*/ 1001974 h 2515006"/>
              <a:gd name="connsiteX4" fmla="*/ 5815591 w 7528564"/>
              <a:gd name="connsiteY4" fmla="*/ 2515006 h 2515006"/>
              <a:gd name="connsiteX5" fmla="*/ 590327 w 7528564"/>
              <a:gd name="connsiteY5" fmla="*/ 1494572 h 2515006"/>
              <a:gd name="connsiteX6" fmla="*/ 19860 w 7528564"/>
              <a:gd name="connsiteY6" fmla="*/ 767492 h 2515006"/>
              <a:gd name="connsiteX7" fmla="*/ 50212 w 7528564"/>
              <a:gd name="connsiteY7" fmla="*/ 719900 h 2515006"/>
              <a:gd name="connsiteX8" fmla="*/ 6035922 w 7528564"/>
              <a:gd name="connsiteY8" fmla="*/ 972084 h 2515006"/>
              <a:gd name="connsiteX9" fmla="*/ 7212978 w 7528564"/>
              <a:gd name="connsiteY9" fmla="*/ 118785 h 2515006"/>
              <a:gd name="connsiteX10" fmla="*/ 6017411 w 7528564"/>
              <a:gd name="connsiteY10" fmla="*/ 954922 h 2515006"/>
              <a:gd name="connsiteX11" fmla="*/ 5872398 w 7528564"/>
              <a:gd name="connsiteY11" fmla="*/ 2505712 h 2515006"/>
              <a:gd name="connsiteX0" fmla="*/ 0 w 7528564"/>
              <a:gd name="connsiteY0" fmla="*/ 714655 h 2515006"/>
              <a:gd name="connsiteX1" fmla="*/ 6017410 w 7528564"/>
              <a:gd name="connsiteY1" fmla="*/ 954922 h 2515006"/>
              <a:gd name="connsiteX2" fmla="*/ 6483784 w 7528564"/>
              <a:gd name="connsiteY2" fmla="*/ 2046754 h 2515006"/>
              <a:gd name="connsiteX3" fmla="*/ 725529 w 7528564"/>
              <a:gd name="connsiteY3" fmla="*/ 2046754 h 2515006"/>
              <a:gd name="connsiteX4" fmla="*/ 0 w 7528564"/>
              <a:gd name="connsiteY4" fmla="*/ 714655 h 2515006"/>
              <a:gd name="connsiteX0" fmla="*/ 6020034 w 7528564"/>
              <a:gd name="connsiteY0" fmla="*/ 929816 h 2515006"/>
              <a:gd name="connsiteX1" fmla="*/ 7236735 w 7528564"/>
              <a:gd name="connsiteY1" fmla="*/ 85733 h 2515006"/>
              <a:gd name="connsiteX2" fmla="*/ 7528564 w 7528564"/>
              <a:gd name="connsiteY2" fmla="*/ 1001974 h 2515006"/>
              <a:gd name="connsiteX3" fmla="*/ 5807646 w 7528564"/>
              <a:gd name="connsiteY3" fmla="*/ 2493871 h 2515006"/>
              <a:gd name="connsiteX4" fmla="*/ 6020034 w 7528564"/>
              <a:gd name="connsiteY4" fmla="*/ 929816 h 2515006"/>
              <a:gd name="connsiteX0" fmla="*/ 39645 w 7528564"/>
              <a:gd name="connsiteY0" fmla="*/ 723872 h 2515006"/>
              <a:gd name="connsiteX1" fmla="*/ 1289472 w 7528564"/>
              <a:gd name="connsiteY1" fmla="*/ 0 h 2515006"/>
              <a:gd name="connsiteX2" fmla="*/ 7248651 w 7528564"/>
              <a:gd name="connsiteY2" fmla="*/ 117435 h 2515006"/>
              <a:gd name="connsiteX3" fmla="*/ 6038545 w 7528564"/>
              <a:gd name="connsiteY3" fmla="*/ 946977 h 2515006"/>
              <a:gd name="connsiteX4" fmla="*/ 39645 w 7528564"/>
              <a:gd name="connsiteY4" fmla="*/ 723872 h 2515006"/>
              <a:gd name="connsiteX0" fmla="*/ 19860 w 7528564"/>
              <a:gd name="connsiteY0" fmla="*/ 767492 h 2515006"/>
              <a:gd name="connsiteX1" fmla="*/ 1289472 w 7528564"/>
              <a:gd name="connsiteY1" fmla="*/ 1 h 2515006"/>
              <a:gd name="connsiteX2" fmla="*/ 7202412 w 7528564"/>
              <a:gd name="connsiteY2" fmla="*/ 122757 h 2515006"/>
              <a:gd name="connsiteX3" fmla="*/ 7528564 w 7528564"/>
              <a:gd name="connsiteY3" fmla="*/ 1001974 h 2515006"/>
              <a:gd name="connsiteX4" fmla="*/ 5815591 w 7528564"/>
              <a:gd name="connsiteY4" fmla="*/ 2515006 h 2515006"/>
              <a:gd name="connsiteX5" fmla="*/ 590327 w 7528564"/>
              <a:gd name="connsiteY5" fmla="*/ 1494572 h 2515006"/>
              <a:gd name="connsiteX6" fmla="*/ 19860 w 7528564"/>
              <a:gd name="connsiteY6" fmla="*/ 767492 h 2515006"/>
              <a:gd name="connsiteX7" fmla="*/ 50212 w 7528564"/>
              <a:gd name="connsiteY7" fmla="*/ 719900 h 2515006"/>
              <a:gd name="connsiteX8" fmla="*/ 6035922 w 7528564"/>
              <a:gd name="connsiteY8" fmla="*/ 972084 h 2515006"/>
              <a:gd name="connsiteX9" fmla="*/ 7212978 w 7528564"/>
              <a:gd name="connsiteY9" fmla="*/ 118785 h 2515006"/>
              <a:gd name="connsiteX10" fmla="*/ 6017411 w 7528564"/>
              <a:gd name="connsiteY10" fmla="*/ 954922 h 2515006"/>
              <a:gd name="connsiteX11" fmla="*/ 5872398 w 7528564"/>
              <a:gd name="connsiteY11" fmla="*/ 2505712 h 2515006"/>
              <a:gd name="connsiteX0" fmla="*/ 0 w 7528564"/>
              <a:gd name="connsiteY0" fmla="*/ 714655 h 2529545"/>
              <a:gd name="connsiteX1" fmla="*/ 6017410 w 7528564"/>
              <a:gd name="connsiteY1" fmla="*/ 954922 h 2529545"/>
              <a:gd name="connsiteX2" fmla="*/ 6483784 w 7528564"/>
              <a:gd name="connsiteY2" fmla="*/ 2046754 h 2529545"/>
              <a:gd name="connsiteX3" fmla="*/ 725529 w 7528564"/>
              <a:gd name="connsiteY3" fmla="*/ 2046754 h 2529545"/>
              <a:gd name="connsiteX4" fmla="*/ 0 w 7528564"/>
              <a:gd name="connsiteY4" fmla="*/ 714655 h 2529545"/>
              <a:gd name="connsiteX0" fmla="*/ 6020034 w 7528564"/>
              <a:gd name="connsiteY0" fmla="*/ 929816 h 2529545"/>
              <a:gd name="connsiteX1" fmla="*/ 7236735 w 7528564"/>
              <a:gd name="connsiteY1" fmla="*/ 85733 h 2529545"/>
              <a:gd name="connsiteX2" fmla="*/ 7528564 w 7528564"/>
              <a:gd name="connsiteY2" fmla="*/ 1001974 h 2529545"/>
              <a:gd name="connsiteX3" fmla="*/ 5807646 w 7528564"/>
              <a:gd name="connsiteY3" fmla="*/ 2493871 h 2529545"/>
              <a:gd name="connsiteX4" fmla="*/ 6020034 w 7528564"/>
              <a:gd name="connsiteY4" fmla="*/ 929816 h 2529545"/>
              <a:gd name="connsiteX0" fmla="*/ 39645 w 7528564"/>
              <a:gd name="connsiteY0" fmla="*/ 723872 h 2529545"/>
              <a:gd name="connsiteX1" fmla="*/ 1289472 w 7528564"/>
              <a:gd name="connsiteY1" fmla="*/ 0 h 2529545"/>
              <a:gd name="connsiteX2" fmla="*/ 7248651 w 7528564"/>
              <a:gd name="connsiteY2" fmla="*/ 117435 h 2529545"/>
              <a:gd name="connsiteX3" fmla="*/ 6038545 w 7528564"/>
              <a:gd name="connsiteY3" fmla="*/ 946977 h 2529545"/>
              <a:gd name="connsiteX4" fmla="*/ 39645 w 7528564"/>
              <a:gd name="connsiteY4" fmla="*/ 723872 h 2529545"/>
              <a:gd name="connsiteX0" fmla="*/ 19860 w 7528564"/>
              <a:gd name="connsiteY0" fmla="*/ 767492 h 2529545"/>
              <a:gd name="connsiteX1" fmla="*/ 1289472 w 7528564"/>
              <a:gd name="connsiteY1" fmla="*/ 1 h 2529545"/>
              <a:gd name="connsiteX2" fmla="*/ 7202412 w 7528564"/>
              <a:gd name="connsiteY2" fmla="*/ 122757 h 2529545"/>
              <a:gd name="connsiteX3" fmla="*/ 7528564 w 7528564"/>
              <a:gd name="connsiteY3" fmla="*/ 1001974 h 2529545"/>
              <a:gd name="connsiteX4" fmla="*/ 5815591 w 7528564"/>
              <a:gd name="connsiteY4" fmla="*/ 2515006 h 2529545"/>
              <a:gd name="connsiteX5" fmla="*/ 590327 w 7528564"/>
              <a:gd name="connsiteY5" fmla="*/ 1494572 h 2529545"/>
              <a:gd name="connsiteX6" fmla="*/ 19860 w 7528564"/>
              <a:gd name="connsiteY6" fmla="*/ 767492 h 2529545"/>
              <a:gd name="connsiteX7" fmla="*/ 50212 w 7528564"/>
              <a:gd name="connsiteY7" fmla="*/ 719900 h 2529545"/>
              <a:gd name="connsiteX8" fmla="*/ 6035922 w 7528564"/>
              <a:gd name="connsiteY8" fmla="*/ 972084 h 2529545"/>
              <a:gd name="connsiteX9" fmla="*/ 7212978 w 7528564"/>
              <a:gd name="connsiteY9" fmla="*/ 118785 h 2529545"/>
              <a:gd name="connsiteX10" fmla="*/ 6017411 w 7528564"/>
              <a:gd name="connsiteY10" fmla="*/ 954922 h 2529545"/>
              <a:gd name="connsiteX11" fmla="*/ 5808995 w 7528564"/>
              <a:gd name="connsiteY11" fmla="*/ 2529545 h 2529545"/>
              <a:gd name="connsiteX0" fmla="*/ 0 w 7528564"/>
              <a:gd name="connsiteY0" fmla="*/ 714655 h 2529545"/>
              <a:gd name="connsiteX1" fmla="*/ 6017410 w 7528564"/>
              <a:gd name="connsiteY1" fmla="*/ 954922 h 2529545"/>
              <a:gd name="connsiteX2" fmla="*/ 5811619 w 7528564"/>
              <a:gd name="connsiteY2" fmla="*/ 2504440 h 2529545"/>
              <a:gd name="connsiteX3" fmla="*/ 725529 w 7528564"/>
              <a:gd name="connsiteY3" fmla="*/ 2046754 h 2529545"/>
              <a:gd name="connsiteX4" fmla="*/ 0 w 7528564"/>
              <a:gd name="connsiteY4" fmla="*/ 714655 h 2529545"/>
              <a:gd name="connsiteX0" fmla="*/ 6020034 w 7528564"/>
              <a:gd name="connsiteY0" fmla="*/ 929816 h 2529545"/>
              <a:gd name="connsiteX1" fmla="*/ 7236735 w 7528564"/>
              <a:gd name="connsiteY1" fmla="*/ 85733 h 2529545"/>
              <a:gd name="connsiteX2" fmla="*/ 7528564 w 7528564"/>
              <a:gd name="connsiteY2" fmla="*/ 1001974 h 2529545"/>
              <a:gd name="connsiteX3" fmla="*/ 5807646 w 7528564"/>
              <a:gd name="connsiteY3" fmla="*/ 2493871 h 2529545"/>
              <a:gd name="connsiteX4" fmla="*/ 6020034 w 7528564"/>
              <a:gd name="connsiteY4" fmla="*/ 929816 h 2529545"/>
              <a:gd name="connsiteX0" fmla="*/ 39645 w 7528564"/>
              <a:gd name="connsiteY0" fmla="*/ 723872 h 2529545"/>
              <a:gd name="connsiteX1" fmla="*/ 1289472 w 7528564"/>
              <a:gd name="connsiteY1" fmla="*/ 0 h 2529545"/>
              <a:gd name="connsiteX2" fmla="*/ 7248651 w 7528564"/>
              <a:gd name="connsiteY2" fmla="*/ 117435 h 2529545"/>
              <a:gd name="connsiteX3" fmla="*/ 6038545 w 7528564"/>
              <a:gd name="connsiteY3" fmla="*/ 946977 h 2529545"/>
              <a:gd name="connsiteX4" fmla="*/ 39645 w 7528564"/>
              <a:gd name="connsiteY4" fmla="*/ 723872 h 2529545"/>
              <a:gd name="connsiteX0" fmla="*/ 19860 w 7528564"/>
              <a:gd name="connsiteY0" fmla="*/ 767492 h 2529545"/>
              <a:gd name="connsiteX1" fmla="*/ 1289472 w 7528564"/>
              <a:gd name="connsiteY1" fmla="*/ 1 h 2529545"/>
              <a:gd name="connsiteX2" fmla="*/ 7202412 w 7528564"/>
              <a:gd name="connsiteY2" fmla="*/ 122757 h 2529545"/>
              <a:gd name="connsiteX3" fmla="*/ 7528564 w 7528564"/>
              <a:gd name="connsiteY3" fmla="*/ 1001974 h 2529545"/>
              <a:gd name="connsiteX4" fmla="*/ 5815591 w 7528564"/>
              <a:gd name="connsiteY4" fmla="*/ 2515006 h 2529545"/>
              <a:gd name="connsiteX5" fmla="*/ 590327 w 7528564"/>
              <a:gd name="connsiteY5" fmla="*/ 1494572 h 2529545"/>
              <a:gd name="connsiteX6" fmla="*/ 19860 w 7528564"/>
              <a:gd name="connsiteY6" fmla="*/ 767492 h 2529545"/>
              <a:gd name="connsiteX7" fmla="*/ 50212 w 7528564"/>
              <a:gd name="connsiteY7" fmla="*/ 719900 h 2529545"/>
              <a:gd name="connsiteX8" fmla="*/ 6035922 w 7528564"/>
              <a:gd name="connsiteY8" fmla="*/ 972084 h 2529545"/>
              <a:gd name="connsiteX9" fmla="*/ 7212978 w 7528564"/>
              <a:gd name="connsiteY9" fmla="*/ 118785 h 2529545"/>
              <a:gd name="connsiteX10" fmla="*/ 6017411 w 7528564"/>
              <a:gd name="connsiteY10" fmla="*/ 954922 h 2529545"/>
              <a:gd name="connsiteX11" fmla="*/ 5808995 w 7528564"/>
              <a:gd name="connsiteY11" fmla="*/ 2529545 h 2529545"/>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6020034 w 7528564"/>
              <a:gd name="connsiteY0" fmla="*/ 929816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6020034 w 7528564"/>
              <a:gd name="connsiteY4" fmla="*/ 929816 h 2522949"/>
              <a:gd name="connsiteX0" fmla="*/ 39645 w 7528564"/>
              <a:gd name="connsiteY0" fmla="*/ 723872 h 2522949"/>
              <a:gd name="connsiteX1" fmla="*/ 1289472 w 7528564"/>
              <a:gd name="connsiteY1" fmla="*/ 0 h 2522949"/>
              <a:gd name="connsiteX2" fmla="*/ 7248651 w 7528564"/>
              <a:gd name="connsiteY2" fmla="*/ 117435 h 2522949"/>
              <a:gd name="connsiteX3" fmla="*/ 6038545 w 7528564"/>
              <a:gd name="connsiteY3" fmla="*/ 946977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6035922 w 7528564"/>
              <a:gd name="connsiteY8" fmla="*/ 972084 h 2522949"/>
              <a:gd name="connsiteX9" fmla="*/ 7212978 w 7528564"/>
              <a:gd name="connsiteY9" fmla="*/ 118785 h 2522949"/>
              <a:gd name="connsiteX10" fmla="*/ 6017411 w 7528564"/>
              <a:gd name="connsiteY10" fmla="*/ 954922 h 2522949"/>
              <a:gd name="connsiteX11" fmla="*/ 5794457 w 7528564"/>
              <a:gd name="connsiteY11" fmla="*/ 2522949 h 2522949"/>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6020034 w 7528564"/>
              <a:gd name="connsiteY0" fmla="*/ 929816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6020034 w 7528564"/>
              <a:gd name="connsiteY4" fmla="*/ 929816 h 2522949"/>
              <a:gd name="connsiteX0" fmla="*/ 39645 w 7528564"/>
              <a:gd name="connsiteY0" fmla="*/ 723872 h 2522949"/>
              <a:gd name="connsiteX1" fmla="*/ 1289472 w 7528564"/>
              <a:gd name="connsiteY1" fmla="*/ 0 h 2522949"/>
              <a:gd name="connsiteX2" fmla="*/ 7248651 w 7528564"/>
              <a:gd name="connsiteY2" fmla="*/ 117435 h 2522949"/>
              <a:gd name="connsiteX3" fmla="*/ 6038545 w 7528564"/>
              <a:gd name="connsiteY3" fmla="*/ 946977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6035922 w 7528564"/>
              <a:gd name="connsiteY8" fmla="*/ 972084 h 2522949"/>
              <a:gd name="connsiteX9" fmla="*/ 7212978 w 7528564"/>
              <a:gd name="connsiteY9" fmla="*/ 118785 h 2522949"/>
              <a:gd name="connsiteX10" fmla="*/ 5650567 w 7528564"/>
              <a:gd name="connsiteY10" fmla="*/ 1551101 h 2522949"/>
              <a:gd name="connsiteX11" fmla="*/ 5794457 w 7528564"/>
              <a:gd name="connsiteY11" fmla="*/ 2522949 h 2522949"/>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6020034 w 7528564"/>
              <a:gd name="connsiteY0" fmla="*/ 929816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6020034 w 7528564"/>
              <a:gd name="connsiteY4" fmla="*/ 929816 h 2522949"/>
              <a:gd name="connsiteX0" fmla="*/ 39645 w 7528564"/>
              <a:gd name="connsiteY0" fmla="*/ 723872 h 2522949"/>
              <a:gd name="connsiteX1" fmla="*/ 1289472 w 7528564"/>
              <a:gd name="connsiteY1" fmla="*/ 0 h 2522949"/>
              <a:gd name="connsiteX2" fmla="*/ 7248651 w 7528564"/>
              <a:gd name="connsiteY2" fmla="*/ 117435 h 2522949"/>
              <a:gd name="connsiteX3" fmla="*/ 6038545 w 7528564"/>
              <a:gd name="connsiteY3" fmla="*/ 946977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6035922 w 7528564"/>
              <a:gd name="connsiteY8" fmla="*/ 972084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6020034 w 7528564"/>
              <a:gd name="connsiteY0" fmla="*/ 929816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6020034 w 7528564"/>
              <a:gd name="connsiteY4" fmla="*/ 929816 h 2522949"/>
              <a:gd name="connsiteX0" fmla="*/ 39645 w 7528564"/>
              <a:gd name="connsiteY0" fmla="*/ 723872 h 2522949"/>
              <a:gd name="connsiteX1" fmla="*/ 1289472 w 7528564"/>
              <a:gd name="connsiteY1" fmla="*/ 0 h 2522949"/>
              <a:gd name="connsiteX2" fmla="*/ 7248651 w 7528564"/>
              <a:gd name="connsiteY2" fmla="*/ 117435 h 2522949"/>
              <a:gd name="connsiteX3" fmla="*/ 6038545 w 7528564"/>
              <a:gd name="connsiteY3" fmla="*/ 946977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6020034 w 7528564"/>
              <a:gd name="connsiteY0" fmla="*/ 929816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6020034 w 7528564"/>
              <a:gd name="connsiteY4" fmla="*/ 929816 h 2522949"/>
              <a:gd name="connsiteX0" fmla="*/ 39645 w 7528564"/>
              <a:gd name="connsiteY0" fmla="*/ 72387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39645 w 7528564"/>
              <a:gd name="connsiteY0" fmla="*/ 72387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5333403 w 7528564"/>
              <a:gd name="connsiteY1" fmla="*/ 1477357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39645 w 7528564"/>
              <a:gd name="connsiteY0" fmla="*/ 72387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5333403 w 7528564"/>
              <a:gd name="connsiteY1" fmla="*/ 1477357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39645 w 7528564"/>
              <a:gd name="connsiteY0" fmla="*/ 72387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9293 w 7528564"/>
              <a:gd name="connsiteY7" fmla="*/ 771462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5333403 w 7528564"/>
              <a:gd name="connsiteY1" fmla="*/ 1477357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39645 w 7528564"/>
              <a:gd name="connsiteY0" fmla="*/ 72387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2697 w 7528564"/>
              <a:gd name="connsiteY7" fmla="*/ 7860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5333403 w 7528564"/>
              <a:gd name="connsiteY1" fmla="*/ 1477357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21208 w 7528564"/>
              <a:gd name="connsiteY0" fmla="*/ 80316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21208 w 7528564"/>
              <a:gd name="connsiteY4" fmla="*/ 80316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2697 w 7528564"/>
              <a:gd name="connsiteY7" fmla="*/ 7860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5333403 w 7528564"/>
              <a:gd name="connsiteY1" fmla="*/ 1477357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21208 w 7528564"/>
              <a:gd name="connsiteY0" fmla="*/ 80316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21208 w 7528564"/>
              <a:gd name="connsiteY4" fmla="*/ 803162 h 2522949"/>
              <a:gd name="connsiteX0" fmla="*/ 75 w 7528564"/>
              <a:gd name="connsiteY0" fmla="*/ 811109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75 w 7528564"/>
              <a:gd name="connsiteY6" fmla="*/ 811109 h 2522949"/>
              <a:gd name="connsiteX7" fmla="*/ 2697 w 7528564"/>
              <a:gd name="connsiteY7" fmla="*/ 7860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33398 w 7536433"/>
              <a:gd name="connsiteY3" fmla="*/ 2046754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210281 w 7536433"/>
              <a:gd name="connsiteY2" fmla="*/ 122757 h 2522949"/>
              <a:gd name="connsiteX3" fmla="*/ 7536433 w 7536433"/>
              <a:gd name="connsiteY3" fmla="*/ 1001974 h 2522949"/>
              <a:gd name="connsiteX4" fmla="*/ 5823460 w 7536433"/>
              <a:gd name="connsiteY4" fmla="*/ 2515006 h 2522949"/>
              <a:gd name="connsiteX5" fmla="*/ 598196 w 7536433"/>
              <a:gd name="connsiteY5" fmla="*/ 1494572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220847 w 7536433"/>
              <a:gd name="connsiteY9" fmla="*/ 11878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210281 w 7536433"/>
              <a:gd name="connsiteY2" fmla="*/ 122757 h 2522949"/>
              <a:gd name="connsiteX3" fmla="*/ 7536433 w 7536433"/>
              <a:gd name="connsiteY3" fmla="*/ 1001974 h 2522949"/>
              <a:gd name="connsiteX4" fmla="*/ 5823460 w 7536433"/>
              <a:gd name="connsiteY4" fmla="*/ 2515006 h 2522949"/>
              <a:gd name="connsiteX5" fmla="*/ 598196 w 7536433"/>
              <a:gd name="connsiteY5" fmla="*/ 1494572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220847 w 7536433"/>
              <a:gd name="connsiteY9" fmla="*/ 11878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210281 w 7536433"/>
              <a:gd name="connsiteY2" fmla="*/ 122757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220847 w 7536433"/>
              <a:gd name="connsiteY9" fmla="*/ 11878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210281 w 7536433"/>
              <a:gd name="connsiteY2" fmla="*/ 122757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97939 w 7536433"/>
              <a:gd name="connsiteY9" fmla="*/ 80564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210281 w 7536433"/>
              <a:gd name="connsiteY2" fmla="*/ 122757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27943 w 7536433"/>
              <a:gd name="connsiteY9" fmla="*/ 118936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27943 w 7536433"/>
              <a:gd name="connsiteY9" fmla="*/ 118936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27943 w 7536433"/>
              <a:gd name="connsiteY9" fmla="*/ 118936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62267 w 7536433"/>
              <a:gd name="connsiteY1" fmla="*/ 8191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27943 w 7536433"/>
              <a:gd name="connsiteY9" fmla="*/ 118936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62267 w 7536433"/>
              <a:gd name="connsiteY1" fmla="*/ 8191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6987025 w 7536433"/>
              <a:gd name="connsiteY9" fmla="*/ 170498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62267 w 7536433"/>
              <a:gd name="connsiteY1" fmla="*/ 8191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14754 w 7536433"/>
              <a:gd name="connsiteY9" fmla="*/ 14801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31916 w 7536433"/>
              <a:gd name="connsiteY1" fmla="*/ 12950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14754 w 7536433"/>
              <a:gd name="connsiteY9" fmla="*/ 14801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31916 w 7536433"/>
              <a:gd name="connsiteY1" fmla="*/ 12950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311828 w 7536433"/>
              <a:gd name="connsiteY3" fmla="*/ 1014041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14754 w 7536433"/>
              <a:gd name="connsiteY9" fmla="*/ 14801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31916 w 7536433"/>
              <a:gd name="connsiteY1" fmla="*/ 12950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401686 w 7536433"/>
              <a:gd name="connsiteY3" fmla="*/ 1028505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14754 w 7536433"/>
              <a:gd name="connsiteY9" fmla="*/ 148015 h 2522949"/>
              <a:gd name="connsiteX10" fmla="*/ 5326735 w 7536433"/>
              <a:gd name="connsiteY10" fmla="*/ 1470764 h 2522949"/>
              <a:gd name="connsiteX11" fmla="*/ 5802326 w 7536433"/>
              <a:gd name="connsiteY11"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7031916 w 7409629"/>
              <a:gd name="connsiteY1" fmla="*/ 129502 h 2522949"/>
              <a:gd name="connsiteX2" fmla="*/ 7409629 w 7409629"/>
              <a:gd name="connsiteY2" fmla="*/ 1049639 h 2522949"/>
              <a:gd name="connsiteX3" fmla="*/ 5815515 w 7409629"/>
              <a:gd name="connsiteY3" fmla="*/ 2493871 h 2522949"/>
              <a:gd name="connsiteX4" fmla="*/ 5334680 w 7409629"/>
              <a:gd name="connsiteY4"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5362408 w 7409629"/>
              <a:gd name="connsiteY3" fmla="*/ 1469413 h 2522949"/>
              <a:gd name="connsiteX4" fmla="*/ 29077 w 7409629"/>
              <a:gd name="connsiteY4"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7014754 w 7409629"/>
              <a:gd name="connsiteY9" fmla="*/ 148015 h 2522949"/>
              <a:gd name="connsiteX10" fmla="*/ 5326735 w 7409629"/>
              <a:gd name="connsiteY10" fmla="*/ 1470764 h 2522949"/>
              <a:gd name="connsiteX11" fmla="*/ 5802326 w 7409629"/>
              <a:gd name="connsiteY11"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7031916 w 7409629"/>
              <a:gd name="connsiteY1" fmla="*/ 129502 h 2522949"/>
              <a:gd name="connsiteX2" fmla="*/ 7409629 w 7409629"/>
              <a:gd name="connsiteY2" fmla="*/ 1049639 h 2522949"/>
              <a:gd name="connsiteX3" fmla="*/ 5815515 w 7409629"/>
              <a:gd name="connsiteY3" fmla="*/ 2493871 h 2522949"/>
              <a:gd name="connsiteX4" fmla="*/ 5334680 w 7409629"/>
              <a:gd name="connsiteY4"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5362408 w 7409629"/>
              <a:gd name="connsiteY3" fmla="*/ 1469413 h 2522949"/>
              <a:gd name="connsiteX4" fmla="*/ 29077 w 7409629"/>
              <a:gd name="connsiteY4"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7031916 w 7409629"/>
              <a:gd name="connsiteY1" fmla="*/ 129502 h 2522949"/>
              <a:gd name="connsiteX2" fmla="*/ 7409629 w 7409629"/>
              <a:gd name="connsiteY2" fmla="*/ 1049639 h 2522949"/>
              <a:gd name="connsiteX3" fmla="*/ 5815515 w 7409629"/>
              <a:gd name="connsiteY3" fmla="*/ 2493871 h 2522949"/>
              <a:gd name="connsiteX4" fmla="*/ 5334680 w 7409629"/>
              <a:gd name="connsiteY4"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7031916 w 7409629"/>
              <a:gd name="connsiteY1" fmla="*/ 129502 h 2522949"/>
              <a:gd name="connsiteX2" fmla="*/ 7409629 w 7409629"/>
              <a:gd name="connsiteY2" fmla="*/ 1049639 h 2522949"/>
              <a:gd name="connsiteX3" fmla="*/ 5815515 w 7409629"/>
              <a:gd name="connsiteY3" fmla="*/ 2493871 h 2522949"/>
              <a:gd name="connsiteX4" fmla="*/ 5334680 w 7409629"/>
              <a:gd name="connsiteY4"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96201 w 7409629"/>
              <a:gd name="connsiteY9" fmla="*/ 201692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96201 w 7409629"/>
              <a:gd name="connsiteY9" fmla="*/ 201692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96201 w 7409629"/>
              <a:gd name="connsiteY9" fmla="*/ 201692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96201 w 7409629"/>
              <a:gd name="connsiteY9" fmla="*/ 201692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69411 w 7409629"/>
              <a:gd name="connsiteY9" fmla="*/ 24933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65440 w 7409629"/>
              <a:gd name="connsiteY9" fmla="*/ 238774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2035 w 7409629"/>
              <a:gd name="connsiteY9" fmla="*/ 224241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9978 w 7409629"/>
              <a:gd name="connsiteY9" fmla="*/ 245366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9978 w 7409629"/>
              <a:gd name="connsiteY9" fmla="*/ 245366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9978 w 7409629"/>
              <a:gd name="connsiteY9" fmla="*/ 245366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9978 w 7409629"/>
              <a:gd name="connsiteY9" fmla="*/ 245366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9978 w 7409629"/>
              <a:gd name="connsiteY9" fmla="*/ 245366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14450 w 7409629"/>
              <a:gd name="connsiteY9" fmla="*/ 40117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14450 w 7409629"/>
              <a:gd name="connsiteY9" fmla="*/ 40117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62819 w 7409629"/>
              <a:gd name="connsiteY9" fmla="*/ 263867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7 w 7409629"/>
              <a:gd name="connsiteY9" fmla="*/ 1487925 h 2522949"/>
              <a:gd name="connsiteX10" fmla="*/ 6462819 w 7409629"/>
              <a:gd name="connsiteY10" fmla="*/ 263867 h 2522949"/>
              <a:gd name="connsiteX11" fmla="*/ 7014754 w 7409629"/>
              <a:gd name="connsiteY11" fmla="*/ 148015 h 2522949"/>
              <a:gd name="connsiteX12" fmla="*/ 5326735 w 7409629"/>
              <a:gd name="connsiteY12" fmla="*/ 1470764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7 w 7409629"/>
              <a:gd name="connsiteY9" fmla="*/ 1487925 h 2522949"/>
              <a:gd name="connsiteX10" fmla="*/ 6462819 w 7409629"/>
              <a:gd name="connsiteY10" fmla="*/ 263867 h 2522949"/>
              <a:gd name="connsiteX11" fmla="*/ 7014754 w 7409629"/>
              <a:gd name="connsiteY11" fmla="*/ 148015 h 2522949"/>
              <a:gd name="connsiteX12" fmla="*/ 5326735 w 7409629"/>
              <a:gd name="connsiteY12" fmla="*/ 1470764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7 w 7409629"/>
              <a:gd name="connsiteY9" fmla="*/ 1487925 h 2522949"/>
              <a:gd name="connsiteX10" fmla="*/ 6462819 w 7409629"/>
              <a:gd name="connsiteY10" fmla="*/ 263867 h 2522949"/>
              <a:gd name="connsiteX11" fmla="*/ 7014754 w 7409629"/>
              <a:gd name="connsiteY11" fmla="*/ 148015 h 2522949"/>
              <a:gd name="connsiteX12" fmla="*/ 5326735 w 7409629"/>
              <a:gd name="connsiteY12" fmla="*/ 1470764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7 w 7409629"/>
              <a:gd name="connsiteY9" fmla="*/ 148792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8 w 7409629"/>
              <a:gd name="connsiteY9" fmla="*/ 148792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8 w 7409629"/>
              <a:gd name="connsiteY9" fmla="*/ 148792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258025 w 7409629"/>
              <a:gd name="connsiteY9" fmla="*/ 144837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258025 w 7409629"/>
              <a:gd name="connsiteY9" fmla="*/ 144837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255400 w 7409629"/>
              <a:gd name="connsiteY5" fmla="*/ 1473460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258025 w 7409629"/>
              <a:gd name="connsiteY9" fmla="*/ 144837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255400 w 7409629"/>
              <a:gd name="connsiteY5" fmla="*/ 1473460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258025 w 7409629"/>
              <a:gd name="connsiteY9" fmla="*/ 144837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255400 w 7409629"/>
              <a:gd name="connsiteY5" fmla="*/ 1473460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7873 w 7409629"/>
              <a:gd name="connsiteY9" fmla="*/ 1462831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45248 w 7409629"/>
              <a:gd name="connsiteY5" fmla="*/ 1487917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7873 w 7409629"/>
              <a:gd name="connsiteY9" fmla="*/ 1462831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45248 w 7409629"/>
              <a:gd name="connsiteY5" fmla="*/ 1487917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7873 w 7409629"/>
              <a:gd name="connsiteY9" fmla="*/ 1462831 h 2522949"/>
              <a:gd name="connsiteX10" fmla="*/ 6462819 w 7409629"/>
              <a:gd name="connsiteY10" fmla="*/ 263867 h 2522949"/>
              <a:gd name="connsiteX11" fmla="*/ 7014754 w 7409629"/>
              <a:gd name="connsiteY11" fmla="*/ 148015 h 2522949"/>
              <a:gd name="connsiteX12" fmla="*/ 5326735 w 7409629"/>
              <a:gd name="connsiteY12" fmla="*/ 1470764 h 2522949"/>
              <a:gd name="connsiteX13" fmla="*/ 5802326 w 7409629"/>
              <a:gd name="connsiteY13" fmla="*/ 2522949 h 252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9629" h="2522949" stroke="0" extrusionOk="0">
                <a:moveTo>
                  <a:pt x="0" y="789973"/>
                </a:moveTo>
                <a:lnTo>
                  <a:pt x="5341272" y="1477357"/>
                </a:lnTo>
                <a:lnTo>
                  <a:pt x="5819488" y="2504440"/>
                </a:lnTo>
                <a:lnTo>
                  <a:pt x="710689" y="1729668"/>
                </a:lnTo>
                <a:lnTo>
                  <a:pt x="0" y="789973"/>
                </a:lnTo>
                <a:close/>
              </a:path>
              <a:path w="7409629" h="2522949" fill="darkenLess" stroke="0" extrusionOk="0">
                <a:moveTo>
                  <a:pt x="5334680" y="1491897"/>
                </a:moveTo>
                <a:cubicBezTo>
                  <a:pt x="5567953" y="959433"/>
                  <a:pt x="5900276" y="401722"/>
                  <a:pt x="6490543" y="241395"/>
                </a:cubicBezTo>
                <a:lnTo>
                  <a:pt x="7031916" y="129502"/>
                </a:lnTo>
                <a:lnTo>
                  <a:pt x="7409629" y="1049639"/>
                </a:lnTo>
                <a:lnTo>
                  <a:pt x="5815515" y="2493871"/>
                </a:lnTo>
                <a:lnTo>
                  <a:pt x="5334680" y="1491897"/>
                </a:lnTo>
                <a:close/>
              </a:path>
              <a:path w="7409629" h="2522949" fill="lightenLess" stroke="0" extrusionOk="0">
                <a:moveTo>
                  <a:pt x="29077" y="803162"/>
                </a:moveTo>
                <a:cubicBezTo>
                  <a:pt x="255736" y="657368"/>
                  <a:pt x="401688" y="361084"/>
                  <a:pt x="628347" y="215290"/>
                </a:cubicBezTo>
                <a:lnTo>
                  <a:pt x="1297341" y="0"/>
                </a:lnTo>
                <a:lnTo>
                  <a:pt x="7027942" y="118936"/>
                </a:lnTo>
                <a:cubicBezTo>
                  <a:pt x="6898622" y="217412"/>
                  <a:pt x="6623835" y="153491"/>
                  <a:pt x="6494515" y="251967"/>
                </a:cubicBezTo>
                <a:cubicBezTo>
                  <a:pt x="5992698" y="326823"/>
                  <a:pt x="5512473" y="972211"/>
                  <a:pt x="5345248" y="1487917"/>
                </a:cubicBezTo>
                <a:lnTo>
                  <a:pt x="29077" y="803162"/>
                </a:lnTo>
                <a:close/>
              </a:path>
              <a:path w="7409629" h="2522949" fill="none" extrusionOk="0">
                <a:moveTo>
                  <a:pt x="7944" y="811109"/>
                </a:moveTo>
                <a:cubicBezTo>
                  <a:pt x="238125" y="663990"/>
                  <a:pt x="377034" y="370349"/>
                  <a:pt x="607215" y="223230"/>
                </a:cubicBezTo>
                <a:lnTo>
                  <a:pt x="1297341" y="1"/>
                </a:lnTo>
                <a:lnTo>
                  <a:pt x="7027944" y="118938"/>
                </a:lnTo>
                <a:lnTo>
                  <a:pt x="7401686" y="1028505"/>
                </a:lnTo>
                <a:lnTo>
                  <a:pt x="5823460" y="2515006"/>
                </a:lnTo>
                <a:lnTo>
                  <a:pt x="685581" y="1727045"/>
                </a:lnTo>
                <a:lnTo>
                  <a:pt x="7944" y="811109"/>
                </a:lnTo>
                <a:close/>
                <a:moveTo>
                  <a:pt x="10566" y="786000"/>
                </a:moveTo>
                <a:lnTo>
                  <a:pt x="5347873" y="1462831"/>
                </a:lnTo>
                <a:cubicBezTo>
                  <a:pt x="5566610" y="923775"/>
                  <a:pt x="5901626" y="437374"/>
                  <a:pt x="6462819" y="263867"/>
                </a:cubicBezTo>
                <a:lnTo>
                  <a:pt x="7014754" y="148015"/>
                </a:lnTo>
                <a:moveTo>
                  <a:pt x="5326735" y="1470764"/>
                </a:moveTo>
                <a:lnTo>
                  <a:pt x="5802326" y="2522949"/>
                </a:lnTo>
              </a:path>
            </a:pathLst>
          </a:custGeom>
          <a:solidFill>
            <a:srgbClr val="75A740"/>
          </a:solidFill>
          <a:ln>
            <a:solidFill>
              <a:srgbClr val="5E8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34" name="Retângulo 2">
            <a:extLst>
              <a:ext uri="{FF2B5EF4-FFF2-40B4-BE49-F238E27FC236}">
                <a16:creationId xmlns="" xmlns:a16="http://schemas.microsoft.com/office/drawing/2014/main" id="{B97A728E-E25C-4203-A85D-1A5D1BC269B1}"/>
              </a:ext>
            </a:extLst>
          </p:cNvPr>
          <p:cNvSpPr/>
          <p:nvPr/>
        </p:nvSpPr>
        <p:spPr>
          <a:xfrm>
            <a:off x="3488854" y="1575888"/>
            <a:ext cx="4708525" cy="3478213"/>
          </a:xfrm>
          <a:custGeom>
            <a:avLst/>
            <a:gdLst>
              <a:gd name="connsiteX0" fmla="*/ 0 w 781702"/>
              <a:gd name="connsiteY0" fmla="*/ 0 h 1366044"/>
              <a:gd name="connsiteX1" fmla="*/ 781702 w 781702"/>
              <a:gd name="connsiteY1" fmla="*/ 0 h 1366044"/>
              <a:gd name="connsiteX2" fmla="*/ 781702 w 781702"/>
              <a:gd name="connsiteY2" fmla="*/ 1366044 h 1366044"/>
              <a:gd name="connsiteX3" fmla="*/ 0 w 781702"/>
              <a:gd name="connsiteY3" fmla="*/ 1366044 h 1366044"/>
              <a:gd name="connsiteX4" fmla="*/ 0 w 781702"/>
              <a:gd name="connsiteY4" fmla="*/ 0 h 1366044"/>
              <a:gd name="connsiteX0" fmla="*/ 0 w 781702"/>
              <a:gd name="connsiteY0" fmla="*/ 0 h 1366044"/>
              <a:gd name="connsiteX1" fmla="*/ 781702 w 781702"/>
              <a:gd name="connsiteY1" fmla="*/ 0 h 1366044"/>
              <a:gd name="connsiteX2" fmla="*/ 747835 w 781702"/>
              <a:gd name="connsiteY2" fmla="*/ 1016088 h 1366044"/>
              <a:gd name="connsiteX3" fmla="*/ 0 w 781702"/>
              <a:gd name="connsiteY3" fmla="*/ 1366044 h 1366044"/>
              <a:gd name="connsiteX4" fmla="*/ 0 w 781702"/>
              <a:gd name="connsiteY4" fmla="*/ 0 h 1366044"/>
              <a:gd name="connsiteX0" fmla="*/ 0 w 815568"/>
              <a:gd name="connsiteY0" fmla="*/ 361244 h 1366044"/>
              <a:gd name="connsiteX1" fmla="*/ 815568 w 815568"/>
              <a:gd name="connsiteY1" fmla="*/ 0 h 1366044"/>
              <a:gd name="connsiteX2" fmla="*/ 781701 w 815568"/>
              <a:gd name="connsiteY2" fmla="*/ 1016088 h 1366044"/>
              <a:gd name="connsiteX3" fmla="*/ 33866 w 815568"/>
              <a:gd name="connsiteY3" fmla="*/ 1366044 h 1366044"/>
              <a:gd name="connsiteX4" fmla="*/ 0 w 815568"/>
              <a:gd name="connsiteY4" fmla="*/ 361244 h 1366044"/>
              <a:gd name="connsiteX0" fmla="*/ 0 w 781701"/>
              <a:gd name="connsiteY0" fmla="*/ 417689 h 1422489"/>
              <a:gd name="connsiteX1" fmla="*/ 759123 w 781701"/>
              <a:gd name="connsiteY1" fmla="*/ 0 h 1422489"/>
              <a:gd name="connsiteX2" fmla="*/ 781701 w 781701"/>
              <a:gd name="connsiteY2" fmla="*/ 1072533 h 1422489"/>
              <a:gd name="connsiteX3" fmla="*/ 33866 w 781701"/>
              <a:gd name="connsiteY3" fmla="*/ 1422489 h 1422489"/>
              <a:gd name="connsiteX4" fmla="*/ 0 w 781701"/>
              <a:gd name="connsiteY4" fmla="*/ 417689 h 1422489"/>
              <a:gd name="connsiteX0" fmla="*/ 0 w 772154"/>
              <a:gd name="connsiteY0" fmla="*/ 580225 h 1422489"/>
              <a:gd name="connsiteX1" fmla="*/ 749576 w 772154"/>
              <a:gd name="connsiteY1" fmla="*/ 0 h 1422489"/>
              <a:gd name="connsiteX2" fmla="*/ 772154 w 772154"/>
              <a:gd name="connsiteY2" fmla="*/ 1072533 h 1422489"/>
              <a:gd name="connsiteX3" fmla="*/ 24319 w 772154"/>
              <a:gd name="connsiteY3" fmla="*/ 1422489 h 1422489"/>
              <a:gd name="connsiteX4" fmla="*/ 0 w 772154"/>
              <a:gd name="connsiteY4" fmla="*/ 580225 h 1422489"/>
              <a:gd name="connsiteX0" fmla="*/ 0 w 772154"/>
              <a:gd name="connsiteY0" fmla="*/ 417689 h 1259953"/>
              <a:gd name="connsiteX1" fmla="*/ 740030 w 772154"/>
              <a:gd name="connsiteY1" fmla="*/ 0 h 1259953"/>
              <a:gd name="connsiteX2" fmla="*/ 772154 w 772154"/>
              <a:gd name="connsiteY2" fmla="*/ 909997 h 1259953"/>
              <a:gd name="connsiteX3" fmla="*/ 24319 w 772154"/>
              <a:gd name="connsiteY3" fmla="*/ 1259953 h 1259953"/>
              <a:gd name="connsiteX4" fmla="*/ 0 w 772154"/>
              <a:gd name="connsiteY4" fmla="*/ 417689 h 1259953"/>
              <a:gd name="connsiteX0" fmla="*/ 0 w 3814206"/>
              <a:gd name="connsiteY0" fmla="*/ 2023928 h 2866192"/>
              <a:gd name="connsiteX1" fmla="*/ 3814206 w 3814206"/>
              <a:gd name="connsiteY1" fmla="*/ 0 h 2866192"/>
              <a:gd name="connsiteX2" fmla="*/ 772154 w 3814206"/>
              <a:gd name="connsiteY2" fmla="*/ 2516236 h 2866192"/>
              <a:gd name="connsiteX3" fmla="*/ 24319 w 3814206"/>
              <a:gd name="connsiteY3" fmla="*/ 2866192 h 2866192"/>
              <a:gd name="connsiteX4" fmla="*/ 0 w 3814206"/>
              <a:gd name="connsiteY4" fmla="*/ 2023928 h 2866192"/>
              <a:gd name="connsiteX0" fmla="*/ 0 w 3814206"/>
              <a:gd name="connsiteY0" fmla="*/ 2023928 h 2866192"/>
              <a:gd name="connsiteX1" fmla="*/ 3814206 w 3814206"/>
              <a:gd name="connsiteY1" fmla="*/ 0 h 2866192"/>
              <a:gd name="connsiteX2" fmla="*/ 772154 w 3814206"/>
              <a:gd name="connsiteY2" fmla="*/ 2516236 h 2866192"/>
              <a:gd name="connsiteX3" fmla="*/ 24319 w 3814206"/>
              <a:gd name="connsiteY3" fmla="*/ 2866192 h 2866192"/>
              <a:gd name="connsiteX4" fmla="*/ 0 w 3814206"/>
              <a:gd name="connsiteY4" fmla="*/ 2023928 h 2866192"/>
              <a:gd name="connsiteX0" fmla="*/ 0 w 4106164"/>
              <a:gd name="connsiteY0" fmla="*/ 2023928 h 2866192"/>
              <a:gd name="connsiteX1" fmla="*/ 3814206 w 4106164"/>
              <a:gd name="connsiteY1" fmla="*/ 0 h 2866192"/>
              <a:gd name="connsiteX2" fmla="*/ 3636294 w 4106164"/>
              <a:gd name="connsiteY2" fmla="*/ 890876 h 2866192"/>
              <a:gd name="connsiteX3" fmla="*/ 24319 w 4106164"/>
              <a:gd name="connsiteY3" fmla="*/ 2866192 h 2866192"/>
              <a:gd name="connsiteX4" fmla="*/ 0 w 4106164"/>
              <a:gd name="connsiteY4" fmla="*/ 2023928 h 2866192"/>
              <a:gd name="connsiteX0" fmla="*/ 0 w 3814206"/>
              <a:gd name="connsiteY0" fmla="*/ 2023928 h 2866192"/>
              <a:gd name="connsiteX1" fmla="*/ 3814206 w 3814206"/>
              <a:gd name="connsiteY1" fmla="*/ 0 h 2866192"/>
              <a:gd name="connsiteX2" fmla="*/ 3636294 w 3814206"/>
              <a:gd name="connsiteY2" fmla="*/ 890876 h 2866192"/>
              <a:gd name="connsiteX3" fmla="*/ 24319 w 3814206"/>
              <a:gd name="connsiteY3" fmla="*/ 2866192 h 2866192"/>
              <a:gd name="connsiteX4" fmla="*/ 0 w 3814206"/>
              <a:gd name="connsiteY4" fmla="*/ 2023928 h 2866192"/>
              <a:gd name="connsiteX0" fmla="*/ 0 w 3814206"/>
              <a:gd name="connsiteY0" fmla="*/ 2023928 h 2866192"/>
              <a:gd name="connsiteX1" fmla="*/ 3814206 w 3814206"/>
              <a:gd name="connsiteY1" fmla="*/ 0 h 2866192"/>
              <a:gd name="connsiteX2" fmla="*/ 3636294 w 3814206"/>
              <a:gd name="connsiteY2" fmla="*/ 890876 h 2866192"/>
              <a:gd name="connsiteX3" fmla="*/ 24319 w 3814206"/>
              <a:gd name="connsiteY3" fmla="*/ 2866192 h 2866192"/>
              <a:gd name="connsiteX4" fmla="*/ 38144 w 3814206"/>
              <a:gd name="connsiteY4" fmla="*/ 2340935 h 2866192"/>
              <a:gd name="connsiteX5" fmla="*/ 0 w 3814206"/>
              <a:gd name="connsiteY5" fmla="*/ 2023928 h 2866192"/>
              <a:gd name="connsiteX0" fmla="*/ 0 w 3814206"/>
              <a:gd name="connsiteY0" fmla="*/ 2023928 h 2866192"/>
              <a:gd name="connsiteX1" fmla="*/ 3814206 w 3814206"/>
              <a:gd name="connsiteY1" fmla="*/ 0 h 2866192"/>
              <a:gd name="connsiteX2" fmla="*/ 3636294 w 3814206"/>
              <a:gd name="connsiteY2" fmla="*/ 890876 h 2866192"/>
              <a:gd name="connsiteX3" fmla="*/ 24319 w 3814206"/>
              <a:gd name="connsiteY3" fmla="*/ 2866192 h 2866192"/>
              <a:gd name="connsiteX4" fmla="*/ 38144 w 3814206"/>
              <a:gd name="connsiteY4" fmla="*/ 2340935 h 2866192"/>
              <a:gd name="connsiteX5" fmla="*/ 0 w 3814206"/>
              <a:gd name="connsiteY5" fmla="*/ 2023928 h 2866192"/>
              <a:gd name="connsiteX0" fmla="*/ 0 w 3814206"/>
              <a:gd name="connsiteY0" fmla="*/ 2023928 h 2866192"/>
              <a:gd name="connsiteX1" fmla="*/ 3814206 w 3814206"/>
              <a:gd name="connsiteY1" fmla="*/ 0 h 2866192"/>
              <a:gd name="connsiteX2" fmla="*/ 3636294 w 3814206"/>
              <a:gd name="connsiteY2" fmla="*/ 890876 h 2866192"/>
              <a:gd name="connsiteX3" fmla="*/ 24319 w 3814206"/>
              <a:gd name="connsiteY3" fmla="*/ 2866192 h 2866192"/>
              <a:gd name="connsiteX4" fmla="*/ 67277 w 3814206"/>
              <a:gd name="connsiteY4" fmla="*/ 2350802 h 2866192"/>
              <a:gd name="connsiteX5" fmla="*/ 0 w 3814206"/>
              <a:gd name="connsiteY5" fmla="*/ 2023928 h 2866192"/>
              <a:gd name="connsiteX0" fmla="*/ 14730 w 3828936"/>
              <a:gd name="connsiteY0" fmla="*/ 2023928 h 2945133"/>
              <a:gd name="connsiteX1" fmla="*/ 3828936 w 3828936"/>
              <a:gd name="connsiteY1" fmla="*/ 0 h 2945133"/>
              <a:gd name="connsiteX2" fmla="*/ 3651024 w 3828936"/>
              <a:gd name="connsiteY2" fmla="*/ 890876 h 2945133"/>
              <a:gd name="connsiteX3" fmla="*/ 204 w 3828936"/>
              <a:gd name="connsiteY3" fmla="*/ 2945133 h 2945133"/>
              <a:gd name="connsiteX4" fmla="*/ 82007 w 3828936"/>
              <a:gd name="connsiteY4" fmla="*/ 2350802 h 2945133"/>
              <a:gd name="connsiteX5" fmla="*/ 14730 w 3828936"/>
              <a:gd name="connsiteY5" fmla="*/ 2023928 h 2945133"/>
              <a:gd name="connsiteX0" fmla="*/ 14754 w 3828960"/>
              <a:gd name="connsiteY0" fmla="*/ 2023928 h 2945133"/>
              <a:gd name="connsiteX1" fmla="*/ 3828960 w 3828960"/>
              <a:gd name="connsiteY1" fmla="*/ 0 h 2945133"/>
              <a:gd name="connsiteX2" fmla="*/ 3651048 w 3828960"/>
              <a:gd name="connsiteY2" fmla="*/ 890876 h 2945133"/>
              <a:gd name="connsiteX3" fmla="*/ 228 w 3828960"/>
              <a:gd name="connsiteY3" fmla="*/ 2945133 h 2945133"/>
              <a:gd name="connsiteX4" fmla="*/ 72321 w 3828960"/>
              <a:gd name="connsiteY4" fmla="*/ 2350802 h 2945133"/>
              <a:gd name="connsiteX5" fmla="*/ 14754 w 3828960"/>
              <a:gd name="connsiteY5" fmla="*/ 2023928 h 2945133"/>
              <a:gd name="connsiteX0" fmla="*/ 0 w 3862762"/>
              <a:gd name="connsiteY0" fmla="*/ 2053532 h 2945133"/>
              <a:gd name="connsiteX1" fmla="*/ 3862762 w 3862762"/>
              <a:gd name="connsiteY1" fmla="*/ 0 h 2945133"/>
              <a:gd name="connsiteX2" fmla="*/ 3684850 w 3862762"/>
              <a:gd name="connsiteY2" fmla="*/ 890876 h 2945133"/>
              <a:gd name="connsiteX3" fmla="*/ 34030 w 3862762"/>
              <a:gd name="connsiteY3" fmla="*/ 2945133 h 2945133"/>
              <a:gd name="connsiteX4" fmla="*/ 106123 w 3862762"/>
              <a:gd name="connsiteY4" fmla="*/ 2350802 h 2945133"/>
              <a:gd name="connsiteX5" fmla="*/ 0 w 3862762"/>
              <a:gd name="connsiteY5" fmla="*/ 2053532 h 2945133"/>
              <a:gd name="connsiteX0" fmla="*/ 0 w 4010601"/>
              <a:gd name="connsiteY0" fmla="*/ 1842748 h 2945133"/>
              <a:gd name="connsiteX1" fmla="*/ 4010601 w 4010601"/>
              <a:gd name="connsiteY1" fmla="*/ 0 h 2945133"/>
              <a:gd name="connsiteX2" fmla="*/ 3832689 w 4010601"/>
              <a:gd name="connsiteY2" fmla="*/ 890876 h 2945133"/>
              <a:gd name="connsiteX3" fmla="*/ 181869 w 4010601"/>
              <a:gd name="connsiteY3" fmla="*/ 2945133 h 2945133"/>
              <a:gd name="connsiteX4" fmla="*/ 253962 w 4010601"/>
              <a:gd name="connsiteY4" fmla="*/ 2350802 h 2945133"/>
              <a:gd name="connsiteX5" fmla="*/ 0 w 4010601"/>
              <a:gd name="connsiteY5" fmla="*/ 1842748 h 2945133"/>
              <a:gd name="connsiteX0" fmla="*/ 0 w 3883446"/>
              <a:gd name="connsiteY0" fmla="*/ 1913009 h 3015394"/>
              <a:gd name="connsiteX1" fmla="*/ 3793770 w 3883446"/>
              <a:gd name="connsiteY1" fmla="*/ 0 h 3015394"/>
              <a:gd name="connsiteX2" fmla="*/ 3832689 w 3883446"/>
              <a:gd name="connsiteY2" fmla="*/ 961137 h 3015394"/>
              <a:gd name="connsiteX3" fmla="*/ 181869 w 3883446"/>
              <a:gd name="connsiteY3" fmla="*/ 3015394 h 3015394"/>
              <a:gd name="connsiteX4" fmla="*/ 253962 w 3883446"/>
              <a:gd name="connsiteY4" fmla="*/ 2421063 h 3015394"/>
              <a:gd name="connsiteX5" fmla="*/ 0 w 3883446"/>
              <a:gd name="connsiteY5" fmla="*/ 1913009 h 3015394"/>
              <a:gd name="connsiteX0" fmla="*/ 0 w 4080082"/>
              <a:gd name="connsiteY0" fmla="*/ 1913009 h 3015394"/>
              <a:gd name="connsiteX1" fmla="*/ 3793770 w 4080082"/>
              <a:gd name="connsiteY1" fmla="*/ 0 h 3015394"/>
              <a:gd name="connsiteX2" fmla="*/ 3832689 w 4080082"/>
              <a:gd name="connsiteY2" fmla="*/ 961137 h 3015394"/>
              <a:gd name="connsiteX3" fmla="*/ 181869 w 4080082"/>
              <a:gd name="connsiteY3" fmla="*/ 3015394 h 3015394"/>
              <a:gd name="connsiteX4" fmla="*/ 253962 w 4080082"/>
              <a:gd name="connsiteY4" fmla="*/ 2421063 h 3015394"/>
              <a:gd name="connsiteX5" fmla="*/ 0 w 4080082"/>
              <a:gd name="connsiteY5" fmla="*/ 1913009 h 3015394"/>
              <a:gd name="connsiteX0" fmla="*/ 0 w 4118540"/>
              <a:gd name="connsiteY0" fmla="*/ 1883190 h 2985575"/>
              <a:gd name="connsiteX1" fmla="*/ 3852907 w 4118540"/>
              <a:gd name="connsiteY1" fmla="*/ 0 h 2985575"/>
              <a:gd name="connsiteX2" fmla="*/ 3832689 w 4118540"/>
              <a:gd name="connsiteY2" fmla="*/ 931318 h 2985575"/>
              <a:gd name="connsiteX3" fmla="*/ 181869 w 4118540"/>
              <a:gd name="connsiteY3" fmla="*/ 2985575 h 2985575"/>
              <a:gd name="connsiteX4" fmla="*/ 253962 w 4118540"/>
              <a:gd name="connsiteY4" fmla="*/ 2391244 h 2985575"/>
              <a:gd name="connsiteX5" fmla="*/ 0 w 4118540"/>
              <a:gd name="connsiteY5" fmla="*/ 1883190 h 2985575"/>
              <a:gd name="connsiteX0" fmla="*/ 0 w 4157964"/>
              <a:gd name="connsiteY0" fmla="*/ 1913009 h 2985575"/>
              <a:gd name="connsiteX1" fmla="*/ 3892331 w 4157964"/>
              <a:gd name="connsiteY1" fmla="*/ 0 h 2985575"/>
              <a:gd name="connsiteX2" fmla="*/ 3872113 w 4157964"/>
              <a:gd name="connsiteY2" fmla="*/ 931318 h 2985575"/>
              <a:gd name="connsiteX3" fmla="*/ 221293 w 4157964"/>
              <a:gd name="connsiteY3" fmla="*/ 2985575 h 2985575"/>
              <a:gd name="connsiteX4" fmla="*/ 293386 w 4157964"/>
              <a:gd name="connsiteY4" fmla="*/ 2391244 h 2985575"/>
              <a:gd name="connsiteX5" fmla="*/ 0 w 4157964"/>
              <a:gd name="connsiteY5" fmla="*/ 1913009 h 2985575"/>
              <a:gd name="connsiteX0" fmla="*/ 0 w 4187532"/>
              <a:gd name="connsiteY0" fmla="*/ 1893129 h 2985575"/>
              <a:gd name="connsiteX1" fmla="*/ 3921899 w 4187532"/>
              <a:gd name="connsiteY1" fmla="*/ 0 h 2985575"/>
              <a:gd name="connsiteX2" fmla="*/ 3901681 w 4187532"/>
              <a:gd name="connsiteY2" fmla="*/ 931318 h 2985575"/>
              <a:gd name="connsiteX3" fmla="*/ 250861 w 4187532"/>
              <a:gd name="connsiteY3" fmla="*/ 2985575 h 2985575"/>
              <a:gd name="connsiteX4" fmla="*/ 322954 w 4187532"/>
              <a:gd name="connsiteY4" fmla="*/ 2391244 h 2985575"/>
              <a:gd name="connsiteX5" fmla="*/ 0 w 4187532"/>
              <a:gd name="connsiteY5" fmla="*/ 1893129 h 2985575"/>
              <a:gd name="connsiteX0" fmla="*/ 0 w 4187532"/>
              <a:gd name="connsiteY0" fmla="*/ 1893129 h 2985575"/>
              <a:gd name="connsiteX1" fmla="*/ 3921899 w 4187532"/>
              <a:gd name="connsiteY1" fmla="*/ 0 h 2985575"/>
              <a:gd name="connsiteX2" fmla="*/ 3901681 w 4187532"/>
              <a:gd name="connsiteY2" fmla="*/ 931318 h 2985575"/>
              <a:gd name="connsiteX3" fmla="*/ 250861 w 4187532"/>
              <a:gd name="connsiteY3" fmla="*/ 2985575 h 2985575"/>
              <a:gd name="connsiteX4" fmla="*/ 322954 w 4187532"/>
              <a:gd name="connsiteY4" fmla="*/ 2391244 h 2985575"/>
              <a:gd name="connsiteX5" fmla="*/ 0 w 4187532"/>
              <a:gd name="connsiteY5" fmla="*/ 1893129 h 2985575"/>
              <a:gd name="connsiteX0" fmla="*/ 0 w 4271087"/>
              <a:gd name="connsiteY0" fmla="*/ 1827597 h 2985575"/>
              <a:gd name="connsiteX1" fmla="*/ 4005454 w 4271087"/>
              <a:gd name="connsiteY1" fmla="*/ 0 h 2985575"/>
              <a:gd name="connsiteX2" fmla="*/ 3985236 w 4271087"/>
              <a:gd name="connsiteY2" fmla="*/ 931318 h 2985575"/>
              <a:gd name="connsiteX3" fmla="*/ 334416 w 4271087"/>
              <a:gd name="connsiteY3" fmla="*/ 2985575 h 2985575"/>
              <a:gd name="connsiteX4" fmla="*/ 406509 w 4271087"/>
              <a:gd name="connsiteY4" fmla="*/ 2391244 h 2985575"/>
              <a:gd name="connsiteX5" fmla="*/ 0 w 4271087"/>
              <a:gd name="connsiteY5" fmla="*/ 1827597 h 2985575"/>
              <a:gd name="connsiteX0" fmla="*/ 0 w 4211988"/>
              <a:gd name="connsiteY0" fmla="*/ 1883767 h 3041745"/>
              <a:gd name="connsiteX1" fmla="*/ 3912616 w 4211988"/>
              <a:gd name="connsiteY1" fmla="*/ 0 h 3041745"/>
              <a:gd name="connsiteX2" fmla="*/ 3985236 w 4211988"/>
              <a:gd name="connsiteY2" fmla="*/ 987488 h 3041745"/>
              <a:gd name="connsiteX3" fmla="*/ 334416 w 4211988"/>
              <a:gd name="connsiteY3" fmla="*/ 3041745 h 3041745"/>
              <a:gd name="connsiteX4" fmla="*/ 406509 w 4211988"/>
              <a:gd name="connsiteY4" fmla="*/ 2447414 h 3041745"/>
              <a:gd name="connsiteX5" fmla="*/ 0 w 4211988"/>
              <a:gd name="connsiteY5" fmla="*/ 1883767 h 3041745"/>
              <a:gd name="connsiteX0" fmla="*/ 0 w 4160659"/>
              <a:gd name="connsiteY0" fmla="*/ 1930574 h 3088552"/>
              <a:gd name="connsiteX1" fmla="*/ 3819777 w 4160659"/>
              <a:gd name="connsiteY1" fmla="*/ 0 h 3088552"/>
              <a:gd name="connsiteX2" fmla="*/ 3985236 w 4160659"/>
              <a:gd name="connsiteY2" fmla="*/ 1034295 h 3088552"/>
              <a:gd name="connsiteX3" fmla="*/ 334416 w 4160659"/>
              <a:gd name="connsiteY3" fmla="*/ 3088552 h 3088552"/>
              <a:gd name="connsiteX4" fmla="*/ 406509 w 4160659"/>
              <a:gd name="connsiteY4" fmla="*/ 2494221 h 3088552"/>
              <a:gd name="connsiteX5" fmla="*/ 0 w 4160659"/>
              <a:gd name="connsiteY5" fmla="*/ 1930574 h 308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659" h="3088552">
                <a:moveTo>
                  <a:pt x="0" y="1930574"/>
                </a:moveTo>
                <a:cubicBezTo>
                  <a:pt x="1287587" y="1246063"/>
                  <a:pt x="2532190" y="684511"/>
                  <a:pt x="3819777" y="0"/>
                </a:cubicBezTo>
                <a:cubicBezTo>
                  <a:pt x="4334281" y="263759"/>
                  <a:pt x="4159105" y="166867"/>
                  <a:pt x="3985236" y="1034295"/>
                </a:cubicBezTo>
                <a:lnTo>
                  <a:pt x="334416" y="3088552"/>
                </a:lnTo>
                <a:cubicBezTo>
                  <a:pt x="329313" y="2933202"/>
                  <a:pt x="411612" y="2649571"/>
                  <a:pt x="406509" y="2494221"/>
                </a:cubicBezTo>
                <a:cubicBezTo>
                  <a:pt x="413217" y="2319478"/>
                  <a:pt x="32427" y="2006423"/>
                  <a:pt x="0" y="1930574"/>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cxnSp>
        <p:nvCxnSpPr>
          <p:cNvPr id="35" name="Conector reto 34">
            <a:extLst>
              <a:ext uri="{FF2B5EF4-FFF2-40B4-BE49-F238E27FC236}">
                <a16:creationId xmlns="" xmlns:a16="http://schemas.microsoft.com/office/drawing/2014/main" id="{9899B7E3-B602-4470-87F4-D4068BCF4C90}"/>
              </a:ext>
            </a:extLst>
          </p:cNvPr>
          <p:cNvCxnSpPr/>
          <p:nvPr/>
        </p:nvCxnSpPr>
        <p:spPr>
          <a:xfrm flipV="1">
            <a:off x="2963391" y="3430088"/>
            <a:ext cx="3944938" cy="232410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Conector reto 35">
            <a:extLst>
              <a:ext uri="{FF2B5EF4-FFF2-40B4-BE49-F238E27FC236}">
                <a16:creationId xmlns="" xmlns:a16="http://schemas.microsoft.com/office/drawing/2014/main" id="{12507F01-2450-4A1B-8336-66337DF27FD1}"/>
              </a:ext>
            </a:extLst>
          </p:cNvPr>
          <p:cNvCxnSpPr/>
          <p:nvPr/>
        </p:nvCxnSpPr>
        <p:spPr>
          <a:xfrm flipH="1" flipV="1">
            <a:off x="4095279" y="4942976"/>
            <a:ext cx="176212"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Conector reto 36">
            <a:extLst>
              <a:ext uri="{FF2B5EF4-FFF2-40B4-BE49-F238E27FC236}">
                <a16:creationId xmlns="" xmlns:a16="http://schemas.microsoft.com/office/drawing/2014/main" id="{82247F40-9F38-49D3-B91F-8598CC5B2E8E}"/>
              </a:ext>
            </a:extLst>
          </p:cNvPr>
          <p:cNvCxnSpPr>
            <a:endCxn id="17" idx="3"/>
          </p:cNvCxnSpPr>
          <p:nvPr/>
        </p:nvCxnSpPr>
        <p:spPr>
          <a:xfrm flipH="1" flipV="1">
            <a:off x="510704" y="4831851"/>
            <a:ext cx="2268537" cy="89535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8" name="Triângulo isósceles 37">
            <a:extLst>
              <a:ext uri="{FF2B5EF4-FFF2-40B4-BE49-F238E27FC236}">
                <a16:creationId xmlns="" xmlns:a16="http://schemas.microsoft.com/office/drawing/2014/main" id="{3C2C8C1A-CD0C-4A8E-9F38-A266D630606F}"/>
              </a:ext>
            </a:extLst>
          </p:cNvPr>
          <p:cNvSpPr/>
          <p:nvPr/>
        </p:nvSpPr>
        <p:spPr>
          <a:xfrm rot="1360554">
            <a:off x="4103216" y="4817563"/>
            <a:ext cx="187325" cy="146050"/>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39" name="Fluxograma: Operação manual 116">
            <a:extLst>
              <a:ext uri="{FF2B5EF4-FFF2-40B4-BE49-F238E27FC236}">
                <a16:creationId xmlns="" xmlns:a16="http://schemas.microsoft.com/office/drawing/2014/main" id="{A44CED45-C955-42C5-A423-FBAB2BDE7926}"/>
              </a:ext>
            </a:extLst>
          </p:cNvPr>
          <p:cNvSpPr/>
          <p:nvPr/>
        </p:nvSpPr>
        <p:spPr>
          <a:xfrm rot="4811022">
            <a:off x="4465166" y="2187076"/>
            <a:ext cx="1900238" cy="310991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8" h="16904">
                <a:moveTo>
                  <a:pt x="0" y="0"/>
                </a:moveTo>
                <a:cubicBezTo>
                  <a:pt x="3601" y="882"/>
                  <a:pt x="951" y="254"/>
                  <a:pt x="4683" y="1161"/>
                </a:cubicBezTo>
                <a:lnTo>
                  <a:pt x="10298" y="16904"/>
                </a:lnTo>
                <a:lnTo>
                  <a:pt x="4625" y="15214"/>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40" name="Conector reto 39">
            <a:extLst>
              <a:ext uri="{FF2B5EF4-FFF2-40B4-BE49-F238E27FC236}">
                <a16:creationId xmlns="" xmlns:a16="http://schemas.microsoft.com/office/drawing/2014/main" id="{C108961E-A420-4C85-A306-FC58DAAFCDA1}"/>
              </a:ext>
            </a:extLst>
          </p:cNvPr>
          <p:cNvCxnSpPr/>
          <p:nvPr/>
        </p:nvCxnSpPr>
        <p:spPr>
          <a:xfrm flipH="1" flipV="1">
            <a:off x="437679" y="3885701"/>
            <a:ext cx="76200" cy="9239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Conector reto 40">
            <a:extLst>
              <a:ext uri="{FF2B5EF4-FFF2-40B4-BE49-F238E27FC236}">
                <a16:creationId xmlns="" xmlns:a16="http://schemas.microsoft.com/office/drawing/2014/main" id="{E3418A92-3FD1-4BC9-81BD-95541C9C4A92}"/>
              </a:ext>
            </a:extLst>
          </p:cNvPr>
          <p:cNvCxnSpPr/>
          <p:nvPr/>
        </p:nvCxnSpPr>
        <p:spPr>
          <a:xfrm flipH="1" flipV="1">
            <a:off x="350366" y="4787401"/>
            <a:ext cx="176213"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Conector reto 41">
            <a:extLst>
              <a:ext uri="{FF2B5EF4-FFF2-40B4-BE49-F238E27FC236}">
                <a16:creationId xmlns="" xmlns:a16="http://schemas.microsoft.com/office/drawing/2014/main" id="{A53A9BFC-5E0B-4B82-AA94-3B219BB6B691}"/>
              </a:ext>
            </a:extLst>
          </p:cNvPr>
          <p:cNvCxnSpPr/>
          <p:nvPr/>
        </p:nvCxnSpPr>
        <p:spPr>
          <a:xfrm flipV="1">
            <a:off x="6727354" y="2472826"/>
            <a:ext cx="68262" cy="9239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Conector reto 42">
            <a:extLst>
              <a:ext uri="{FF2B5EF4-FFF2-40B4-BE49-F238E27FC236}">
                <a16:creationId xmlns="" xmlns:a16="http://schemas.microsoft.com/office/drawing/2014/main" id="{BFBA7001-E558-468C-8BA6-FB5F247CE70A}"/>
              </a:ext>
            </a:extLst>
          </p:cNvPr>
          <p:cNvCxnSpPr/>
          <p:nvPr/>
        </p:nvCxnSpPr>
        <p:spPr>
          <a:xfrm flipV="1">
            <a:off x="2810991" y="3376113"/>
            <a:ext cx="3944938" cy="2322513"/>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Conector reto 43">
            <a:extLst>
              <a:ext uri="{FF2B5EF4-FFF2-40B4-BE49-F238E27FC236}">
                <a16:creationId xmlns="" xmlns:a16="http://schemas.microsoft.com/office/drawing/2014/main" id="{A1388383-ED4F-45C2-ACE1-AF681DFE981F}"/>
              </a:ext>
            </a:extLst>
          </p:cNvPr>
          <p:cNvCxnSpPr/>
          <p:nvPr/>
        </p:nvCxnSpPr>
        <p:spPr>
          <a:xfrm flipV="1">
            <a:off x="6879754" y="2528388"/>
            <a:ext cx="68262" cy="9239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Conector reto 44">
            <a:extLst>
              <a:ext uri="{FF2B5EF4-FFF2-40B4-BE49-F238E27FC236}">
                <a16:creationId xmlns="" xmlns:a16="http://schemas.microsoft.com/office/drawing/2014/main" id="{3576682A-BA5C-4586-8CB2-B55E38F17CAF}"/>
              </a:ext>
            </a:extLst>
          </p:cNvPr>
          <p:cNvCxnSpPr/>
          <p:nvPr/>
        </p:nvCxnSpPr>
        <p:spPr>
          <a:xfrm flipH="1" flipV="1">
            <a:off x="2801466" y="5735138"/>
            <a:ext cx="176213"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Conector reto 45">
            <a:extLst>
              <a:ext uri="{FF2B5EF4-FFF2-40B4-BE49-F238E27FC236}">
                <a16:creationId xmlns="" xmlns:a16="http://schemas.microsoft.com/office/drawing/2014/main" id="{705B370F-CD04-44EE-BA77-3EDE77FCB22A}"/>
              </a:ext>
            </a:extLst>
          </p:cNvPr>
          <p:cNvCxnSpPr/>
          <p:nvPr/>
        </p:nvCxnSpPr>
        <p:spPr>
          <a:xfrm flipH="1" flipV="1">
            <a:off x="2801466" y="4571501"/>
            <a:ext cx="176213"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Conector reto 46">
            <a:extLst>
              <a:ext uri="{FF2B5EF4-FFF2-40B4-BE49-F238E27FC236}">
                <a16:creationId xmlns="" xmlns:a16="http://schemas.microsoft.com/office/drawing/2014/main" id="{873B5818-E1AD-4673-8483-ED9A978D3622}"/>
              </a:ext>
            </a:extLst>
          </p:cNvPr>
          <p:cNvCxnSpPr/>
          <p:nvPr/>
        </p:nvCxnSpPr>
        <p:spPr>
          <a:xfrm flipH="1" flipV="1">
            <a:off x="6722591" y="3347538"/>
            <a:ext cx="176213"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8" name="Retângulo 204">
            <a:extLst>
              <a:ext uri="{FF2B5EF4-FFF2-40B4-BE49-F238E27FC236}">
                <a16:creationId xmlns="" xmlns:a16="http://schemas.microsoft.com/office/drawing/2014/main" id="{29EF5CEB-EF88-444D-B237-D6904883BED5}"/>
              </a:ext>
            </a:extLst>
          </p:cNvPr>
          <p:cNvSpPr/>
          <p:nvPr/>
        </p:nvSpPr>
        <p:spPr>
          <a:xfrm rot="19952696">
            <a:off x="3933354" y="2660151"/>
            <a:ext cx="5019675" cy="133350"/>
          </a:xfrm>
          <a:custGeom>
            <a:avLst/>
            <a:gdLst>
              <a:gd name="connsiteX0" fmla="*/ 0 w 2923902"/>
              <a:gd name="connsiteY0" fmla="*/ 0 h 131687"/>
              <a:gd name="connsiteX1" fmla="*/ 2923902 w 2923902"/>
              <a:gd name="connsiteY1" fmla="*/ 0 h 131687"/>
              <a:gd name="connsiteX2" fmla="*/ 2923902 w 2923902"/>
              <a:gd name="connsiteY2" fmla="*/ 131687 h 131687"/>
              <a:gd name="connsiteX3" fmla="*/ 0 w 2923902"/>
              <a:gd name="connsiteY3" fmla="*/ 131687 h 131687"/>
              <a:gd name="connsiteX4" fmla="*/ 0 w 2923902"/>
              <a:gd name="connsiteY4" fmla="*/ 0 h 131687"/>
              <a:gd name="connsiteX0" fmla="*/ 0 w 2923902"/>
              <a:gd name="connsiteY0" fmla="*/ 0 h 141231"/>
              <a:gd name="connsiteX1" fmla="*/ 2923902 w 2923902"/>
              <a:gd name="connsiteY1" fmla="*/ 0 h 141231"/>
              <a:gd name="connsiteX2" fmla="*/ 2923902 w 2923902"/>
              <a:gd name="connsiteY2" fmla="*/ 131687 h 141231"/>
              <a:gd name="connsiteX3" fmla="*/ 112808 w 2923902"/>
              <a:gd name="connsiteY3" fmla="*/ 141231 h 141231"/>
              <a:gd name="connsiteX4" fmla="*/ 0 w 2923902"/>
              <a:gd name="connsiteY4" fmla="*/ 0 h 141231"/>
              <a:gd name="connsiteX0" fmla="*/ 0 w 3064211"/>
              <a:gd name="connsiteY0" fmla="*/ 0 h 141231"/>
              <a:gd name="connsiteX1" fmla="*/ 2923902 w 3064211"/>
              <a:gd name="connsiteY1" fmla="*/ 0 h 141231"/>
              <a:gd name="connsiteX2" fmla="*/ 3064211 w 3064211"/>
              <a:gd name="connsiteY2" fmla="*/ 126077 h 141231"/>
              <a:gd name="connsiteX3" fmla="*/ 112808 w 3064211"/>
              <a:gd name="connsiteY3" fmla="*/ 141231 h 141231"/>
              <a:gd name="connsiteX4" fmla="*/ 0 w 3064211"/>
              <a:gd name="connsiteY4" fmla="*/ 0 h 141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4211" h="141231">
                <a:moveTo>
                  <a:pt x="0" y="0"/>
                </a:moveTo>
                <a:lnTo>
                  <a:pt x="2923902" y="0"/>
                </a:lnTo>
                <a:lnTo>
                  <a:pt x="3064211" y="126077"/>
                </a:lnTo>
                <a:lnTo>
                  <a:pt x="112808" y="141231"/>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49" name="Fluxograma: Operação manual 116">
            <a:extLst>
              <a:ext uri="{FF2B5EF4-FFF2-40B4-BE49-F238E27FC236}">
                <a16:creationId xmlns="" xmlns:a16="http://schemas.microsoft.com/office/drawing/2014/main" id="{0F31B943-41A8-4690-BB47-9B4136790B52}"/>
              </a:ext>
            </a:extLst>
          </p:cNvPr>
          <p:cNvSpPr/>
          <p:nvPr/>
        </p:nvSpPr>
        <p:spPr>
          <a:xfrm rot="4354582">
            <a:off x="5459735" y="667045"/>
            <a:ext cx="1939925" cy="534193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8" h="16904">
                <a:moveTo>
                  <a:pt x="0" y="0"/>
                </a:moveTo>
                <a:cubicBezTo>
                  <a:pt x="3601" y="882"/>
                  <a:pt x="951" y="254"/>
                  <a:pt x="4683" y="1161"/>
                </a:cubicBezTo>
                <a:lnTo>
                  <a:pt x="10298" y="16904"/>
                </a:lnTo>
                <a:lnTo>
                  <a:pt x="4625" y="15214"/>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50" name="Retângulo 14">
            <a:extLst>
              <a:ext uri="{FF2B5EF4-FFF2-40B4-BE49-F238E27FC236}">
                <a16:creationId xmlns="" xmlns:a16="http://schemas.microsoft.com/office/drawing/2014/main" id="{2DC9CE43-A803-461A-8F54-BB7EE33BF056}"/>
              </a:ext>
            </a:extLst>
          </p:cNvPr>
          <p:cNvSpPr/>
          <p:nvPr/>
        </p:nvSpPr>
        <p:spPr>
          <a:xfrm>
            <a:off x="277341" y="3855538"/>
            <a:ext cx="244475" cy="1016000"/>
          </a:xfrm>
          <a:custGeom>
            <a:avLst/>
            <a:gdLst>
              <a:gd name="connsiteX0" fmla="*/ 0 w 259010"/>
              <a:gd name="connsiteY0" fmla="*/ 0 h 1005330"/>
              <a:gd name="connsiteX1" fmla="*/ 259010 w 259010"/>
              <a:gd name="connsiteY1" fmla="*/ 0 h 1005330"/>
              <a:gd name="connsiteX2" fmla="*/ 259010 w 259010"/>
              <a:gd name="connsiteY2" fmla="*/ 1005330 h 1005330"/>
              <a:gd name="connsiteX3" fmla="*/ 0 w 259010"/>
              <a:gd name="connsiteY3" fmla="*/ 1005330 h 1005330"/>
              <a:gd name="connsiteX4" fmla="*/ 0 w 259010"/>
              <a:gd name="connsiteY4" fmla="*/ 0 h 1005330"/>
              <a:gd name="connsiteX0" fmla="*/ 47625 w 259010"/>
              <a:gd name="connsiteY0" fmla="*/ 38100 h 1005330"/>
              <a:gd name="connsiteX1" fmla="*/ 259010 w 259010"/>
              <a:gd name="connsiteY1" fmla="*/ 0 h 1005330"/>
              <a:gd name="connsiteX2" fmla="*/ 259010 w 259010"/>
              <a:gd name="connsiteY2" fmla="*/ 1005330 h 1005330"/>
              <a:gd name="connsiteX3" fmla="*/ 0 w 259010"/>
              <a:gd name="connsiteY3" fmla="*/ 1005330 h 1005330"/>
              <a:gd name="connsiteX4" fmla="*/ 47625 w 259010"/>
              <a:gd name="connsiteY4" fmla="*/ 38100 h 1005330"/>
              <a:gd name="connsiteX0" fmla="*/ 47625 w 259010"/>
              <a:gd name="connsiteY0" fmla="*/ 9525 h 976755"/>
              <a:gd name="connsiteX1" fmla="*/ 259010 w 259010"/>
              <a:gd name="connsiteY1" fmla="*/ 0 h 976755"/>
              <a:gd name="connsiteX2" fmla="*/ 259010 w 259010"/>
              <a:gd name="connsiteY2" fmla="*/ 976755 h 976755"/>
              <a:gd name="connsiteX3" fmla="*/ 0 w 259010"/>
              <a:gd name="connsiteY3" fmla="*/ 976755 h 976755"/>
              <a:gd name="connsiteX4" fmla="*/ 47625 w 259010"/>
              <a:gd name="connsiteY4" fmla="*/ 9525 h 976755"/>
              <a:gd name="connsiteX0" fmla="*/ 0 w 211385"/>
              <a:gd name="connsiteY0" fmla="*/ 9525 h 976755"/>
              <a:gd name="connsiteX1" fmla="*/ 211385 w 211385"/>
              <a:gd name="connsiteY1" fmla="*/ 0 h 976755"/>
              <a:gd name="connsiteX2" fmla="*/ 211385 w 211385"/>
              <a:gd name="connsiteY2" fmla="*/ 976755 h 976755"/>
              <a:gd name="connsiteX3" fmla="*/ 85725 w 211385"/>
              <a:gd name="connsiteY3" fmla="*/ 910080 h 976755"/>
              <a:gd name="connsiteX4" fmla="*/ 0 w 211385"/>
              <a:gd name="connsiteY4" fmla="*/ 9525 h 976755"/>
              <a:gd name="connsiteX0" fmla="*/ 0 w 249485"/>
              <a:gd name="connsiteY0" fmla="*/ 19050 h 976755"/>
              <a:gd name="connsiteX1" fmla="*/ 249485 w 249485"/>
              <a:gd name="connsiteY1" fmla="*/ 0 h 976755"/>
              <a:gd name="connsiteX2" fmla="*/ 249485 w 249485"/>
              <a:gd name="connsiteY2" fmla="*/ 976755 h 976755"/>
              <a:gd name="connsiteX3" fmla="*/ 123825 w 249485"/>
              <a:gd name="connsiteY3" fmla="*/ 910080 h 976755"/>
              <a:gd name="connsiteX4" fmla="*/ 0 w 249485"/>
              <a:gd name="connsiteY4" fmla="*/ 19050 h 976755"/>
              <a:gd name="connsiteX0" fmla="*/ 0 w 182810"/>
              <a:gd name="connsiteY0" fmla="*/ 0 h 976755"/>
              <a:gd name="connsiteX1" fmla="*/ 182810 w 182810"/>
              <a:gd name="connsiteY1" fmla="*/ 0 h 976755"/>
              <a:gd name="connsiteX2" fmla="*/ 182810 w 182810"/>
              <a:gd name="connsiteY2" fmla="*/ 976755 h 976755"/>
              <a:gd name="connsiteX3" fmla="*/ 57150 w 182810"/>
              <a:gd name="connsiteY3" fmla="*/ 910080 h 976755"/>
              <a:gd name="connsiteX4" fmla="*/ 0 w 182810"/>
              <a:gd name="connsiteY4" fmla="*/ 0 h 976755"/>
              <a:gd name="connsiteX0" fmla="*/ 0 w 145422"/>
              <a:gd name="connsiteY0" fmla="*/ 0 h 986256"/>
              <a:gd name="connsiteX1" fmla="*/ 145422 w 145422"/>
              <a:gd name="connsiteY1" fmla="*/ 9501 h 986256"/>
              <a:gd name="connsiteX2" fmla="*/ 145422 w 145422"/>
              <a:gd name="connsiteY2" fmla="*/ 986256 h 986256"/>
              <a:gd name="connsiteX3" fmla="*/ 19762 w 145422"/>
              <a:gd name="connsiteY3" fmla="*/ 919581 h 986256"/>
              <a:gd name="connsiteX4" fmla="*/ 0 w 145422"/>
              <a:gd name="connsiteY4" fmla="*/ 0 h 986256"/>
              <a:gd name="connsiteX0" fmla="*/ 0 w 145422"/>
              <a:gd name="connsiteY0" fmla="*/ 0 h 948253"/>
              <a:gd name="connsiteX1" fmla="*/ 145422 w 145422"/>
              <a:gd name="connsiteY1" fmla="*/ 9501 h 948253"/>
              <a:gd name="connsiteX2" fmla="*/ 145422 w 145422"/>
              <a:gd name="connsiteY2" fmla="*/ 948253 h 948253"/>
              <a:gd name="connsiteX3" fmla="*/ 19762 w 145422"/>
              <a:gd name="connsiteY3" fmla="*/ 919581 h 948253"/>
              <a:gd name="connsiteX4" fmla="*/ 0 w 145422"/>
              <a:gd name="connsiteY4" fmla="*/ 0 h 948253"/>
              <a:gd name="connsiteX0" fmla="*/ 0 w 229545"/>
              <a:gd name="connsiteY0" fmla="*/ 0 h 919751"/>
              <a:gd name="connsiteX1" fmla="*/ 145422 w 229545"/>
              <a:gd name="connsiteY1" fmla="*/ 9501 h 919751"/>
              <a:gd name="connsiteX2" fmla="*/ 229545 w 229545"/>
              <a:gd name="connsiteY2" fmla="*/ 919751 h 919751"/>
              <a:gd name="connsiteX3" fmla="*/ 19762 w 229545"/>
              <a:gd name="connsiteY3" fmla="*/ 919581 h 919751"/>
              <a:gd name="connsiteX4" fmla="*/ 0 w 229545"/>
              <a:gd name="connsiteY4" fmla="*/ 0 h 919751"/>
              <a:gd name="connsiteX0" fmla="*/ 0 w 229545"/>
              <a:gd name="connsiteY0" fmla="*/ 0 h 919751"/>
              <a:gd name="connsiteX1" fmla="*/ 145422 w 229545"/>
              <a:gd name="connsiteY1" fmla="*/ 9501 h 919751"/>
              <a:gd name="connsiteX2" fmla="*/ 229545 w 229545"/>
              <a:gd name="connsiteY2" fmla="*/ 919751 h 919751"/>
              <a:gd name="connsiteX3" fmla="*/ 75844 w 229545"/>
              <a:gd name="connsiteY3" fmla="*/ 919581 h 919751"/>
              <a:gd name="connsiteX4" fmla="*/ 0 w 229545"/>
              <a:gd name="connsiteY4" fmla="*/ 0 h 919751"/>
              <a:gd name="connsiteX0" fmla="*/ 0 w 229545"/>
              <a:gd name="connsiteY0" fmla="*/ 0 h 986255"/>
              <a:gd name="connsiteX1" fmla="*/ 145422 w 229545"/>
              <a:gd name="connsiteY1" fmla="*/ 9501 h 986255"/>
              <a:gd name="connsiteX2" fmla="*/ 229545 w 229545"/>
              <a:gd name="connsiteY2" fmla="*/ 986255 h 986255"/>
              <a:gd name="connsiteX3" fmla="*/ 75844 w 229545"/>
              <a:gd name="connsiteY3" fmla="*/ 919581 h 986255"/>
              <a:gd name="connsiteX4" fmla="*/ 0 w 229545"/>
              <a:gd name="connsiteY4" fmla="*/ 0 h 986255"/>
              <a:gd name="connsiteX0" fmla="*/ 0 w 238892"/>
              <a:gd name="connsiteY0" fmla="*/ 0 h 1014757"/>
              <a:gd name="connsiteX1" fmla="*/ 154769 w 238892"/>
              <a:gd name="connsiteY1" fmla="*/ 38003 h 1014757"/>
              <a:gd name="connsiteX2" fmla="*/ 238892 w 238892"/>
              <a:gd name="connsiteY2" fmla="*/ 1014757 h 1014757"/>
              <a:gd name="connsiteX3" fmla="*/ 85191 w 238892"/>
              <a:gd name="connsiteY3" fmla="*/ 948083 h 1014757"/>
              <a:gd name="connsiteX4" fmla="*/ 0 w 238892"/>
              <a:gd name="connsiteY4" fmla="*/ 0 h 101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92" h="1014757">
                <a:moveTo>
                  <a:pt x="0" y="0"/>
                </a:moveTo>
                <a:lnTo>
                  <a:pt x="154769" y="38003"/>
                </a:lnTo>
                <a:lnTo>
                  <a:pt x="238892" y="1014757"/>
                </a:lnTo>
                <a:lnTo>
                  <a:pt x="85191" y="948083"/>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51" name="Conector reto 50">
            <a:extLst>
              <a:ext uri="{FF2B5EF4-FFF2-40B4-BE49-F238E27FC236}">
                <a16:creationId xmlns="" xmlns:a16="http://schemas.microsoft.com/office/drawing/2014/main" id="{1BCB3B82-6B8C-4A42-8D0B-40BE83AE9166}"/>
              </a:ext>
            </a:extLst>
          </p:cNvPr>
          <p:cNvCxnSpPr>
            <a:endCxn id="48" idx="3"/>
          </p:cNvCxnSpPr>
          <p:nvPr/>
        </p:nvCxnSpPr>
        <p:spPr>
          <a:xfrm flipV="1">
            <a:off x="2950691" y="3858713"/>
            <a:ext cx="1460500" cy="76517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Conector reto 51">
            <a:extLst>
              <a:ext uri="{FF2B5EF4-FFF2-40B4-BE49-F238E27FC236}">
                <a16:creationId xmlns="" xmlns:a16="http://schemas.microsoft.com/office/drawing/2014/main" id="{FCCC6DB3-1800-4677-9B42-092000866ECB}"/>
              </a:ext>
            </a:extLst>
          </p:cNvPr>
          <p:cNvCxnSpPr/>
          <p:nvPr/>
        </p:nvCxnSpPr>
        <p:spPr>
          <a:xfrm flipV="1">
            <a:off x="2950691" y="4623888"/>
            <a:ext cx="19050" cy="117157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Conector reto 52">
            <a:extLst>
              <a:ext uri="{FF2B5EF4-FFF2-40B4-BE49-F238E27FC236}">
                <a16:creationId xmlns="" xmlns:a16="http://schemas.microsoft.com/office/drawing/2014/main" id="{8174926A-555E-4740-B406-844924060922}"/>
              </a:ext>
            </a:extLst>
          </p:cNvPr>
          <p:cNvCxnSpPr/>
          <p:nvPr/>
        </p:nvCxnSpPr>
        <p:spPr>
          <a:xfrm flipV="1">
            <a:off x="2798291" y="4568326"/>
            <a:ext cx="19050" cy="117316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Conector reto 53">
            <a:extLst>
              <a:ext uri="{FF2B5EF4-FFF2-40B4-BE49-F238E27FC236}">
                <a16:creationId xmlns="" xmlns:a16="http://schemas.microsoft.com/office/drawing/2014/main" id="{83F88D9A-8E3C-4705-B77D-7576C100A723}"/>
              </a:ext>
            </a:extLst>
          </p:cNvPr>
          <p:cNvCxnSpPr>
            <a:endCxn id="48" idx="0"/>
          </p:cNvCxnSpPr>
          <p:nvPr/>
        </p:nvCxnSpPr>
        <p:spPr>
          <a:xfrm flipV="1">
            <a:off x="2798291" y="3825376"/>
            <a:ext cx="1387475" cy="74295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tângulo 204">
            <a:extLst>
              <a:ext uri="{FF2B5EF4-FFF2-40B4-BE49-F238E27FC236}">
                <a16:creationId xmlns="" xmlns:a16="http://schemas.microsoft.com/office/drawing/2014/main" id="{E5A676DD-4399-4E63-865A-E1B7A75509BF}"/>
              </a:ext>
            </a:extLst>
          </p:cNvPr>
          <p:cNvSpPr/>
          <p:nvPr/>
        </p:nvSpPr>
        <p:spPr>
          <a:xfrm rot="20328842">
            <a:off x="1217141" y="2366463"/>
            <a:ext cx="6176963" cy="404813"/>
          </a:xfrm>
          <a:custGeom>
            <a:avLst/>
            <a:gdLst>
              <a:gd name="connsiteX0" fmla="*/ 0 w 2923902"/>
              <a:gd name="connsiteY0" fmla="*/ 0 h 131687"/>
              <a:gd name="connsiteX1" fmla="*/ 2923902 w 2923902"/>
              <a:gd name="connsiteY1" fmla="*/ 0 h 131687"/>
              <a:gd name="connsiteX2" fmla="*/ 2923902 w 2923902"/>
              <a:gd name="connsiteY2" fmla="*/ 131687 h 131687"/>
              <a:gd name="connsiteX3" fmla="*/ 0 w 2923902"/>
              <a:gd name="connsiteY3" fmla="*/ 131687 h 131687"/>
              <a:gd name="connsiteX4" fmla="*/ 0 w 2923902"/>
              <a:gd name="connsiteY4" fmla="*/ 0 h 131687"/>
              <a:gd name="connsiteX0" fmla="*/ 0 w 2923902"/>
              <a:gd name="connsiteY0" fmla="*/ 0 h 141231"/>
              <a:gd name="connsiteX1" fmla="*/ 2923902 w 2923902"/>
              <a:gd name="connsiteY1" fmla="*/ 0 h 141231"/>
              <a:gd name="connsiteX2" fmla="*/ 2923902 w 2923902"/>
              <a:gd name="connsiteY2" fmla="*/ 131687 h 141231"/>
              <a:gd name="connsiteX3" fmla="*/ 112808 w 2923902"/>
              <a:gd name="connsiteY3" fmla="*/ 141231 h 141231"/>
              <a:gd name="connsiteX4" fmla="*/ 0 w 2923902"/>
              <a:gd name="connsiteY4" fmla="*/ 0 h 141231"/>
              <a:gd name="connsiteX0" fmla="*/ 0 w 3064211"/>
              <a:gd name="connsiteY0" fmla="*/ 0 h 141231"/>
              <a:gd name="connsiteX1" fmla="*/ 2923902 w 3064211"/>
              <a:gd name="connsiteY1" fmla="*/ 0 h 141231"/>
              <a:gd name="connsiteX2" fmla="*/ 3064211 w 3064211"/>
              <a:gd name="connsiteY2" fmla="*/ 126077 h 141231"/>
              <a:gd name="connsiteX3" fmla="*/ 112808 w 3064211"/>
              <a:gd name="connsiteY3" fmla="*/ 141231 h 141231"/>
              <a:gd name="connsiteX4" fmla="*/ 0 w 3064211"/>
              <a:gd name="connsiteY4" fmla="*/ 0 h 141231"/>
              <a:gd name="connsiteX0" fmla="*/ 0 w 2923902"/>
              <a:gd name="connsiteY0" fmla="*/ 0 h 141231"/>
              <a:gd name="connsiteX1" fmla="*/ 2923902 w 2923902"/>
              <a:gd name="connsiteY1" fmla="*/ 0 h 141231"/>
              <a:gd name="connsiteX2" fmla="*/ 2911098 w 2923902"/>
              <a:gd name="connsiteY2" fmla="*/ 114169 h 141231"/>
              <a:gd name="connsiteX3" fmla="*/ 112808 w 2923902"/>
              <a:gd name="connsiteY3" fmla="*/ 141231 h 141231"/>
              <a:gd name="connsiteX4" fmla="*/ 0 w 2923902"/>
              <a:gd name="connsiteY4" fmla="*/ 0 h 141231"/>
              <a:gd name="connsiteX0" fmla="*/ 40305 w 2811094"/>
              <a:gd name="connsiteY0" fmla="*/ 11908 h 141231"/>
              <a:gd name="connsiteX1" fmla="*/ 2811094 w 2811094"/>
              <a:gd name="connsiteY1" fmla="*/ 0 h 141231"/>
              <a:gd name="connsiteX2" fmla="*/ 2798290 w 2811094"/>
              <a:gd name="connsiteY2" fmla="*/ 114169 h 141231"/>
              <a:gd name="connsiteX3" fmla="*/ 0 w 2811094"/>
              <a:gd name="connsiteY3" fmla="*/ 141231 h 141231"/>
              <a:gd name="connsiteX4" fmla="*/ 40305 w 2811094"/>
              <a:gd name="connsiteY4" fmla="*/ 11908 h 141231"/>
              <a:gd name="connsiteX0" fmla="*/ 83707 w 2854496"/>
              <a:gd name="connsiteY0" fmla="*/ 11908 h 140504"/>
              <a:gd name="connsiteX1" fmla="*/ 2854496 w 2854496"/>
              <a:gd name="connsiteY1" fmla="*/ 0 h 140504"/>
              <a:gd name="connsiteX2" fmla="*/ 2841692 w 2854496"/>
              <a:gd name="connsiteY2" fmla="*/ 114169 h 140504"/>
              <a:gd name="connsiteX3" fmla="*/ 0 w 2854496"/>
              <a:gd name="connsiteY3" fmla="*/ 140504 h 140504"/>
              <a:gd name="connsiteX4" fmla="*/ 83707 w 2854496"/>
              <a:gd name="connsiteY4" fmla="*/ 11908 h 140504"/>
              <a:gd name="connsiteX0" fmla="*/ 83707 w 2866851"/>
              <a:gd name="connsiteY0" fmla="*/ 42065 h 170661"/>
              <a:gd name="connsiteX1" fmla="*/ 2866851 w 2866851"/>
              <a:gd name="connsiteY1" fmla="*/ 0 h 170661"/>
              <a:gd name="connsiteX2" fmla="*/ 2841692 w 2866851"/>
              <a:gd name="connsiteY2" fmla="*/ 144326 h 170661"/>
              <a:gd name="connsiteX3" fmla="*/ 0 w 2866851"/>
              <a:gd name="connsiteY3" fmla="*/ 170661 h 170661"/>
              <a:gd name="connsiteX4" fmla="*/ 83707 w 2866851"/>
              <a:gd name="connsiteY4" fmla="*/ 42065 h 170661"/>
              <a:gd name="connsiteX0" fmla="*/ 83707 w 2866851"/>
              <a:gd name="connsiteY0" fmla="*/ 42065 h 170661"/>
              <a:gd name="connsiteX1" fmla="*/ 2866851 w 2866851"/>
              <a:gd name="connsiteY1" fmla="*/ 0 h 170661"/>
              <a:gd name="connsiteX2" fmla="*/ 2723541 w 2866851"/>
              <a:gd name="connsiteY2" fmla="*/ 123661 h 170661"/>
              <a:gd name="connsiteX3" fmla="*/ 0 w 2866851"/>
              <a:gd name="connsiteY3" fmla="*/ 170661 h 170661"/>
              <a:gd name="connsiteX4" fmla="*/ 83707 w 2866851"/>
              <a:gd name="connsiteY4" fmla="*/ 42065 h 170661"/>
              <a:gd name="connsiteX0" fmla="*/ 83707 w 2866851"/>
              <a:gd name="connsiteY0" fmla="*/ 42065 h 170661"/>
              <a:gd name="connsiteX1" fmla="*/ 2866851 w 2866851"/>
              <a:gd name="connsiteY1" fmla="*/ 0 h 170661"/>
              <a:gd name="connsiteX2" fmla="*/ 2624382 w 2866851"/>
              <a:gd name="connsiteY2" fmla="*/ 152364 h 170661"/>
              <a:gd name="connsiteX3" fmla="*/ 0 w 2866851"/>
              <a:gd name="connsiteY3" fmla="*/ 170661 h 170661"/>
              <a:gd name="connsiteX4" fmla="*/ 83707 w 2866851"/>
              <a:gd name="connsiteY4" fmla="*/ 42065 h 170661"/>
              <a:gd name="connsiteX0" fmla="*/ 96963 w 2880107"/>
              <a:gd name="connsiteY0" fmla="*/ 42065 h 235839"/>
              <a:gd name="connsiteX1" fmla="*/ 2880107 w 2880107"/>
              <a:gd name="connsiteY1" fmla="*/ 0 h 235839"/>
              <a:gd name="connsiteX2" fmla="*/ 2637638 w 2880107"/>
              <a:gd name="connsiteY2" fmla="*/ 152364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603577 w 2880107"/>
              <a:gd name="connsiteY2" fmla="*/ 126101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603577 w 2880107"/>
              <a:gd name="connsiteY2" fmla="*/ 126101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729791 w 2880107"/>
              <a:gd name="connsiteY2" fmla="*/ 179254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729791 w 2880107"/>
              <a:gd name="connsiteY2" fmla="*/ 179254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790659 w 2880107"/>
              <a:gd name="connsiteY2" fmla="*/ 175436 h 235839"/>
              <a:gd name="connsiteX3" fmla="*/ 0 w 2880107"/>
              <a:gd name="connsiteY3" fmla="*/ 235839 h 235839"/>
              <a:gd name="connsiteX4" fmla="*/ 96963 w 2880107"/>
              <a:gd name="connsiteY4" fmla="*/ 42065 h 235839"/>
              <a:gd name="connsiteX0" fmla="*/ 96963 w 2867627"/>
              <a:gd name="connsiteY0" fmla="*/ 200 h 193974"/>
              <a:gd name="connsiteX1" fmla="*/ 2867627 w 2867627"/>
              <a:gd name="connsiteY1" fmla="*/ 0 h 193974"/>
              <a:gd name="connsiteX2" fmla="*/ 2790659 w 2867627"/>
              <a:gd name="connsiteY2" fmla="*/ 133571 h 193974"/>
              <a:gd name="connsiteX3" fmla="*/ 0 w 2867627"/>
              <a:gd name="connsiteY3" fmla="*/ 193974 h 193974"/>
              <a:gd name="connsiteX4" fmla="*/ 96963 w 2867627"/>
              <a:gd name="connsiteY4" fmla="*/ 200 h 193974"/>
              <a:gd name="connsiteX0" fmla="*/ 96963 w 2867627"/>
              <a:gd name="connsiteY0" fmla="*/ 200 h 193974"/>
              <a:gd name="connsiteX1" fmla="*/ 2867627 w 2867627"/>
              <a:gd name="connsiteY1" fmla="*/ 0 h 193974"/>
              <a:gd name="connsiteX2" fmla="*/ 2790659 w 2867627"/>
              <a:gd name="connsiteY2" fmla="*/ 133571 h 193974"/>
              <a:gd name="connsiteX3" fmla="*/ 0 w 2867627"/>
              <a:gd name="connsiteY3" fmla="*/ 193974 h 193974"/>
              <a:gd name="connsiteX4" fmla="*/ 96963 w 2867627"/>
              <a:gd name="connsiteY4" fmla="*/ 200 h 193974"/>
              <a:gd name="connsiteX0" fmla="*/ 96963 w 2867627"/>
              <a:gd name="connsiteY0" fmla="*/ 200 h 193974"/>
              <a:gd name="connsiteX1" fmla="*/ 2867627 w 2867627"/>
              <a:gd name="connsiteY1" fmla="*/ 0 h 193974"/>
              <a:gd name="connsiteX2" fmla="*/ 2756237 w 2867627"/>
              <a:gd name="connsiteY2" fmla="*/ 119074 h 193974"/>
              <a:gd name="connsiteX3" fmla="*/ 0 w 2867627"/>
              <a:gd name="connsiteY3" fmla="*/ 193974 h 193974"/>
              <a:gd name="connsiteX4" fmla="*/ 96963 w 2867627"/>
              <a:gd name="connsiteY4" fmla="*/ 200 h 193974"/>
              <a:gd name="connsiteX0" fmla="*/ 96963 w 2826965"/>
              <a:gd name="connsiteY0" fmla="*/ 0 h 193774"/>
              <a:gd name="connsiteX1" fmla="*/ 2826965 w 2826965"/>
              <a:gd name="connsiteY1" fmla="*/ 6236 h 193774"/>
              <a:gd name="connsiteX2" fmla="*/ 2756237 w 2826965"/>
              <a:gd name="connsiteY2" fmla="*/ 118874 h 193774"/>
              <a:gd name="connsiteX3" fmla="*/ 0 w 2826965"/>
              <a:gd name="connsiteY3" fmla="*/ 193774 h 193774"/>
              <a:gd name="connsiteX4" fmla="*/ 96963 w 2826965"/>
              <a:gd name="connsiteY4" fmla="*/ 0 h 193774"/>
              <a:gd name="connsiteX0" fmla="*/ 96963 w 2826965"/>
              <a:gd name="connsiteY0" fmla="*/ 0 h 193774"/>
              <a:gd name="connsiteX1" fmla="*/ 2826965 w 2826965"/>
              <a:gd name="connsiteY1" fmla="*/ 6236 h 193774"/>
              <a:gd name="connsiteX2" fmla="*/ 2756237 w 2826965"/>
              <a:gd name="connsiteY2" fmla="*/ 118874 h 193774"/>
              <a:gd name="connsiteX3" fmla="*/ 0 w 2826965"/>
              <a:gd name="connsiteY3" fmla="*/ 193774 h 193774"/>
              <a:gd name="connsiteX4" fmla="*/ 96963 w 2826965"/>
              <a:gd name="connsiteY4" fmla="*/ 0 h 193774"/>
              <a:gd name="connsiteX0" fmla="*/ 96963 w 2917021"/>
              <a:gd name="connsiteY0" fmla="*/ 8850 h 202624"/>
              <a:gd name="connsiteX1" fmla="*/ 2917021 w 2917021"/>
              <a:gd name="connsiteY1" fmla="*/ 0 h 202624"/>
              <a:gd name="connsiteX2" fmla="*/ 2756237 w 2917021"/>
              <a:gd name="connsiteY2" fmla="*/ 127724 h 202624"/>
              <a:gd name="connsiteX3" fmla="*/ 0 w 2917021"/>
              <a:gd name="connsiteY3" fmla="*/ 202624 h 202624"/>
              <a:gd name="connsiteX4" fmla="*/ 96963 w 2917021"/>
              <a:gd name="connsiteY4" fmla="*/ 8850 h 202624"/>
              <a:gd name="connsiteX0" fmla="*/ 96963 w 2917021"/>
              <a:gd name="connsiteY0" fmla="*/ 8850 h 202624"/>
              <a:gd name="connsiteX1" fmla="*/ 2917021 w 2917021"/>
              <a:gd name="connsiteY1" fmla="*/ 0 h 202624"/>
              <a:gd name="connsiteX2" fmla="*/ 2722570 w 2917021"/>
              <a:gd name="connsiteY2" fmla="*/ 78205 h 202624"/>
              <a:gd name="connsiteX3" fmla="*/ 0 w 2917021"/>
              <a:gd name="connsiteY3" fmla="*/ 202624 h 202624"/>
              <a:gd name="connsiteX4" fmla="*/ 96963 w 2917021"/>
              <a:gd name="connsiteY4" fmla="*/ 8850 h 202624"/>
              <a:gd name="connsiteX0" fmla="*/ 96963 w 2917021"/>
              <a:gd name="connsiteY0" fmla="*/ 8850 h 202624"/>
              <a:gd name="connsiteX1" fmla="*/ 2917021 w 2917021"/>
              <a:gd name="connsiteY1" fmla="*/ 0 h 202624"/>
              <a:gd name="connsiteX2" fmla="*/ 2722570 w 2917021"/>
              <a:gd name="connsiteY2" fmla="*/ 78205 h 202624"/>
              <a:gd name="connsiteX3" fmla="*/ 0 w 2917021"/>
              <a:gd name="connsiteY3" fmla="*/ 202624 h 202624"/>
              <a:gd name="connsiteX4" fmla="*/ 96963 w 2917021"/>
              <a:gd name="connsiteY4" fmla="*/ 8850 h 202624"/>
              <a:gd name="connsiteX0" fmla="*/ 71020 w 2891078"/>
              <a:gd name="connsiteY0" fmla="*/ 8850 h 207659"/>
              <a:gd name="connsiteX1" fmla="*/ 2891078 w 2891078"/>
              <a:gd name="connsiteY1" fmla="*/ 0 h 207659"/>
              <a:gd name="connsiteX2" fmla="*/ 2696627 w 2891078"/>
              <a:gd name="connsiteY2" fmla="*/ 78205 h 207659"/>
              <a:gd name="connsiteX3" fmla="*/ 0 w 2891078"/>
              <a:gd name="connsiteY3" fmla="*/ 207659 h 207659"/>
              <a:gd name="connsiteX4" fmla="*/ 71020 w 2891078"/>
              <a:gd name="connsiteY4" fmla="*/ 8850 h 207659"/>
              <a:gd name="connsiteX0" fmla="*/ 169304 w 2891078"/>
              <a:gd name="connsiteY0" fmla="*/ 14900 h 207659"/>
              <a:gd name="connsiteX1" fmla="*/ 2891078 w 2891078"/>
              <a:gd name="connsiteY1" fmla="*/ 0 h 207659"/>
              <a:gd name="connsiteX2" fmla="*/ 2696627 w 2891078"/>
              <a:gd name="connsiteY2" fmla="*/ 78205 h 207659"/>
              <a:gd name="connsiteX3" fmla="*/ 0 w 2891078"/>
              <a:gd name="connsiteY3" fmla="*/ 207659 h 207659"/>
              <a:gd name="connsiteX4" fmla="*/ 169304 w 2891078"/>
              <a:gd name="connsiteY4" fmla="*/ 14900 h 207659"/>
              <a:gd name="connsiteX0" fmla="*/ 70517 w 2891078"/>
              <a:gd name="connsiteY0" fmla="*/ 32199 h 207659"/>
              <a:gd name="connsiteX1" fmla="*/ 2891078 w 2891078"/>
              <a:gd name="connsiteY1" fmla="*/ 0 h 207659"/>
              <a:gd name="connsiteX2" fmla="*/ 2696627 w 2891078"/>
              <a:gd name="connsiteY2" fmla="*/ 78205 h 207659"/>
              <a:gd name="connsiteX3" fmla="*/ 0 w 2891078"/>
              <a:gd name="connsiteY3" fmla="*/ 207659 h 207659"/>
              <a:gd name="connsiteX4" fmla="*/ 70517 w 2891078"/>
              <a:gd name="connsiteY4" fmla="*/ 32199 h 207659"/>
              <a:gd name="connsiteX0" fmla="*/ 70517 w 2891078"/>
              <a:gd name="connsiteY0" fmla="*/ 32199 h 207659"/>
              <a:gd name="connsiteX1" fmla="*/ 2891078 w 2891078"/>
              <a:gd name="connsiteY1" fmla="*/ 0 h 207659"/>
              <a:gd name="connsiteX2" fmla="*/ 2696627 w 2891078"/>
              <a:gd name="connsiteY2" fmla="*/ 78205 h 207659"/>
              <a:gd name="connsiteX3" fmla="*/ 0 w 2891078"/>
              <a:gd name="connsiteY3" fmla="*/ 207659 h 207659"/>
              <a:gd name="connsiteX4" fmla="*/ 70517 w 2891078"/>
              <a:gd name="connsiteY4" fmla="*/ 32199 h 207659"/>
              <a:gd name="connsiteX0" fmla="*/ 167064 w 2987625"/>
              <a:gd name="connsiteY0" fmla="*/ 32199 h 255352"/>
              <a:gd name="connsiteX1" fmla="*/ 2987625 w 2987625"/>
              <a:gd name="connsiteY1" fmla="*/ 0 h 255352"/>
              <a:gd name="connsiteX2" fmla="*/ 2793174 w 2987625"/>
              <a:gd name="connsiteY2" fmla="*/ 78205 h 255352"/>
              <a:gd name="connsiteX3" fmla="*/ 0 w 2987625"/>
              <a:gd name="connsiteY3" fmla="*/ 255352 h 255352"/>
              <a:gd name="connsiteX4" fmla="*/ 167064 w 2987625"/>
              <a:gd name="connsiteY4" fmla="*/ 32199 h 255352"/>
              <a:gd name="connsiteX0" fmla="*/ 167064 w 2987625"/>
              <a:gd name="connsiteY0" fmla="*/ 32199 h 255352"/>
              <a:gd name="connsiteX1" fmla="*/ 2987625 w 2987625"/>
              <a:gd name="connsiteY1" fmla="*/ 0 h 255352"/>
              <a:gd name="connsiteX2" fmla="*/ 2791917 w 2987625"/>
              <a:gd name="connsiteY2" fmla="*/ 136576 h 255352"/>
              <a:gd name="connsiteX3" fmla="*/ 0 w 2987625"/>
              <a:gd name="connsiteY3" fmla="*/ 255352 h 255352"/>
              <a:gd name="connsiteX4" fmla="*/ 167064 w 2987625"/>
              <a:gd name="connsiteY4" fmla="*/ 32199 h 255352"/>
              <a:gd name="connsiteX0" fmla="*/ 167064 w 2987625"/>
              <a:gd name="connsiteY0" fmla="*/ 32199 h 255352"/>
              <a:gd name="connsiteX1" fmla="*/ 2987625 w 2987625"/>
              <a:gd name="connsiteY1" fmla="*/ 0 h 255352"/>
              <a:gd name="connsiteX2" fmla="*/ 2791917 w 2987625"/>
              <a:gd name="connsiteY2" fmla="*/ 136576 h 255352"/>
              <a:gd name="connsiteX3" fmla="*/ 0 w 2987625"/>
              <a:gd name="connsiteY3" fmla="*/ 255352 h 255352"/>
              <a:gd name="connsiteX4" fmla="*/ 167064 w 2987625"/>
              <a:gd name="connsiteY4" fmla="*/ 32199 h 255352"/>
              <a:gd name="connsiteX0" fmla="*/ 167064 w 2987625"/>
              <a:gd name="connsiteY0" fmla="*/ 32199 h 255352"/>
              <a:gd name="connsiteX1" fmla="*/ 2987625 w 2987625"/>
              <a:gd name="connsiteY1" fmla="*/ 0 h 255352"/>
              <a:gd name="connsiteX2" fmla="*/ 2793654 w 2987625"/>
              <a:gd name="connsiteY2" fmla="*/ 190319 h 255352"/>
              <a:gd name="connsiteX3" fmla="*/ 0 w 2987625"/>
              <a:gd name="connsiteY3" fmla="*/ 255352 h 255352"/>
              <a:gd name="connsiteX4" fmla="*/ 167064 w 2987625"/>
              <a:gd name="connsiteY4" fmla="*/ 32199 h 255352"/>
              <a:gd name="connsiteX0" fmla="*/ 0 w 2820561"/>
              <a:gd name="connsiteY0" fmla="*/ 32199 h 237248"/>
              <a:gd name="connsiteX1" fmla="*/ 2820561 w 2820561"/>
              <a:gd name="connsiteY1" fmla="*/ 0 h 237248"/>
              <a:gd name="connsiteX2" fmla="*/ 2626590 w 2820561"/>
              <a:gd name="connsiteY2" fmla="*/ 190319 h 237248"/>
              <a:gd name="connsiteX3" fmla="*/ 133136 w 2820561"/>
              <a:gd name="connsiteY3" fmla="*/ 237248 h 237248"/>
              <a:gd name="connsiteX4" fmla="*/ 0 w 2820561"/>
              <a:gd name="connsiteY4" fmla="*/ 32199 h 237248"/>
              <a:gd name="connsiteX0" fmla="*/ 0 w 3320488"/>
              <a:gd name="connsiteY0" fmla="*/ 32653 h 237248"/>
              <a:gd name="connsiteX1" fmla="*/ 3320488 w 3320488"/>
              <a:gd name="connsiteY1" fmla="*/ 0 h 237248"/>
              <a:gd name="connsiteX2" fmla="*/ 3126517 w 3320488"/>
              <a:gd name="connsiteY2" fmla="*/ 190319 h 237248"/>
              <a:gd name="connsiteX3" fmla="*/ 633063 w 3320488"/>
              <a:gd name="connsiteY3" fmla="*/ 237248 h 237248"/>
              <a:gd name="connsiteX4" fmla="*/ 0 w 3320488"/>
              <a:gd name="connsiteY4" fmla="*/ 32653 h 237248"/>
              <a:gd name="connsiteX0" fmla="*/ 0 w 3320488"/>
              <a:gd name="connsiteY0" fmla="*/ 32653 h 237248"/>
              <a:gd name="connsiteX1" fmla="*/ 3320488 w 3320488"/>
              <a:gd name="connsiteY1" fmla="*/ 0 h 237248"/>
              <a:gd name="connsiteX2" fmla="*/ 3126517 w 3320488"/>
              <a:gd name="connsiteY2" fmla="*/ 190319 h 237248"/>
              <a:gd name="connsiteX3" fmla="*/ 633063 w 3320488"/>
              <a:gd name="connsiteY3" fmla="*/ 237248 h 237248"/>
              <a:gd name="connsiteX4" fmla="*/ 0 w 3320488"/>
              <a:gd name="connsiteY4" fmla="*/ 32653 h 237248"/>
              <a:gd name="connsiteX0" fmla="*/ 0 w 3320488"/>
              <a:gd name="connsiteY0" fmla="*/ 32653 h 237248"/>
              <a:gd name="connsiteX1" fmla="*/ 3320488 w 3320488"/>
              <a:gd name="connsiteY1" fmla="*/ 0 h 237248"/>
              <a:gd name="connsiteX2" fmla="*/ 3126517 w 3320488"/>
              <a:gd name="connsiteY2" fmla="*/ 190319 h 237248"/>
              <a:gd name="connsiteX3" fmla="*/ 633063 w 3320488"/>
              <a:gd name="connsiteY3" fmla="*/ 237248 h 237248"/>
              <a:gd name="connsiteX4" fmla="*/ 0 w 3320488"/>
              <a:gd name="connsiteY4" fmla="*/ 32653 h 237248"/>
              <a:gd name="connsiteX0" fmla="*/ 0 w 3320488"/>
              <a:gd name="connsiteY0" fmla="*/ 32653 h 237248"/>
              <a:gd name="connsiteX1" fmla="*/ 3320488 w 3320488"/>
              <a:gd name="connsiteY1" fmla="*/ 0 h 237248"/>
              <a:gd name="connsiteX2" fmla="*/ 3126517 w 3320488"/>
              <a:gd name="connsiteY2" fmla="*/ 190319 h 237248"/>
              <a:gd name="connsiteX3" fmla="*/ 633063 w 3320488"/>
              <a:gd name="connsiteY3" fmla="*/ 237248 h 237248"/>
              <a:gd name="connsiteX4" fmla="*/ 0 w 3320488"/>
              <a:gd name="connsiteY4" fmla="*/ 32653 h 237248"/>
              <a:gd name="connsiteX0" fmla="*/ 0 w 3320488"/>
              <a:gd name="connsiteY0" fmla="*/ 32653 h 237248"/>
              <a:gd name="connsiteX1" fmla="*/ 3320488 w 3320488"/>
              <a:gd name="connsiteY1" fmla="*/ 0 h 237248"/>
              <a:gd name="connsiteX2" fmla="*/ 3126517 w 3320488"/>
              <a:gd name="connsiteY2" fmla="*/ 190319 h 237248"/>
              <a:gd name="connsiteX3" fmla="*/ 633063 w 3320488"/>
              <a:gd name="connsiteY3" fmla="*/ 237248 h 237248"/>
              <a:gd name="connsiteX4" fmla="*/ 0 w 3320488"/>
              <a:gd name="connsiteY4" fmla="*/ 32653 h 237248"/>
              <a:gd name="connsiteX0" fmla="*/ 0 w 3320488"/>
              <a:gd name="connsiteY0" fmla="*/ 32653 h 237248"/>
              <a:gd name="connsiteX1" fmla="*/ 3320488 w 3320488"/>
              <a:gd name="connsiteY1" fmla="*/ 0 h 237248"/>
              <a:gd name="connsiteX2" fmla="*/ 3126517 w 3320488"/>
              <a:gd name="connsiteY2" fmla="*/ 190319 h 237248"/>
              <a:gd name="connsiteX3" fmla="*/ 633063 w 3320488"/>
              <a:gd name="connsiteY3" fmla="*/ 237248 h 237248"/>
              <a:gd name="connsiteX4" fmla="*/ 0 w 3320488"/>
              <a:gd name="connsiteY4" fmla="*/ 32653 h 237248"/>
              <a:gd name="connsiteX0" fmla="*/ 0 w 3320488"/>
              <a:gd name="connsiteY0" fmla="*/ 32653 h 245093"/>
              <a:gd name="connsiteX1" fmla="*/ 3320488 w 3320488"/>
              <a:gd name="connsiteY1" fmla="*/ 0 h 245093"/>
              <a:gd name="connsiteX2" fmla="*/ 3126517 w 3320488"/>
              <a:gd name="connsiteY2" fmla="*/ 190319 h 245093"/>
              <a:gd name="connsiteX3" fmla="*/ 622352 w 3320488"/>
              <a:gd name="connsiteY3" fmla="*/ 245093 h 245093"/>
              <a:gd name="connsiteX4" fmla="*/ 0 w 3320488"/>
              <a:gd name="connsiteY4" fmla="*/ 32653 h 245093"/>
              <a:gd name="connsiteX0" fmla="*/ 0 w 3320488"/>
              <a:gd name="connsiteY0" fmla="*/ 32653 h 245093"/>
              <a:gd name="connsiteX1" fmla="*/ 3320488 w 3320488"/>
              <a:gd name="connsiteY1" fmla="*/ 0 h 245093"/>
              <a:gd name="connsiteX2" fmla="*/ 3126517 w 3320488"/>
              <a:gd name="connsiteY2" fmla="*/ 190319 h 245093"/>
              <a:gd name="connsiteX3" fmla="*/ 622352 w 3320488"/>
              <a:gd name="connsiteY3" fmla="*/ 245093 h 245093"/>
              <a:gd name="connsiteX4" fmla="*/ 0 w 3320488"/>
              <a:gd name="connsiteY4" fmla="*/ 32653 h 245093"/>
              <a:gd name="connsiteX0" fmla="*/ 0 w 3337234"/>
              <a:gd name="connsiteY0" fmla="*/ 38612 h 245093"/>
              <a:gd name="connsiteX1" fmla="*/ 3337234 w 3337234"/>
              <a:gd name="connsiteY1" fmla="*/ 0 h 245093"/>
              <a:gd name="connsiteX2" fmla="*/ 3143263 w 3337234"/>
              <a:gd name="connsiteY2" fmla="*/ 190319 h 245093"/>
              <a:gd name="connsiteX3" fmla="*/ 639098 w 3337234"/>
              <a:gd name="connsiteY3" fmla="*/ 245093 h 245093"/>
              <a:gd name="connsiteX4" fmla="*/ 0 w 3337234"/>
              <a:gd name="connsiteY4" fmla="*/ 38612 h 245093"/>
              <a:gd name="connsiteX0" fmla="*/ 0 w 3337234"/>
              <a:gd name="connsiteY0" fmla="*/ 38612 h 190319"/>
              <a:gd name="connsiteX1" fmla="*/ 3337234 w 3337234"/>
              <a:gd name="connsiteY1" fmla="*/ 0 h 190319"/>
              <a:gd name="connsiteX2" fmla="*/ 3143263 w 3337234"/>
              <a:gd name="connsiteY2" fmla="*/ 190319 h 190319"/>
              <a:gd name="connsiteX3" fmla="*/ 484180 w 3337234"/>
              <a:gd name="connsiteY3" fmla="*/ 163101 h 190319"/>
              <a:gd name="connsiteX4" fmla="*/ 0 w 3337234"/>
              <a:gd name="connsiteY4" fmla="*/ 38612 h 190319"/>
              <a:gd name="connsiteX0" fmla="*/ 0 w 3337234"/>
              <a:gd name="connsiteY0" fmla="*/ 38612 h 190319"/>
              <a:gd name="connsiteX1" fmla="*/ 3337234 w 3337234"/>
              <a:gd name="connsiteY1" fmla="*/ 0 h 190319"/>
              <a:gd name="connsiteX2" fmla="*/ 3143263 w 3337234"/>
              <a:gd name="connsiteY2" fmla="*/ 190319 h 190319"/>
              <a:gd name="connsiteX3" fmla="*/ 484180 w 3337234"/>
              <a:gd name="connsiteY3" fmla="*/ 163101 h 190319"/>
              <a:gd name="connsiteX4" fmla="*/ 0 w 3337234"/>
              <a:gd name="connsiteY4" fmla="*/ 38612 h 190319"/>
              <a:gd name="connsiteX0" fmla="*/ 0 w 3337234"/>
              <a:gd name="connsiteY0" fmla="*/ 38612 h 163101"/>
              <a:gd name="connsiteX1" fmla="*/ 3337234 w 3337234"/>
              <a:gd name="connsiteY1" fmla="*/ 0 h 163101"/>
              <a:gd name="connsiteX2" fmla="*/ 3154816 w 3337234"/>
              <a:gd name="connsiteY2" fmla="*/ 65218 h 163101"/>
              <a:gd name="connsiteX3" fmla="*/ 484180 w 3337234"/>
              <a:gd name="connsiteY3" fmla="*/ 163101 h 163101"/>
              <a:gd name="connsiteX4" fmla="*/ 0 w 3337234"/>
              <a:gd name="connsiteY4" fmla="*/ 38612 h 163101"/>
              <a:gd name="connsiteX0" fmla="*/ 0 w 3362317"/>
              <a:gd name="connsiteY0" fmla="*/ 38612 h 163101"/>
              <a:gd name="connsiteX1" fmla="*/ 3337234 w 3362317"/>
              <a:gd name="connsiteY1" fmla="*/ 0 h 163101"/>
              <a:gd name="connsiteX2" fmla="*/ 3154816 w 3362317"/>
              <a:gd name="connsiteY2" fmla="*/ 65218 h 163101"/>
              <a:gd name="connsiteX3" fmla="*/ 484180 w 3362317"/>
              <a:gd name="connsiteY3" fmla="*/ 163101 h 163101"/>
              <a:gd name="connsiteX4" fmla="*/ 0 w 3362317"/>
              <a:gd name="connsiteY4" fmla="*/ 38612 h 163101"/>
              <a:gd name="connsiteX0" fmla="*/ 0 w 3382804"/>
              <a:gd name="connsiteY0" fmla="*/ 38612 h 163101"/>
              <a:gd name="connsiteX1" fmla="*/ 3337234 w 3382804"/>
              <a:gd name="connsiteY1" fmla="*/ 0 h 163101"/>
              <a:gd name="connsiteX2" fmla="*/ 3154816 w 3382804"/>
              <a:gd name="connsiteY2" fmla="*/ 65218 h 163101"/>
              <a:gd name="connsiteX3" fmla="*/ 484180 w 3382804"/>
              <a:gd name="connsiteY3" fmla="*/ 163101 h 163101"/>
              <a:gd name="connsiteX4" fmla="*/ 0 w 3382804"/>
              <a:gd name="connsiteY4" fmla="*/ 38612 h 163101"/>
              <a:gd name="connsiteX0" fmla="*/ 0 w 3420907"/>
              <a:gd name="connsiteY0" fmla="*/ 38612 h 163101"/>
              <a:gd name="connsiteX1" fmla="*/ 3337234 w 3420907"/>
              <a:gd name="connsiteY1" fmla="*/ 0 h 163101"/>
              <a:gd name="connsiteX2" fmla="*/ 3330033 w 3420907"/>
              <a:gd name="connsiteY2" fmla="*/ 47227 h 163101"/>
              <a:gd name="connsiteX3" fmla="*/ 484180 w 3420907"/>
              <a:gd name="connsiteY3" fmla="*/ 163101 h 163101"/>
              <a:gd name="connsiteX4" fmla="*/ 0 w 3420907"/>
              <a:gd name="connsiteY4" fmla="*/ 38612 h 163101"/>
              <a:gd name="connsiteX0" fmla="*/ 0 w 3420907"/>
              <a:gd name="connsiteY0" fmla="*/ 38612 h 132929"/>
              <a:gd name="connsiteX1" fmla="*/ 3337234 w 3420907"/>
              <a:gd name="connsiteY1" fmla="*/ 0 h 132929"/>
              <a:gd name="connsiteX2" fmla="*/ 3330033 w 3420907"/>
              <a:gd name="connsiteY2" fmla="*/ 47227 h 132929"/>
              <a:gd name="connsiteX3" fmla="*/ 387637 w 3420907"/>
              <a:gd name="connsiteY3" fmla="*/ 132929 h 132929"/>
              <a:gd name="connsiteX4" fmla="*/ 0 w 3420907"/>
              <a:gd name="connsiteY4" fmla="*/ 38612 h 132929"/>
              <a:gd name="connsiteX0" fmla="*/ 0 w 3420907"/>
              <a:gd name="connsiteY0" fmla="*/ 38612 h 132929"/>
              <a:gd name="connsiteX1" fmla="*/ 3337234 w 3420907"/>
              <a:gd name="connsiteY1" fmla="*/ 0 h 132929"/>
              <a:gd name="connsiteX2" fmla="*/ 3330033 w 3420907"/>
              <a:gd name="connsiteY2" fmla="*/ 47227 h 132929"/>
              <a:gd name="connsiteX3" fmla="*/ 387637 w 3420907"/>
              <a:gd name="connsiteY3" fmla="*/ 132929 h 132929"/>
              <a:gd name="connsiteX4" fmla="*/ 0 w 3420907"/>
              <a:gd name="connsiteY4" fmla="*/ 38612 h 132929"/>
              <a:gd name="connsiteX0" fmla="*/ 0 w 3420907"/>
              <a:gd name="connsiteY0" fmla="*/ 38612 h 174992"/>
              <a:gd name="connsiteX1" fmla="*/ 3337234 w 3420907"/>
              <a:gd name="connsiteY1" fmla="*/ 0 h 174992"/>
              <a:gd name="connsiteX2" fmla="*/ 3330033 w 3420907"/>
              <a:gd name="connsiteY2" fmla="*/ 47227 h 174992"/>
              <a:gd name="connsiteX3" fmla="*/ 520937 w 3420907"/>
              <a:gd name="connsiteY3" fmla="*/ 174992 h 174992"/>
              <a:gd name="connsiteX4" fmla="*/ 0 w 3420907"/>
              <a:gd name="connsiteY4" fmla="*/ 38612 h 174992"/>
              <a:gd name="connsiteX0" fmla="*/ 0 w 3420907"/>
              <a:gd name="connsiteY0" fmla="*/ 38612 h 174992"/>
              <a:gd name="connsiteX1" fmla="*/ 3337234 w 3420907"/>
              <a:gd name="connsiteY1" fmla="*/ 0 h 174992"/>
              <a:gd name="connsiteX2" fmla="*/ 3330033 w 3420907"/>
              <a:gd name="connsiteY2" fmla="*/ 47227 h 174992"/>
              <a:gd name="connsiteX3" fmla="*/ 520937 w 3420907"/>
              <a:gd name="connsiteY3" fmla="*/ 174992 h 174992"/>
              <a:gd name="connsiteX4" fmla="*/ 0 w 3420907"/>
              <a:gd name="connsiteY4" fmla="*/ 38612 h 174992"/>
              <a:gd name="connsiteX0" fmla="*/ 0 w 3420907"/>
              <a:gd name="connsiteY0" fmla="*/ 38612 h 174992"/>
              <a:gd name="connsiteX1" fmla="*/ 3337234 w 3420907"/>
              <a:gd name="connsiteY1" fmla="*/ 0 h 174992"/>
              <a:gd name="connsiteX2" fmla="*/ 3330033 w 3420907"/>
              <a:gd name="connsiteY2" fmla="*/ 47227 h 174992"/>
              <a:gd name="connsiteX3" fmla="*/ 520937 w 3420907"/>
              <a:gd name="connsiteY3" fmla="*/ 174992 h 174992"/>
              <a:gd name="connsiteX4" fmla="*/ 0 w 3420907"/>
              <a:gd name="connsiteY4" fmla="*/ 38612 h 174992"/>
              <a:gd name="connsiteX0" fmla="*/ 0 w 3463730"/>
              <a:gd name="connsiteY0" fmla="*/ 38612 h 174992"/>
              <a:gd name="connsiteX1" fmla="*/ 3337234 w 3463730"/>
              <a:gd name="connsiteY1" fmla="*/ 0 h 174992"/>
              <a:gd name="connsiteX2" fmla="*/ 3415283 w 3463730"/>
              <a:gd name="connsiteY2" fmla="*/ 74128 h 174992"/>
              <a:gd name="connsiteX3" fmla="*/ 520937 w 3463730"/>
              <a:gd name="connsiteY3" fmla="*/ 174992 h 174992"/>
              <a:gd name="connsiteX4" fmla="*/ 0 w 3463730"/>
              <a:gd name="connsiteY4" fmla="*/ 38612 h 174992"/>
              <a:gd name="connsiteX0" fmla="*/ 0 w 3463730"/>
              <a:gd name="connsiteY0" fmla="*/ 38612 h 153185"/>
              <a:gd name="connsiteX1" fmla="*/ 3337234 w 3463730"/>
              <a:gd name="connsiteY1" fmla="*/ 0 h 153185"/>
              <a:gd name="connsiteX2" fmla="*/ 3415283 w 3463730"/>
              <a:gd name="connsiteY2" fmla="*/ 74128 h 153185"/>
              <a:gd name="connsiteX3" fmla="*/ 485560 w 3463730"/>
              <a:gd name="connsiteY3" fmla="*/ 153185 h 153185"/>
              <a:gd name="connsiteX4" fmla="*/ 0 w 3463730"/>
              <a:gd name="connsiteY4" fmla="*/ 38612 h 153185"/>
              <a:gd name="connsiteX0" fmla="*/ 0 w 3463730"/>
              <a:gd name="connsiteY0" fmla="*/ 38612 h 153185"/>
              <a:gd name="connsiteX1" fmla="*/ 3337234 w 3463730"/>
              <a:gd name="connsiteY1" fmla="*/ 0 h 153185"/>
              <a:gd name="connsiteX2" fmla="*/ 3415283 w 3463730"/>
              <a:gd name="connsiteY2" fmla="*/ 74128 h 153185"/>
              <a:gd name="connsiteX3" fmla="*/ 485560 w 3463730"/>
              <a:gd name="connsiteY3" fmla="*/ 153185 h 153185"/>
              <a:gd name="connsiteX4" fmla="*/ 0 w 3463730"/>
              <a:gd name="connsiteY4" fmla="*/ 38612 h 153185"/>
              <a:gd name="connsiteX0" fmla="*/ 0 w 3463730"/>
              <a:gd name="connsiteY0" fmla="*/ 38612 h 153185"/>
              <a:gd name="connsiteX1" fmla="*/ 3337234 w 3463730"/>
              <a:gd name="connsiteY1" fmla="*/ 0 h 153185"/>
              <a:gd name="connsiteX2" fmla="*/ 3415283 w 3463730"/>
              <a:gd name="connsiteY2" fmla="*/ 74128 h 153185"/>
              <a:gd name="connsiteX3" fmla="*/ 485560 w 3463730"/>
              <a:gd name="connsiteY3" fmla="*/ 153185 h 153185"/>
              <a:gd name="connsiteX4" fmla="*/ 0 w 3463730"/>
              <a:gd name="connsiteY4" fmla="*/ 38612 h 153185"/>
              <a:gd name="connsiteX0" fmla="*/ 0 w 3502942"/>
              <a:gd name="connsiteY0" fmla="*/ 38612 h 153185"/>
              <a:gd name="connsiteX1" fmla="*/ 3337234 w 3502942"/>
              <a:gd name="connsiteY1" fmla="*/ 0 h 153185"/>
              <a:gd name="connsiteX2" fmla="*/ 3469560 w 3502942"/>
              <a:gd name="connsiteY2" fmla="*/ 70545 h 153185"/>
              <a:gd name="connsiteX3" fmla="*/ 485560 w 3502942"/>
              <a:gd name="connsiteY3" fmla="*/ 153185 h 153185"/>
              <a:gd name="connsiteX4" fmla="*/ 0 w 3502942"/>
              <a:gd name="connsiteY4" fmla="*/ 38612 h 153185"/>
              <a:gd name="connsiteX0" fmla="*/ 0 w 3540601"/>
              <a:gd name="connsiteY0" fmla="*/ 38612 h 153185"/>
              <a:gd name="connsiteX1" fmla="*/ 3337234 w 3540601"/>
              <a:gd name="connsiteY1" fmla="*/ 0 h 153185"/>
              <a:gd name="connsiteX2" fmla="*/ 3469560 w 3540601"/>
              <a:gd name="connsiteY2" fmla="*/ 70545 h 153185"/>
              <a:gd name="connsiteX3" fmla="*/ 485560 w 3540601"/>
              <a:gd name="connsiteY3" fmla="*/ 153185 h 153185"/>
              <a:gd name="connsiteX4" fmla="*/ 0 w 3540601"/>
              <a:gd name="connsiteY4" fmla="*/ 38612 h 153185"/>
              <a:gd name="connsiteX0" fmla="*/ 0 w 3540601"/>
              <a:gd name="connsiteY0" fmla="*/ 38612 h 153185"/>
              <a:gd name="connsiteX1" fmla="*/ 3337234 w 3540601"/>
              <a:gd name="connsiteY1" fmla="*/ 0 h 153185"/>
              <a:gd name="connsiteX2" fmla="*/ 3469560 w 3540601"/>
              <a:gd name="connsiteY2" fmla="*/ 70545 h 153185"/>
              <a:gd name="connsiteX3" fmla="*/ 485560 w 3540601"/>
              <a:gd name="connsiteY3" fmla="*/ 153185 h 153185"/>
              <a:gd name="connsiteX4" fmla="*/ 0 w 3540601"/>
              <a:gd name="connsiteY4" fmla="*/ 38612 h 153185"/>
              <a:gd name="connsiteX0" fmla="*/ 0 w 3540601"/>
              <a:gd name="connsiteY0" fmla="*/ 38612 h 163099"/>
              <a:gd name="connsiteX1" fmla="*/ 3337234 w 3540601"/>
              <a:gd name="connsiteY1" fmla="*/ 0 h 163099"/>
              <a:gd name="connsiteX2" fmla="*/ 3469560 w 3540601"/>
              <a:gd name="connsiteY2" fmla="*/ 70545 h 163099"/>
              <a:gd name="connsiteX3" fmla="*/ 538913 w 3540601"/>
              <a:gd name="connsiteY3" fmla="*/ 163099 h 163099"/>
              <a:gd name="connsiteX4" fmla="*/ 0 w 3540601"/>
              <a:gd name="connsiteY4" fmla="*/ 38612 h 163099"/>
              <a:gd name="connsiteX0" fmla="*/ 0 w 3540601"/>
              <a:gd name="connsiteY0" fmla="*/ 38612 h 163099"/>
              <a:gd name="connsiteX1" fmla="*/ 3337234 w 3540601"/>
              <a:gd name="connsiteY1" fmla="*/ 0 h 163099"/>
              <a:gd name="connsiteX2" fmla="*/ 3469560 w 3540601"/>
              <a:gd name="connsiteY2" fmla="*/ 70545 h 163099"/>
              <a:gd name="connsiteX3" fmla="*/ 538913 w 3540601"/>
              <a:gd name="connsiteY3" fmla="*/ 163099 h 163099"/>
              <a:gd name="connsiteX4" fmla="*/ 0 w 3540601"/>
              <a:gd name="connsiteY4" fmla="*/ 38612 h 163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0601" h="163099">
                <a:moveTo>
                  <a:pt x="0" y="38612"/>
                </a:moveTo>
                <a:lnTo>
                  <a:pt x="3337234" y="0"/>
                </a:lnTo>
                <a:cubicBezTo>
                  <a:pt x="3485279" y="48880"/>
                  <a:pt x="3631847" y="82605"/>
                  <a:pt x="3469560" y="70545"/>
                </a:cubicBezTo>
                <a:cubicBezTo>
                  <a:pt x="2548775" y="118168"/>
                  <a:pt x="1584730" y="149451"/>
                  <a:pt x="538913" y="163099"/>
                </a:cubicBezTo>
                <a:cubicBezTo>
                  <a:pt x="388287" y="70691"/>
                  <a:pt x="64162" y="79242"/>
                  <a:pt x="0" y="38612"/>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56" name="CaixaDeTexto 4">
            <a:extLst>
              <a:ext uri="{FF2B5EF4-FFF2-40B4-BE49-F238E27FC236}">
                <a16:creationId xmlns="" xmlns:a16="http://schemas.microsoft.com/office/drawing/2014/main" id="{0A95C8EB-C847-45C7-8168-DE0DBA48F63E}"/>
              </a:ext>
            </a:extLst>
          </p:cNvPr>
          <p:cNvSpPr txBox="1">
            <a:spLocks noChangeArrowheads="1"/>
          </p:cNvSpPr>
          <p:nvPr/>
        </p:nvSpPr>
        <p:spPr bwMode="auto">
          <a:xfrm>
            <a:off x="1519266" y="4068263"/>
            <a:ext cx="14250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s-ES" sz="1800" dirty="0">
                <a:latin typeface="Verdana" panose="020B0604030504040204" pitchFamily="34" charset="0"/>
                <a:ea typeface="Verdana" panose="020B0604030504040204" pitchFamily="34" charset="0"/>
              </a:rPr>
              <a:t>Forragem ensilada</a:t>
            </a:r>
          </a:p>
          <a:p>
            <a:pPr algn="ctr">
              <a:spcBef>
                <a:spcPct val="0"/>
              </a:spcBef>
              <a:buFontTx/>
              <a:buNone/>
            </a:pPr>
            <a:endParaRPr lang="es-ES" sz="1800" dirty="0">
              <a:latin typeface="Arial" panose="020B0604020202020204" pitchFamily="34" charset="0"/>
            </a:endParaRPr>
          </a:p>
        </p:txBody>
      </p:sp>
      <p:sp>
        <p:nvSpPr>
          <p:cNvPr id="57" name="CaixaDeTexto 184">
            <a:extLst>
              <a:ext uri="{FF2B5EF4-FFF2-40B4-BE49-F238E27FC236}">
                <a16:creationId xmlns="" xmlns:a16="http://schemas.microsoft.com/office/drawing/2014/main" id="{F2A334E7-C91C-4689-91EB-75A71CDA8F72}"/>
              </a:ext>
            </a:extLst>
          </p:cNvPr>
          <p:cNvSpPr txBox="1">
            <a:spLocks noChangeArrowheads="1"/>
          </p:cNvSpPr>
          <p:nvPr/>
        </p:nvSpPr>
        <p:spPr bwMode="auto">
          <a:xfrm>
            <a:off x="1624602" y="1551541"/>
            <a:ext cx="2514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sz="1400" dirty="0">
                <a:latin typeface="Arial" panose="020B0604020202020204" pitchFamily="34" charset="0"/>
              </a:rPr>
              <a:t>Nets e Bags</a:t>
            </a:r>
          </a:p>
        </p:txBody>
      </p:sp>
      <p:cxnSp>
        <p:nvCxnSpPr>
          <p:cNvPr id="58" name="Conector reto 57">
            <a:extLst>
              <a:ext uri="{FF2B5EF4-FFF2-40B4-BE49-F238E27FC236}">
                <a16:creationId xmlns="" xmlns:a16="http://schemas.microsoft.com/office/drawing/2014/main" id="{DABB76B8-F960-4295-836A-8BA2787BFD3F}"/>
              </a:ext>
            </a:extLst>
          </p:cNvPr>
          <p:cNvCxnSpPr/>
          <p:nvPr/>
        </p:nvCxnSpPr>
        <p:spPr>
          <a:xfrm>
            <a:off x="5751041" y="2656976"/>
            <a:ext cx="287338" cy="169862"/>
          </a:xfrm>
          <a:prstGeom prst="line">
            <a:avLst/>
          </a:prstGeom>
          <a:ln>
            <a:solidFill>
              <a:srgbClr val="FF6600"/>
            </a:solidFill>
            <a:prstDash val="dash"/>
          </a:ln>
        </p:spPr>
        <p:style>
          <a:lnRef idx="1">
            <a:schemeClr val="accent1"/>
          </a:lnRef>
          <a:fillRef idx="0">
            <a:schemeClr val="accent1"/>
          </a:fillRef>
          <a:effectRef idx="0">
            <a:schemeClr val="accent1"/>
          </a:effectRef>
          <a:fontRef idx="minor">
            <a:schemeClr val="tx1"/>
          </a:fontRef>
        </p:style>
      </p:cxnSp>
      <p:cxnSp>
        <p:nvCxnSpPr>
          <p:cNvPr id="59" name="Conector reto 58">
            <a:extLst>
              <a:ext uri="{FF2B5EF4-FFF2-40B4-BE49-F238E27FC236}">
                <a16:creationId xmlns="" xmlns:a16="http://schemas.microsoft.com/office/drawing/2014/main" id="{6BB3A279-7D5A-40A6-9971-538BE2B50FD5}"/>
              </a:ext>
            </a:extLst>
          </p:cNvPr>
          <p:cNvCxnSpPr/>
          <p:nvPr/>
        </p:nvCxnSpPr>
        <p:spPr>
          <a:xfrm>
            <a:off x="4628679" y="2277563"/>
            <a:ext cx="390525" cy="71438"/>
          </a:xfrm>
          <a:prstGeom prst="line">
            <a:avLst/>
          </a:prstGeom>
          <a:ln>
            <a:solidFill>
              <a:srgbClr val="FF6600"/>
            </a:solidFill>
            <a:prstDash val="dash"/>
          </a:ln>
        </p:spPr>
        <p:style>
          <a:lnRef idx="1">
            <a:schemeClr val="accent1"/>
          </a:lnRef>
          <a:fillRef idx="0">
            <a:schemeClr val="accent1"/>
          </a:fillRef>
          <a:effectRef idx="0">
            <a:schemeClr val="accent1"/>
          </a:effectRef>
          <a:fontRef idx="minor">
            <a:schemeClr val="tx1"/>
          </a:fontRef>
        </p:style>
      </p:cxnSp>
      <p:sp>
        <p:nvSpPr>
          <p:cNvPr id="60" name="Retângulo 3">
            <a:extLst>
              <a:ext uri="{FF2B5EF4-FFF2-40B4-BE49-F238E27FC236}">
                <a16:creationId xmlns="" xmlns:a16="http://schemas.microsoft.com/office/drawing/2014/main" id="{07BAAC6C-EF95-4AAD-9CFA-0F1A878E0401}"/>
              </a:ext>
            </a:extLst>
          </p:cNvPr>
          <p:cNvSpPr/>
          <p:nvPr/>
        </p:nvSpPr>
        <p:spPr>
          <a:xfrm rot="19902947">
            <a:off x="1594700" y="1815948"/>
            <a:ext cx="6396490" cy="1570752"/>
          </a:xfrm>
          <a:custGeom>
            <a:avLst/>
            <a:gdLst>
              <a:gd name="connsiteX0" fmla="*/ 0 w 3465250"/>
              <a:gd name="connsiteY0" fmla="*/ 0 h 986128"/>
              <a:gd name="connsiteX1" fmla="*/ 3465250 w 3465250"/>
              <a:gd name="connsiteY1" fmla="*/ 0 h 986128"/>
              <a:gd name="connsiteX2" fmla="*/ 3465250 w 3465250"/>
              <a:gd name="connsiteY2" fmla="*/ 986128 h 986128"/>
              <a:gd name="connsiteX3" fmla="*/ 0 w 3465250"/>
              <a:gd name="connsiteY3" fmla="*/ 986128 h 986128"/>
              <a:gd name="connsiteX4" fmla="*/ 0 w 3465250"/>
              <a:gd name="connsiteY4" fmla="*/ 0 h 986128"/>
              <a:gd name="connsiteX0" fmla="*/ 0 w 3770717"/>
              <a:gd name="connsiteY0" fmla="*/ 0 h 1051384"/>
              <a:gd name="connsiteX1" fmla="*/ 3770717 w 3770717"/>
              <a:gd name="connsiteY1" fmla="*/ 65256 h 1051384"/>
              <a:gd name="connsiteX2" fmla="*/ 3770717 w 3770717"/>
              <a:gd name="connsiteY2" fmla="*/ 1051384 h 1051384"/>
              <a:gd name="connsiteX3" fmla="*/ 305467 w 3770717"/>
              <a:gd name="connsiteY3" fmla="*/ 1051384 h 1051384"/>
              <a:gd name="connsiteX4" fmla="*/ 0 w 3770717"/>
              <a:gd name="connsiteY4" fmla="*/ 0 h 1051384"/>
              <a:gd name="connsiteX0" fmla="*/ 0 w 3921985"/>
              <a:gd name="connsiteY0" fmla="*/ 0 h 1022092"/>
              <a:gd name="connsiteX1" fmla="*/ 3921985 w 3921985"/>
              <a:gd name="connsiteY1" fmla="*/ 35964 h 1022092"/>
              <a:gd name="connsiteX2" fmla="*/ 3921985 w 3921985"/>
              <a:gd name="connsiteY2" fmla="*/ 1022092 h 1022092"/>
              <a:gd name="connsiteX3" fmla="*/ 456735 w 3921985"/>
              <a:gd name="connsiteY3" fmla="*/ 1022092 h 1022092"/>
              <a:gd name="connsiteX4" fmla="*/ 0 w 3921985"/>
              <a:gd name="connsiteY4" fmla="*/ 0 h 1022092"/>
              <a:gd name="connsiteX0" fmla="*/ 0 w 4460209"/>
              <a:gd name="connsiteY0" fmla="*/ 0 h 1291085"/>
              <a:gd name="connsiteX1" fmla="*/ 4460209 w 4460209"/>
              <a:gd name="connsiteY1" fmla="*/ 304957 h 1291085"/>
              <a:gd name="connsiteX2" fmla="*/ 4460209 w 4460209"/>
              <a:gd name="connsiteY2" fmla="*/ 1291085 h 1291085"/>
              <a:gd name="connsiteX3" fmla="*/ 994959 w 4460209"/>
              <a:gd name="connsiteY3" fmla="*/ 1291085 h 1291085"/>
              <a:gd name="connsiteX4" fmla="*/ 0 w 4460209"/>
              <a:gd name="connsiteY4" fmla="*/ 0 h 1291085"/>
              <a:gd name="connsiteX0" fmla="*/ 0 w 4460209"/>
              <a:gd name="connsiteY0" fmla="*/ 0 h 1291085"/>
              <a:gd name="connsiteX1" fmla="*/ 4460209 w 4460209"/>
              <a:gd name="connsiteY1" fmla="*/ 304957 h 1291085"/>
              <a:gd name="connsiteX2" fmla="*/ 4460209 w 4460209"/>
              <a:gd name="connsiteY2" fmla="*/ 1291085 h 1291085"/>
              <a:gd name="connsiteX3" fmla="*/ 994959 w 4460209"/>
              <a:gd name="connsiteY3" fmla="*/ 1291085 h 1291085"/>
              <a:gd name="connsiteX4" fmla="*/ 0 w 4460209"/>
              <a:gd name="connsiteY4" fmla="*/ 0 h 1291085"/>
              <a:gd name="connsiteX0" fmla="*/ 0 w 4460209"/>
              <a:gd name="connsiteY0" fmla="*/ 0 h 1409331"/>
              <a:gd name="connsiteX1" fmla="*/ 4460209 w 4460209"/>
              <a:gd name="connsiteY1" fmla="*/ 304957 h 1409331"/>
              <a:gd name="connsiteX2" fmla="*/ 4460209 w 4460209"/>
              <a:gd name="connsiteY2" fmla="*/ 1291085 h 1409331"/>
              <a:gd name="connsiteX3" fmla="*/ 987232 w 4460209"/>
              <a:gd name="connsiteY3" fmla="*/ 1409331 h 1409331"/>
              <a:gd name="connsiteX4" fmla="*/ 0 w 4460209"/>
              <a:gd name="connsiteY4" fmla="*/ 0 h 1409331"/>
              <a:gd name="connsiteX0" fmla="*/ 0 w 4460209"/>
              <a:gd name="connsiteY0" fmla="*/ 0 h 1411723"/>
              <a:gd name="connsiteX1" fmla="*/ 4460209 w 4460209"/>
              <a:gd name="connsiteY1" fmla="*/ 304957 h 1411723"/>
              <a:gd name="connsiteX2" fmla="*/ 4301746 w 4460209"/>
              <a:gd name="connsiteY2" fmla="*/ 1411723 h 1411723"/>
              <a:gd name="connsiteX3" fmla="*/ 987232 w 4460209"/>
              <a:gd name="connsiteY3" fmla="*/ 1409331 h 1411723"/>
              <a:gd name="connsiteX4" fmla="*/ 0 w 4460209"/>
              <a:gd name="connsiteY4" fmla="*/ 0 h 1411723"/>
              <a:gd name="connsiteX0" fmla="*/ 0 w 4301746"/>
              <a:gd name="connsiteY0" fmla="*/ 0 h 1411723"/>
              <a:gd name="connsiteX1" fmla="*/ 3076684 w 4301746"/>
              <a:gd name="connsiteY1" fmla="*/ 325965 h 1411723"/>
              <a:gd name="connsiteX2" fmla="*/ 4301746 w 4301746"/>
              <a:gd name="connsiteY2" fmla="*/ 1411723 h 1411723"/>
              <a:gd name="connsiteX3" fmla="*/ 987232 w 4301746"/>
              <a:gd name="connsiteY3" fmla="*/ 1409331 h 1411723"/>
              <a:gd name="connsiteX4" fmla="*/ 0 w 4301746"/>
              <a:gd name="connsiteY4" fmla="*/ 0 h 1411723"/>
              <a:gd name="connsiteX0" fmla="*/ 0 w 4301746"/>
              <a:gd name="connsiteY0" fmla="*/ 0 h 1411723"/>
              <a:gd name="connsiteX1" fmla="*/ 3076684 w 4301746"/>
              <a:gd name="connsiteY1" fmla="*/ 325965 h 1411723"/>
              <a:gd name="connsiteX2" fmla="*/ 4301746 w 4301746"/>
              <a:gd name="connsiteY2" fmla="*/ 1411723 h 1411723"/>
              <a:gd name="connsiteX3" fmla="*/ 987232 w 4301746"/>
              <a:gd name="connsiteY3" fmla="*/ 1409331 h 1411723"/>
              <a:gd name="connsiteX4" fmla="*/ 0 w 4301746"/>
              <a:gd name="connsiteY4" fmla="*/ 0 h 1411723"/>
              <a:gd name="connsiteX0" fmla="*/ 0 w 4301746"/>
              <a:gd name="connsiteY0" fmla="*/ 0 h 1411723"/>
              <a:gd name="connsiteX1" fmla="*/ 3076684 w 4301746"/>
              <a:gd name="connsiteY1" fmla="*/ 325965 h 1411723"/>
              <a:gd name="connsiteX2" fmla="*/ 4301746 w 4301746"/>
              <a:gd name="connsiteY2" fmla="*/ 1411723 h 1411723"/>
              <a:gd name="connsiteX3" fmla="*/ 987232 w 4301746"/>
              <a:gd name="connsiteY3" fmla="*/ 1409331 h 1411723"/>
              <a:gd name="connsiteX4" fmla="*/ 0 w 4301746"/>
              <a:gd name="connsiteY4" fmla="*/ 0 h 1411723"/>
              <a:gd name="connsiteX0" fmla="*/ 74929 w 4376675"/>
              <a:gd name="connsiteY0" fmla="*/ 0 h 1411723"/>
              <a:gd name="connsiteX1" fmla="*/ 3151613 w 4376675"/>
              <a:gd name="connsiteY1" fmla="*/ 325965 h 1411723"/>
              <a:gd name="connsiteX2" fmla="*/ 4376675 w 4376675"/>
              <a:gd name="connsiteY2" fmla="*/ 1411723 h 1411723"/>
              <a:gd name="connsiteX3" fmla="*/ 1062161 w 4376675"/>
              <a:gd name="connsiteY3" fmla="*/ 1409331 h 1411723"/>
              <a:gd name="connsiteX4" fmla="*/ 1069659 w 4376675"/>
              <a:gd name="connsiteY4" fmla="*/ 899874 h 1411723"/>
              <a:gd name="connsiteX5" fmla="*/ 74929 w 4376675"/>
              <a:gd name="connsiteY5" fmla="*/ 0 h 1411723"/>
              <a:gd name="connsiteX0" fmla="*/ 209192 w 4510938"/>
              <a:gd name="connsiteY0" fmla="*/ 12853 h 1424576"/>
              <a:gd name="connsiteX1" fmla="*/ 3285876 w 4510938"/>
              <a:gd name="connsiteY1" fmla="*/ 338818 h 1424576"/>
              <a:gd name="connsiteX2" fmla="*/ 4510938 w 4510938"/>
              <a:gd name="connsiteY2" fmla="*/ 1424576 h 1424576"/>
              <a:gd name="connsiteX3" fmla="*/ 1196424 w 4510938"/>
              <a:gd name="connsiteY3" fmla="*/ 1422184 h 1424576"/>
              <a:gd name="connsiteX4" fmla="*/ 1203922 w 4510938"/>
              <a:gd name="connsiteY4" fmla="*/ 912727 h 1424576"/>
              <a:gd name="connsiteX5" fmla="*/ 452101 w 4510938"/>
              <a:gd name="connsiteY5" fmla="*/ 152227 h 1424576"/>
              <a:gd name="connsiteX6" fmla="*/ 209192 w 4510938"/>
              <a:gd name="connsiteY6" fmla="*/ 12853 h 1424576"/>
              <a:gd name="connsiteX0" fmla="*/ 209192 w 4510938"/>
              <a:gd name="connsiteY0" fmla="*/ 12853 h 1424576"/>
              <a:gd name="connsiteX1" fmla="*/ 3285876 w 4510938"/>
              <a:gd name="connsiteY1" fmla="*/ 338818 h 1424576"/>
              <a:gd name="connsiteX2" fmla="*/ 4510938 w 4510938"/>
              <a:gd name="connsiteY2" fmla="*/ 1424576 h 1424576"/>
              <a:gd name="connsiteX3" fmla="*/ 1196424 w 4510938"/>
              <a:gd name="connsiteY3" fmla="*/ 1422184 h 1424576"/>
              <a:gd name="connsiteX4" fmla="*/ 1218463 w 4510938"/>
              <a:gd name="connsiteY4" fmla="*/ 1253859 h 1424576"/>
              <a:gd name="connsiteX5" fmla="*/ 1203922 w 4510938"/>
              <a:gd name="connsiteY5" fmla="*/ 912727 h 1424576"/>
              <a:gd name="connsiteX6" fmla="*/ 452101 w 4510938"/>
              <a:gd name="connsiteY6" fmla="*/ 152227 h 1424576"/>
              <a:gd name="connsiteX7" fmla="*/ 209192 w 4510938"/>
              <a:gd name="connsiteY7" fmla="*/ 12853 h 1424576"/>
              <a:gd name="connsiteX0" fmla="*/ 209192 w 4510938"/>
              <a:gd name="connsiteY0" fmla="*/ 12853 h 1424576"/>
              <a:gd name="connsiteX1" fmla="*/ 3285876 w 4510938"/>
              <a:gd name="connsiteY1" fmla="*/ 338818 h 1424576"/>
              <a:gd name="connsiteX2" fmla="*/ 4510938 w 4510938"/>
              <a:gd name="connsiteY2" fmla="*/ 1424576 h 1424576"/>
              <a:gd name="connsiteX3" fmla="*/ 1196424 w 4510938"/>
              <a:gd name="connsiteY3" fmla="*/ 1422184 h 1424576"/>
              <a:gd name="connsiteX4" fmla="*/ 1327252 w 4510938"/>
              <a:gd name="connsiteY4" fmla="*/ 1354008 h 1424576"/>
              <a:gd name="connsiteX5" fmla="*/ 1218463 w 4510938"/>
              <a:gd name="connsiteY5" fmla="*/ 1253859 h 1424576"/>
              <a:gd name="connsiteX6" fmla="*/ 1203922 w 4510938"/>
              <a:gd name="connsiteY6" fmla="*/ 912727 h 1424576"/>
              <a:gd name="connsiteX7" fmla="*/ 452101 w 4510938"/>
              <a:gd name="connsiteY7" fmla="*/ 152227 h 1424576"/>
              <a:gd name="connsiteX8" fmla="*/ 209192 w 4510938"/>
              <a:gd name="connsiteY8" fmla="*/ 12853 h 1424576"/>
              <a:gd name="connsiteX0" fmla="*/ 209192 w 4510938"/>
              <a:gd name="connsiteY0" fmla="*/ 12853 h 1424576"/>
              <a:gd name="connsiteX1" fmla="*/ 3285876 w 4510938"/>
              <a:gd name="connsiteY1" fmla="*/ 338818 h 1424576"/>
              <a:gd name="connsiteX2" fmla="*/ 4510938 w 4510938"/>
              <a:gd name="connsiteY2" fmla="*/ 1424576 h 1424576"/>
              <a:gd name="connsiteX3" fmla="*/ 1196424 w 4510938"/>
              <a:gd name="connsiteY3" fmla="*/ 1422184 h 1424576"/>
              <a:gd name="connsiteX4" fmla="*/ 1292674 w 4510938"/>
              <a:gd name="connsiteY4" fmla="*/ 1378886 h 1424576"/>
              <a:gd name="connsiteX5" fmla="*/ 1327252 w 4510938"/>
              <a:gd name="connsiteY5" fmla="*/ 1354008 h 1424576"/>
              <a:gd name="connsiteX6" fmla="*/ 1218463 w 4510938"/>
              <a:gd name="connsiteY6" fmla="*/ 1253859 h 1424576"/>
              <a:gd name="connsiteX7" fmla="*/ 1203922 w 4510938"/>
              <a:gd name="connsiteY7" fmla="*/ 912727 h 1424576"/>
              <a:gd name="connsiteX8" fmla="*/ 452101 w 4510938"/>
              <a:gd name="connsiteY8" fmla="*/ 152227 h 1424576"/>
              <a:gd name="connsiteX9" fmla="*/ 209192 w 4510938"/>
              <a:gd name="connsiteY9" fmla="*/ 12853 h 1424576"/>
              <a:gd name="connsiteX0" fmla="*/ 209192 w 4510938"/>
              <a:gd name="connsiteY0" fmla="*/ 12853 h 1424576"/>
              <a:gd name="connsiteX1" fmla="*/ 3285876 w 4510938"/>
              <a:gd name="connsiteY1" fmla="*/ 338818 h 1424576"/>
              <a:gd name="connsiteX2" fmla="*/ 4510938 w 4510938"/>
              <a:gd name="connsiteY2" fmla="*/ 1424576 h 1424576"/>
              <a:gd name="connsiteX3" fmla="*/ 1909259 w 4510938"/>
              <a:gd name="connsiteY3" fmla="*/ 1355365 h 1424576"/>
              <a:gd name="connsiteX4" fmla="*/ 1292674 w 4510938"/>
              <a:gd name="connsiteY4" fmla="*/ 1378886 h 1424576"/>
              <a:gd name="connsiteX5" fmla="*/ 1327252 w 4510938"/>
              <a:gd name="connsiteY5" fmla="*/ 1354008 h 1424576"/>
              <a:gd name="connsiteX6" fmla="*/ 1218463 w 4510938"/>
              <a:gd name="connsiteY6" fmla="*/ 1253859 h 1424576"/>
              <a:gd name="connsiteX7" fmla="*/ 1203922 w 4510938"/>
              <a:gd name="connsiteY7" fmla="*/ 912727 h 1424576"/>
              <a:gd name="connsiteX8" fmla="*/ 452101 w 4510938"/>
              <a:gd name="connsiteY8" fmla="*/ 152227 h 1424576"/>
              <a:gd name="connsiteX9" fmla="*/ 209192 w 4510938"/>
              <a:gd name="connsiteY9" fmla="*/ 12853 h 1424576"/>
              <a:gd name="connsiteX0" fmla="*/ 82791 w 6183941"/>
              <a:gd name="connsiteY0" fmla="*/ 2944 h 1672693"/>
              <a:gd name="connsiteX1" fmla="*/ 4958879 w 6183941"/>
              <a:gd name="connsiteY1" fmla="*/ 586935 h 1672693"/>
              <a:gd name="connsiteX2" fmla="*/ 6183941 w 6183941"/>
              <a:gd name="connsiteY2" fmla="*/ 1672693 h 1672693"/>
              <a:gd name="connsiteX3" fmla="*/ 3582262 w 6183941"/>
              <a:gd name="connsiteY3" fmla="*/ 1603482 h 1672693"/>
              <a:gd name="connsiteX4" fmla="*/ 2965677 w 6183941"/>
              <a:gd name="connsiteY4" fmla="*/ 1627003 h 1672693"/>
              <a:gd name="connsiteX5" fmla="*/ 3000255 w 6183941"/>
              <a:gd name="connsiteY5" fmla="*/ 1602125 h 1672693"/>
              <a:gd name="connsiteX6" fmla="*/ 2891466 w 6183941"/>
              <a:gd name="connsiteY6" fmla="*/ 1501976 h 1672693"/>
              <a:gd name="connsiteX7" fmla="*/ 2876925 w 6183941"/>
              <a:gd name="connsiteY7" fmla="*/ 1160844 h 1672693"/>
              <a:gd name="connsiteX8" fmla="*/ 2125104 w 6183941"/>
              <a:gd name="connsiteY8" fmla="*/ 400344 h 1672693"/>
              <a:gd name="connsiteX9" fmla="*/ 82791 w 6183941"/>
              <a:gd name="connsiteY9" fmla="*/ 2944 h 1672693"/>
              <a:gd name="connsiteX0" fmla="*/ 100618 w 6201768"/>
              <a:gd name="connsiteY0" fmla="*/ 776 h 1670525"/>
              <a:gd name="connsiteX1" fmla="*/ 4976706 w 6201768"/>
              <a:gd name="connsiteY1" fmla="*/ 584767 h 1670525"/>
              <a:gd name="connsiteX2" fmla="*/ 6201768 w 6201768"/>
              <a:gd name="connsiteY2" fmla="*/ 1670525 h 1670525"/>
              <a:gd name="connsiteX3" fmla="*/ 3600089 w 6201768"/>
              <a:gd name="connsiteY3" fmla="*/ 1601314 h 1670525"/>
              <a:gd name="connsiteX4" fmla="*/ 2983504 w 6201768"/>
              <a:gd name="connsiteY4" fmla="*/ 1624835 h 1670525"/>
              <a:gd name="connsiteX5" fmla="*/ 3018082 w 6201768"/>
              <a:gd name="connsiteY5" fmla="*/ 1599957 h 1670525"/>
              <a:gd name="connsiteX6" fmla="*/ 2909293 w 6201768"/>
              <a:gd name="connsiteY6" fmla="*/ 1499808 h 1670525"/>
              <a:gd name="connsiteX7" fmla="*/ 2894752 w 6201768"/>
              <a:gd name="connsiteY7" fmla="*/ 1158676 h 1670525"/>
              <a:gd name="connsiteX8" fmla="*/ 1700333 w 6201768"/>
              <a:gd name="connsiteY8" fmla="*/ 1134900 h 1670525"/>
              <a:gd name="connsiteX9" fmla="*/ 100618 w 6201768"/>
              <a:gd name="connsiteY9" fmla="*/ 776 h 1670525"/>
              <a:gd name="connsiteX0" fmla="*/ 110675 w 6211825"/>
              <a:gd name="connsiteY0" fmla="*/ 644 h 1670393"/>
              <a:gd name="connsiteX1" fmla="*/ 4986763 w 6211825"/>
              <a:gd name="connsiteY1" fmla="*/ 584635 h 1670393"/>
              <a:gd name="connsiteX2" fmla="*/ 6211825 w 6211825"/>
              <a:gd name="connsiteY2" fmla="*/ 1670393 h 1670393"/>
              <a:gd name="connsiteX3" fmla="*/ 3610146 w 6211825"/>
              <a:gd name="connsiteY3" fmla="*/ 1601182 h 1670393"/>
              <a:gd name="connsiteX4" fmla="*/ 2993561 w 6211825"/>
              <a:gd name="connsiteY4" fmla="*/ 1624703 h 1670393"/>
              <a:gd name="connsiteX5" fmla="*/ 3028139 w 6211825"/>
              <a:gd name="connsiteY5" fmla="*/ 1599825 h 1670393"/>
              <a:gd name="connsiteX6" fmla="*/ 2919350 w 6211825"/>
              <a:gd name="connsiteY6" fmla="*/ 1499676 h 1670393"/>
              <a:gd name="connsiteX7" fmla="*/ 2904809 w 6211825"/>
              <a:gd name="connsiteY7" fmla="*/ 1158544 h 1670393"/>
              <a:gd name="connsiteX8" fmla="*/ 1522733 w 6211825"/>
              <a:gd name="connsiteY8" fmla="*/ 1338316 h 1670393"/>
              <a:gd name="connsiteX9" fmla="*/ 110675 w 6211825"/>
              <a:gd name="connsiteY9" fmla="*/ 644 h 1670393"/>
              <a:gd name="connsiteX0" fmla="*/ 99981 w 6201131"/>
              <a:gd name="connsiteY0" fmla="*/ 926 h 1670675"/>
              <a:gd name="connsiteX1" fmla="*/ 4976069 w 6201131"/>
              <a:gd name="connsiteY1" fmla="*/ 584917 h 1670675"/>
              <a:gd name="connsiteX2" fmla="*/ 6201131 w 6201131"/>
              <a:gd name="connsiteY2" fmla="*/ 1670675 h 1670675"/>
              <a:gd name="connsiteX3" fmla="*/ 3599452 w 6201131"/>
              <a:gd name="connsiteY3" fmla="*/ 1601464 h 1670675"/>
              <a:gd name="connsiteX4" fmla="*/ 2982867 w 6201131"/>
              <a:gd name="connsiteY4" fmla="*/ 1624985 h 1670675"/>
              <a:gd name="connsiteX5" fmla="*/ 3017445 w 6201131"/>
              <a:gd name="connsiteY5" fmla="*/ 1600107 h 1670675"/>
              <a:gd name="connsiteX6" fmla="*/ 2908656 w 6201131"/>
              <a:gd name="connsiteY6" fmla="*/ 1499958 h 1670675"/>
              <a:gd name="connsiteX7" fmla="*/ 2894115 w 6201131"/>
              <a:gd name="connsiteY7" fmla="*/ 1158826 h 1670675"/>
              <a:gd name="connsiteX8" fmla="*/ 1712854 w 6201131"/>
              <a:gd name="connsiteY8" fmla="*/ 972596 h 1670675"/>
              <a:gd name="connsiteX9" fmla="*/ 99981 w 6201131"/>
              <a:gd name="connsiteY9" fmla="*/ 926 h 1670675"/>
              <a:gd name="connsiteX0" fmla="*/ 99981 w 6201131"/>
              <a:gd name="connsiteY0" fmla="*/ 926 h 1670675"/>
              <a:gd name="connsiteX1" fmla="*/ 4976069 w 6201131"/>
              <a:gd name="connsiteY1" fmla="*/ 584917 h 1670675"/>
              <a:gd name="connsiteX2" fmla="*/ 6201131 w 6201131"/>
              <a:gd name="connsiteY2" fmla="*/ 1670675 h 1670675"/>
              <a:gd name="connsiteX3" fmla="*/ 3599452 w 6201131"/>
              <a:gd name="connsiteY3" fmla="*/ 1601464 h 1670675"/>
              <a:gd name="connsiteX4" fmla="*/ 2982867 w 6201131"/>
              <a:gd name="connsiteY4" fmla="*/ 1624985 h 1670675"/>
              <a:gd name="connsiteX5" fmla="*/ 1352329 w 6201131"/>
              <a:gd name="connsiteY5" fmla="*/ 1547026 h 1670675"/>
              <a:gd name="connsiteX6" fmla="*/ 2908656 w 6201131"/>
              <a:gd name="connsiteY6" fmla="*/ 1499958 h 1670675"/>
              <a:gd name="connsiteX7" fmla="*/ 2894115 w 6201131"/>
              <a:gd name="connsiteY7" fmla="*/ 1158826 h 1670675"/>
              <a:gd name="connsiteX8" fmla="*/ 1712854 w 6201131"/>
              <a:gd name="connsiteY8" fmla="*/ 972596 h 1670675"/>
              <a:gd name="connsiteX9" fmla="*/ 99981 w 6201131"/>
              <a:gd name="connsiteY9" fmla="*/ 926 h 1670675"/>
              <a:gd name="connsiteX0" fmla="*/ 99981 w 6201131"/>
              <a:gd name="connsiteY0" fmla="*/ 926 h 1670675"/>
              <a:gd name="connsiteX1" fmla="*/ 4976069 w 6201131"/>
              <a:gd name="connsiteY1" fmla="*/ 584917 h 1670675"/>
              <a:gd name="connsiteX2" fmla="*/ 6201131 w 6201131"/>
              <a:gd name="connsiteY2" fmla="*/ 1670675 h 1670675"/>
              <a:gd name="connsiteX3" fmla="*/ 3599452 w 6201131"/>
              <a:gd name="connsiteY3" fmla="*/ 1601464 h 1670675"/>
              <a:gd name="connsiteX4" fmla="*/ 2982867 w 6201131"/>
              <a:gd name="connsiteY4" fmla="*/ 1624985 h 1670675"/>
              <a:gd name="connsiteX5" fmla="*/ 1352329 w 6201131"/>
              <a:gd name="connsiteY5" fmla="*/ 1547026 h 1670675"/>
              <a:gd name="connsiteX6" fmla="*/ 1568524 w 6201131"/>
              <a:gd name="connsiteY6" fmla="*/ 1279988 h 1670675"/>
              <a:gd name="connsiteX7" fmla="*/ 2894115 w 6201131"/>
              <a:gd name="connsiteY7" fmla="*/ 1158826 h 1670675"/>
              <a:gd name="connsiteX8" fmla="*/ 1712854 w 6201131"/>
              <a:gd name="connsiteY8" fmla="*/ 972596 h 1670675"/>
              <a:gd name="connsiteX9" fmla="*/ 99981 w 6201131"/>
              <a:gd name="connsiteY9" fmla="*/ 926 h 1670675"/>
              <a:gd name="connsiteX0" fmla="*/ 99981 w 6201131"/>
              <a:gd name="connsiteY0" fmla="*/ 926 h 1670675"/>
              <a:gd name="connsiteX1" fmla="*/ 4976069 w 6201131"/>
              <a:gd name="connsiteY1" fmla="*/ 584917 h 1670675"/>
              <a:gd name="connsiteX2" fmla="*/ 6201131 w 6201131"/>
              <a:gd name="connsiteY2" fmla="*/ 1670675 h 1670675"/>
              <a:gd name="connsiteX3" fmla="*/ 3599452 w 6201131"/>
              <a:gd name="connsiteY3" fmla="*/ 1601464 h 1670675"/>
              <a:gd name="connsiteX4" fmla="*/ 2982867 w 6201131"/>
              <a:gd name="connsiteY4" fmla="*/ 1624985 h 1670675"/>
              <a:gd name="connsiteX5" fmla="*/ 1352329 w 6201131"/>
              <a:gd name="connsiteY5" fmla="*/ 1547026 h 1670675"/>
              <a:gd name="connsiteX6" fmla="*/ 1568524 w 6201131"/>
              <a:gd name="connsiteY6" fmla="*/ 1279988 h 1670675"/>
              <a:gd name="connsiteX7" fmla="*/ 2894115 w 6201131"/>
              <a:gd name="connsiteY7" fmla="*/ 1158826 h 1670675"/>
              <a:gd name="connsiteX8" fmla="*/ 1712854 w 6201131"/>
              <a:gd name="connsiteY8" fmla="*/ 972596 h 1670675"/>
              <a:gd name="connsiteX9" fmla="*/ 99981 w 6201131"/>
              <a:gd name="connsiteY9" fmla="*/ 926 h 1670675"/>
              <a:gd name="connsiteX0" fmla="*/ 87855 w 6189005"/>
              <a:gd name="connsiteY0" fmla="*/ 934 h 1670683"/>
              <a:gd name="connsiteX1" fmla="*/ 4963943 w 6189005"/>
              <a:gd name="connsiteY1" fmla="*/ 584925 h 1670683"/>
              <a:gd name="connsiteX2" fmla="*/ 6189005 w 6189005"/>
              <a:gd name="connsiteY2" fmla="*/ 1670683 h 1670683"/>
              <a:gd name="connsiteX3" fmla="*/ 3587326 w 6189005"/>
              <a:gd name="connsiteY3" fmla="*/ 1601472 h 1670683"/>
              <a:gd name="connsiteX4" fmla="*/ 2970741 w 6189005"/>
              <a:gd name="connsiteY4" fmla="*/ 1624993 h 1670683"/>
              <a:gd name="connsiteX5" fmla="*/ 1340203 w 6189005"/>
              <a:gd name="connsiteY5" fmla="*/ 1547034 h 1670683"/>
              <a:gd name="connsiteX6" fmla="*/ 1556398 w 6189005"/>
              <a:gd name="connsiteY6" fmla="*/ 1279996 h 1670683"/>
              <a:gd name="connsiteX7" fmla="*/ 1092443 w 6189005"/>
              <a:gd name="connsiteY7" fmla="*/ 1204054 h 1670683"/>
              <a:gd name="connsiteX8" fmla="*/ 1700728 w 6189005"/>
              <a:gd name="connsiteY8" fmla="*/ 972604 h 1670683"/>
              <a:gd name="connsiteX9" fmla="*/ 87855 w 6189005"/>
              <a:gd name="connsiteY9" fmla="*/ 934 h 1670683"/>
              <a:gd name="connsiteX0" fmla="*/ 87855 w 6189005"/>
              <a:gd name="connsiteY0" fmla="*/ 934 h 1670683"/>
              <a:gd name="connsiteX1" fmla="*/ 4963943 w 6189005"/>
              <a:gd name="connsiteY1" fmla="*/ 584925 h 1670683"/>
              <a:gd name="connsiteX2" fmla="*/ 6189005 w 6189005"/>
              <a:gd name="connsiteY2" fmla="*/ 1670683 h 1670683"/>
              <a:gd name="connsiteX3" fmla="*/ 3587326 w 6189005"/>
              <a:gd name="connsiteY3" fmla="*/ 1601472 h 1670683"/>
              <a:gd name="connsiteX4" fmla="*/ 2970741 w 6189005"/>
              <a:gd name="connsiteY4" fmla="*/ 1624993 h 1670683"/>
              <a:gd name="connsiteX5" fmla="*/ 1340203 w 6189005"/>
              <a:gd name="connsiteY5" fmla="*/ 1547034 h 1670683"/>
              <a:gd name="connsiteX6" fmla="*/ 1156302 w 6189005"/>
              <a:gd name="connsiteY6" fmla="*/ 1361075 h 1670683"/>
              <a:gd name="connsiteX7" fmla="*/ 1092443 w 6189005"/>
              <a:gd name="connsiteY7" fmla="*/ 1204054 h 1670683"/>
              <a:gd name="connsiteX8" fmla="*/ 1700728 w 6189005"/>
              <a:gd name="connsiteY8" fmla="*/ 972604 h 1670683"/>
              <a:gd name="connsiteX9" fmla="*/ 87855 w 6189005"/>
              <a:gd name="connsiteY9" fmla="*/ 934 h 1670683"/>
              <a:gd name="connsiteX0" fmla="*/ 87855 w 6189005"/>
              <a:gd name="connsiteY0" fmla="*/ 934 h 1670683"/>
              <a:gd name="connsiteX1" fmla="*/ 4963943 w 6189005"/>
              <a:gd name="connsiteY1" fmla="*/ 584925 h 1670683"/>
              <a:gd name="connsiteX2" fmla="*/ 6189005 w 6189005"/>
              <a:gd name="connsiteY2" fmla="*/ 1670683 h 1670683"/>
              <a:gd name="connsiteX3" fmla="*/ 3587326 w 6189005"/>
              <a:gd name="connsiteY3" fmla="*/ 1601472 h 1670683"/>
              <a:gd name="connsiteX4" fmla="*/ 2970741 w 6189005"/>
              <a:gd name="connsiteY4" fmla="*/ 1624993 h 1670683"/>
              <a:gd name="connsiteX5" fmla="*/ 1441362 w 6189005"/>
              <a:gd name="connsiteY5" fmla="*/ 1605354 h 1670683"/>
              <a:gd name="connsiteX6" fmla="*/ 1156302 w 6189005"/>
              <a:gd name="connsiteY6" fmla="*/ 1361075 h 1670683"/>
              <a:gd name="connsiteX7" fmla="*/ 1092443 w 6189005"/>
              <a:gd name="connsiteY7" fmla="*/ 1204054 h 1670683"/>
              <a:gd name="connsiteX8" fmla="*/ 1700728 w 6189005"/>
              <a:gd name="connsiteY8" fmla="*/ 972604 h 1670683"/>
              <a:gd name="connsiteX9" fmla="*/ 87855 w 6189005"/>
              <a:gd name="connsiteY9" fmla="*/ 934 h 1670683"/>
              <a:gd name="connsiteX0" fmla="*/ 129335 w 6230485"/>
              <a:gd name="connsiteY0" fmla="*/ 898 h 1670647"/>
              <a:gd name="connsiteX1" fmla="*/ 5005423 w 6230485"/>
              <a:gd name="connsiteY1" fmla="*/ 584889 h 1670647"/>
              <a:gd name="connsiteX2" fmla="*/ 6230485 w 6230485"/>
              <a:gd name="connsiteY2" fmla="*/ 1670647 h 1670647"/>
              <a:gd name="connsiteX3" fmla="*/ 3628806 w 6230485"/>
              <a:gd name="connsiteY3" fmla="*/ 1601436 h 1670647"/>
              <a:gd name="connsiteX4" fmla="*/ 3012221 w 6230485"/>
              <a:gd name="connsiteY4" fmla="*/ 1624957 h 1670647"/>
              <a:gd name="connsiteX5" fmla="*/ 1482842 w 6230485"/>
              <a:gd name="connsiteY5" fmla="*/ 1605318 h 1670647"/>
              <a:gd name="connsiteX6" fmla="*/ 1197782 w 6230485"/>
              <a:gd name="connsiteY6" fmla="*/ 1361039 h 1670647"/>
              <a:gd name="connsiteX7" fmla="*/ 1133923 w 6230485"/>
              <a:gd name="connsiteY7" fmla="*/ 1204018 h 1670647"/>
              <a:gd name="connsiteX8" fmla="*/ 990325 w 6230485"/>
              <a:gd name="connsiteY8" fmla="*/ 1006707 h 1670647"/>
              <a:gd name="connsiteX9" fmla="*/ 129335 w 6230485"/>
              <a:gd name="connsiteY9" fmla="*/ 898 h 1670647"/>
              <a:gd name="connsiteX0" fmla="*/ 135981 w 6144568"/>
              <a:gd name="connsiteY0" fmla="*/ 870 h 1702274"/>
              <a:gd name="connsiteX1" fmla="*/ 4919506 w 6144568"/>
              <a:gd name="connsiteY1" fmla="*/ 616516 h 1702274"/>
              <a:gd name="connsiteX2" fmla="*/ 6144568 w 6144568"/>
              <a:gd name="connsiteY2" fmla="*/ 1702274 h 1702274"/>
              <a:gd name="connsiteX3" fmla="*/ 3542889 w 6144568"/>
              <a:gd name="connsiteY3" fmla="*/ 1633063 h 1702274"/>
              <a:gd name="connsiteX4" fmla="*/ 2926304 w 6144568"/>
              <a:gd name="connsiteY4" fmla="*/ 1656584 h 1702274"/>
              <a:gd name="connsiteX5" fmla="*/ 1396925 w 6144568"/>
              <a:gd name="connsiteY5" fmla="*/ 1636945 h 1702274"/>
              <a:gd name="connsiteX6" fmla="*/ 1111865 w 6144568"/>
              <a:gd name="connsiteY6" fmla="*/ 1392666 h 1702274"/>
              <a:gd name="connsiteX7" fmla="*/ 1048006 w 6144568"/>
              <a:gd name="connsiteY7" fmla="*/ 1235645 h 1702274"/>
              <a:gd name="connsiteX8" fmla="*/ 904408 w 6144568"/>
              <a:gd name="connsiteY8" fmla="*/ 1038334 h 1702274"/>
              <a:gd name="connsiteX9" fmla="*/ 135981 w 6144568"/>
              <a:gd name="connsiteY9" fmla="*/ 870 h 1702274"/>
              <a:gd name="connsiteX0" fmla="*/ 144877 w 6153464"/>
              <a:gd name="connsiteY0" fmla="*/ 793 h 1702197"/>
              <a:gd name="connsiteX1" fmla="*/ 4928402 w 6153464"/>
              <a:gd name="connsiteY1" fmla="*/ 616439 h 1702197"/>
              <a:gd name="connsiteX2" fmla="*/ 6153464 w 6153464"/>
              <a:gd name="connsiteY2" fmla="*/ 1702197 h 1702197"/>
              <a:gd name="connsiteX3" fmla="*/ 3551785 w 6153464"/>
              <a:gd name="connsiteY3" fmla="*/ 1632986 h 1702197"/>
              <a:gd name="connsiteX4" fmla="*/ 2935200 w 6153464"/>
              <a:gd name="connsiteY4" fmla="*/ 1656507 h 1702197"/>
              <a:gd name="connsiteX5" fmla="*/ 1405821 w 6153464"/>
              <a:gd name="connsiteY5" fmla="*/ 1636868 h 1702197"/>
              <a:gd name="connsiteX6" fmla="*/ 1120761 w 6153464"/>
              <a:gd name="connsiteY6" fmla="*/ 1392589 h 1702197"/>
              <a:gd name="connsiteX7" fmla="*/ 1056902 w 6153464"/>
              <a:gd name="connsiteY7" fmla="*/ 1235568 h 1702197"/>
              <a:gd name="connsiteX8" fmla="*/ 819728 w 6153464"/>
              <a:gd name="connsiteY8" fmla="*/ 1126007 h 1702197"/>
              <a:gd name="connsiteX9" fmla="*/ 144877 w 6153464"/>
              <a:gd name="connsiteY9" fmla="*/ 793 h 1702197"/>
              <a:gd name="connsiteX0" fmla="*/ 143123 w 6151710"/>
              <a:gd name="connsiteY0" fmla="*/ 802 h 1702206"/>
              <a:gd name="connsiteX1" fmla="*/ 4926648 w 6151710"/>
              <a:gd name="connsiteY1" fmla="*/ 616448 h 1702206"/>
              <a:gd name="connsiteX2" fmla="*/ 6151710 w 6151710"/>
              <a:gd name="connsiteY2" fmla="*/ 1702206 h 1702206"/>
              <a:gd name="connsiteX3" fmla="*/ 3550031 w 6151710"/>
              <a:gd name="connsiteY3" fmla="*/ 1632995 h 1702206"/>
              <a:gd name="connsiteX4" fmla="*/ 2933446 w 6151710"/>
              <a:gd name="connsiteY4" fmla="*/ 1656516 h 1702206"/>
              <a:gd name="connsiteX5" fmla="*/ 1404067 w 6151710"/>
              <a:gd name="connsiteY5" fmla="*/ 1636877 h 1702206"/>
              <a:gd name="connsiteX6" fmla="*/ 1119007 w 6151710"/>
              <a:gd name="connsiteY6" fmla="*/ 1392598 h 1702206"/>
              <a:gd name="connsiteX7" fmla="*/ 941340 w 6151710"/>
              <a:gd name="connsiteY7" fmla="*/ 1311663 h 1702206"/>
              <a:gd name="connsiteX8" fmla="*/ 817974 w 6151710"/>
              <a:gd name="connsiteY8" fmla="*/ 1126016 h 1702206"/>
              <a:gd name="connsiteX9" fmla="*/ 143123 w 6151710"/>
              <a:gd name="connsiteY9" fmla="*/ 802 h 1702206"/>
              <a:gd name="connsiteX0" fmla="*/ 143123 w 6151710"/>
              <a:gd name="connsiteY0" fmla="*/ 802 h 1702206"/>
              <a:gd name="connsiteX1" fmla="*/ 4926648 w 6151710"/>
              <a:gd name="connsiteY1" fmla="*/ 616448 h 1702206"/>
              <a:gd name="connsiteX2" fmla="*/ 6151710 w 6151710"/>
              <a:gd name="connsiteY2" fmla="*/ 1702206 h 1702206"/>
              <a:gd name="connsiteX3" fmla="*/ 3550031 w 6151710"/>
              <a:gd name="connsiteY3" fmla="*/ 1632995 h 1702206"/>
              <a:gd name="connsiteX4" fmla="*/ 2933446 w 6151710"/>
              <a:gd name="connsiteY4" fmla="*/ 1656516 h 1702206"/>
              <a:gd name="connsiteX5" fmla="*/ 1404067 w 6151710"/>
              <a:gd name="connsiteY5" fmla="*/ 1636877 h 1702206"/>
              <a:gd name="connsiteX6" fmla="*/ 1014809 w 6151710"/>
              <a:gd name="connsiteY6" fmla="*/ 1502563 h 1702206"/>
              <a:gd name="connsiteX7" fmla="*/ 941340 w 6151710"/>
              <a:gd name="connsiteY7" fmla="*/ 1311663 h 1702206"/>
              <a:gd name="connsiteX8" fmla="*/ 817974 w 6151710"/>
              <a:gd name="connsiteY8" fmla="*/ 1126016 h 1702206"/>
              <a:gd name="connsiteX9" fmla="*/ 143123 w 6151710"/>
              <a:gd name="connsiteY9" fmla="*/ 802 h 1702206"/>
              <a:gd name="connsiteX0" fmla="*/ 143123 w 6151710"/>
              <a:gd name="connsiteY0" fmla="*/ 802 h 1702206"/>
              <a:gd name="connsiteX1" fmla="*/ 4926648 w 6151710"/>
              <a:gd name="connsiteY1" fmla="*/ 616448 h 1702206"/>
              <a:gd name="connsiteX2" fmla="*/ 6151710 w 6151710"/>
              <a:gd name="connsiteY2" fmla="*/ 1702206 h 1702206"/>
              <a:gd name="connsiteX3" fmla="*/ 3550031 w 6151710"/>
              <a:gd name="connsiteY3" fmla="*/ 1632995 h 1702206"/>
              <a:gd name="connsiteX4" fmla="*/ 2933446 w 6151710"/>
              <a:gd name="connsiteY4" fmla="*/ 1656516 h 1702206"/>
              <a:gd name="connsiteX5" fmla="*/ 1055564 w 6151710"/>
              <a:gd name="connsiteY5" fmla="*/ 1691020 h 1702206"/>
              <a:gd name="connsiteX6" fmla="*/ 1014809 w 6151710"/>
              <a:gd name="connsiteY6" fmla="*/ 1502563 h 1702206"/>
              <a:gd name="connsiteX7" fmla="*/ 941340 w 6151710"/>
              <a:gd name="connsiteY7" fmla="*/ 1311663 h 1702206"/>
              <a:gd name="connsiteX8" fmla="*/ 817974 w 6151710"/>
              <a:gd name="connsiteY8" fmla="*/ 1126016 h 1702206"/>
              <a:gd name="connsiteX9" fmla="*/ 143123 w 6151710"/>
              <a:gd name="connsiteY9" fmla="*/ 802 h 1702206"/>
              <a:gd name="connsiteX0" fmla="*/ 143123 w 6151710"/>
              <a:gd name="connsiteY0" fmla="*/ 802 h 1702206"/>
              <a:gd name="connsiteX1" fmla="*/ 4926648 w 6151710"/>
              <a:gd name="connsiteY1" fmla="*/ 616448 h 1702206"/>
              <a:gd name="connsiteX2" fmla="*/ 6151710 w 6151710"/>
              <a:gd name="connsiteY2" fmla="*/ 1702206 h 1702206"/>
              <a:gd name="connsiteX3" fmla="*/ 3550031 w 6151710"/>
              <a:gd name="connsiteY3" fmla="*/ 1632995 h 1702206"/>
              <a:gd name="connsiteX4" fmla="*/ 2933446 w 6151710"/>
              <a:gd name="connsiteY4" fmla="*/ 1656516 h 1702206"/>
              <a:gd name="connsiteX5" fmla="*/ 1055564 w 6151710"/>
              <a:gd name="connsiteY5" fmla="*/ 1691020 h 1702206"/>
              <a:gd name="connsiteX6" fmla="*/ 891898 w 6151710"/>
              <a:gd name="connsiteY6" fmla="*/ 1516723 h 1702206"/>
              <a:gd name="connsiteX7" fmla="*/ 941340 w 6151710"/>
              <a:gd name="connsiteY7" fmla="*/ 1311663 h 1702206"/>
              <a:gd name="connsiteX8" fmla="*/ 817974 w 6151710"/>
              <a:gd name="connsiteY8" fmla="*/ 1126016 h 1702206"/>
              <a:gd name="connsiteX9" fmla="*/ 143123 w 6151710"/>
              <a:gd name="connsiteY9" fmla="*/ 802 h 1702206"/>
              <a:gd name="connsiteX0" fmla="*/ 141731 w 6150318"/>
              <a:gd name="connsiteY0" fmla="*/ 803 h 1702207"/>
              <a:gd name="connsiteX1" fmla="*/ 4925256 w 6150318"/>
              <a:gd name="connsiteY1" fmla="*/ 616449 h 1702207"/>
              <a:gd name="connsiteX2" fmla="*/ 6150318 w 6150318"/>
              <a:gd name="connsiteY2" fmla="*/ 1702207 h 1702207"/>
              <a:gd name="connsiteX3" fmla="*/ 3548639 w 6150318"/>
              <a:gd name="connsiteY3" fmla="*/ 1632996 h 1702207"/>
              <a:gd name="connsiteX4" fmla="*/ 2932054 w 6150318"/>
              <a:gd name="connsiteY4" fmla="*/ 1656517 h 1702207"/>
              <a:gd name="connsiteX5" fmla="*/ 1054172 w 6150318"/>
              <a:gd name="connsiteY5" fmla="*/ 1691021 h 1702207"/>
              <a:gd name="connsiteX6" fmla="*/ 890506 w 6150318"/>
              <a:gd name="connsiteY6" fmla="*/ 1516724 h 1702207"/>
              <a:gd name="connsiteX7" fmla="*/ 847890 w 6150318"/>
              <a:gd name="connsiteY7" fmla="*/ 1315271 h 1702207"/>
              <a:gd name="connsiteX8" fmla="*/ 816582 w 6150318"/>
              <a:gd name="connsiteY8" fmla="*/ 1126017 h 1702207"/>
              <a:gd name="connsiteX9" fmla="*/ 141731 w 6150318"/>
              <a:gd name="connsiteY9" fmla="*/ 803 h 1702207"/>
              <a:gd name="connsiteX0" fmla="*/ 149577 w 6158164"/>
              <a:gd name="connsiteY0" fmla="*/ 804 h 1702208"/>
              <a:gd name="connsiteX1" fmla="*/ 4933102 w 6158164"/>
              <a:gd name="connsiteY1" fmla="*/ 616450 h 1702208"/>
              <a:gd name="connsiteX2" fmla="*/ 6158164 w 6158164"/>
              <a:gd name="connsiteY2" fmla="*/ 1702208 h 1702208"/>
              <a:gd name="connsiteX3" fmla="*/ 3556485 w 6158164"/>
              <a:gd name="connsiteY3" fmla="*/ 1632997 h 1702208"/>
              <a:gd name="connsiteX4" fmla="*/ 2939900 w 6158164"/>
              <a:gd name="connsiteY4" fmla="*/ 1656518 h 1702208"/>
              <a:gd name="connsiteX5" fmla="*/ 1062018 w 6158164"/>
              <a:gd name="connsiteY5" fmla="*/ 1691022 h 1702208"/>
              <a:gd name="connsiteX6" fmla="*/ 898352 w 6158164"/>
              <a:gd name="connsiteY6" fmla="*/ 1516725 h 1702208"/>
              <a:gd name="connsiteX7" fmla="*/ 855736 w 6158164"/>
              <a:gd name="connsiteY7" fmla="*/ 1315272 h 1702208"/>
              <a:gd name="connsiteX8" fmla="*/ 747799 w 6158164"/>
              <a:gd name="connsiteY8" fmla="*/ 1124351 h 1702208"/>
              <a:gd name="connsiteX9" fmla="*/ 149577 w 6158164"/>
              <a:gd name="connsiteY9" fmla="*/ 804 h 1702208"/>
              <a:gd name="connsiteX0" fmla="*/ 150002 w 6158589"/>
              <a:gd name="connsiteY0" fmla="*/ 804 h 1702208"/>
              <a:gd name="connsiteX1" fmla="*/ 4933527 w 6158589"/>
              <a:gd name="connsiteY1" fmla="*/ 616450 h 1702208"/>
              <a:gd name="connsiteX2" fmla="*/ 6158589 w 6158589"/>
              <a:gd name="connsiteY2" fmla="*/ 1702208 h 1702208"/>
              <a:gd name="connsiteX3" fmla="*/ 3556910 w 6158589"/>
              <a:gd name="connsiteY3" fmla="*/ 1632997 h 1702208"/>
              <a:gd name="connsiteX4" fmla="*/ 2940325 w 6158589"/>
              <a:gd name="connsiteY4" fmla="*/ 1656518 h 1702208"/>
              <a:gd name="connsiteX5" fmla="*/ 1062443 w 6158589"/>
              <a:gd name="connsiteY5" fmla="*/ 1691022 h 1702208"/>
              <a:gd name="connsiteX6" fmla="*/ 898777 w 6158589"/>
              <a:gd name="connsiteY6" fmla="*/ 1516725 h 1702208"/>
              <a:gd name="connsiteX7" fmla="*/ 881705 w 6158589"/>
              <a:gd name="connsiteY7" fmla="*/ 1315829 h 1702208"/>
              <a:gd name="connsiteX8" fmla="*/ 748224 w 6158589"/>
              <a:gd name="connsiteY8" fmla="*/ 1124351 h 1702208"/>
              <a:gd name="connsiteX9" fmla="*/ 150002 w 6158589"/>
              <a:gd name="connsiteY9" fmla="*/ 804 h 1702208"/>
              <a:gd name="connsiteX0" fmla="*/ 150002 w 6158589"/>
              <a:gd name="connsiteY0" fmla="*/ 804 h 1702208"/>
              <a:gd name="connsiteX1" fmla="*/ 4933527 w 6158589"/>
              <a:gd name="connsiteY1" fmla="*/ 616450 h 1702208"/>
              <a:gd name="connsiteX2" fmla="*/ 6158589 w 6158589"/>
              <a:gd name="connsiteY2" fmla="*/ 1702208 h 1702208"/>
              <a:gd name="connsiteX3" fmla="*/ 3556910 w 6158589"/>
              <a:gd name="connsiteY3" fmla="*/ 1632997 h 1702208"/>
              <a:gd name="connsiteX4" fmla="*/ 2940325 w 6158589"/>
              <a:gd name="connsiteY4" fmla="*/ 1656518 h 1702208"/>
              <a:gd name="connsiteX5" fmla="*/ 1062443 w 6158589"/>
              <a:gd name="connsiteY5" fmla="*/ 1691022 h 1702208"/>
              <a:gd name="connsiteX6" fmla="*/ 986029 w 6158589"/>
              <a:gd name="connsiteY6" fmla="*/ 1496176 h 1702208"/>
              <a:gd name="connsiteX7" fmla="*/ 881705 w 6158589"/>
              <a:gd name="connsiteY7" fmla="*/ 1315829 h 1702208"/>
              <a:gd name="connsiteX8" fmla="*/ 748224 w 6158589"/>
              <a:gd name="connsiteY8" fmla="*/ 1124351 h 1702208"/>
              <a:gd name="connsiteX9" fmla="*/ 150002 w 6158589"/>
              <a:gd name="connsiteY9" fmla="*/ 804 h 1702208"/>
              <a:gd name="connsiteX0" fmla="*/ 150002 w 6158589"/>
              <a:gd name="connsiteY0" fmla="*/ 804 h 1702208"/>
              <a:gd name="connsiteX1" fmla="*/ 4933527 w 6158589"/>
              <a:gd name="connsiteY1" fmla="*/ 616450 h 1702208"/>
              <a:gd name="connsiteX2" fmla="*/ 6158589 w 6158589"/>
              <a:gd name="connsiteY2" fmla="*/ 1702208 h 1702208"/>
              <a:gd name="connsiteX3" fmla="*/ 3556910 w 6158589"/>
              <a:gd name="connsiteY3" fmla="*/ 1632997 h 1702208"/>
              <a:gd name="connsiteX4" fmla="*/ 2940325 w 6158589"/>
              <a:gd name="connsiteY4" fmla="*/ 1656518 h 1702208"/>
              <a:gd name="connsiteX5" fmla="*/ 1261985 w 6158589"/>
              <a:gd name="connsiteY5" fmla="*/ 1678531 h 1702208"/>
              <a:gd name="connsiteX6" fmla="*/ 986029 w 6158589"/>
              <a:gd name="connsiteY6" fmla="*/ 1496176 h 1702208"/>
              <a:gd name="connsiteX7" fmla="*/ 881705 w 6158589"/>
              <a:gd name="connsiteY7" fmla="*/ 1315829 h 1702208"/>
              <a:gd name="connsiteX8" fmla="*/ 748224 w 6158589"/>
              <a:gd name="connsiteY8" fmla="*/ 1124351 h 1702208"/>
              <a:gd name="connsiteX9" fmla="*/ 150002 w 6158589"/>
              <a:gd name="connsiteY9" fmla="*/ 804 h 1702208"/>
              <a:gd name="connsiteX0" fmla="*/ 149490 w 6158077"/>
              <a:gd name="connsiteY0" fmla="*/ 806 h 1702210"/>
              <a:gd name="connsiteX1" fmla="*/ 4933015 w 6158077"/>
              <a:gd name="connsiteY1" fmla="*/ 616452 h 1702210"/>
              <a:gd name="connsiteX2" fmla="*/ 6158077 w 6158077"/>
              <a:gd name="connsiteY2" fmla="*/ 1702210 h 1702210"/>
              <a:gd name="connsiteX3" fmla="*/ 3556398 w 6158077"/>
              <a:gd name="connsiteY3" fmla="*/ 1632999 h 1702210"/>
              <a:gd name="connsiteX4" fmla="*/ 2939813 w 6158077"/>
              <a:gd name="connsiteY4" fmla="*/ 1656520 h 1702210"/>
              <a:gd name="connsiteX5" fmla="*/ 1261473 w 6158077"/>
              <a:gd name="connsiteY5" fmla="*/ 1678533 h 1702210"/>
              <a:gd name="connsiteX6" fmla="*/ 985517 w 6158077"/>
              <a:gd name="connsiteY6" fmla="*/ 1496178 h 1702210"/>
              <a:gd name="connsiteX7" fmla="*/ 850338 w 6158077"/>
              <a:gd name="connsiteY7" fmla="*/ 1326384 h 1702210"/>
              <a:gd name="connsiteX8" fmla="*/ 747712 w 6158077"/>
              <a:gd name="connsiteY8" fmla="*/ 1124353 h 1702210"/>
              <a:gd name="connsiteX9" fmla="*/ 149490 w 6158077"/>
              <a:gd name="connsiteY9" fmla="*/ 806 h 1702210"/>
              <a:gd name="connsiteX0" fmla="*/ 149490 w 6158077"/>
              <a:gd name="connsiteY0" fmla="*/ 806 h 1702210"/>
              <a:gd name="connsiteX1" fmla="*/ 4933015 w 6158077"/>
              <a:gd name="connsiteY1" fmla="*/ 616452 h 1702210"/>
              <a:gd name="connsiteX2" fmla="*/ 6158077 w 6158077"/>
              <a:gd name="connsiteY2" fmla="*/ 1702210 h 1702210"/>
              <a:gd name="connsiteX3" fmla="*/ 3556398 w 6158077"/>
              <a:gd name="connsiteY3" fmla="*/ 1632999 h 1702210"/>
              <a:gd name="connsiteX4" fmla="*/ 2939813 w 6158077"/>
              <a:gd name="connsiteY4" fmla="*/ 1656520 h 1702210"/>
              <a:gd name="connsiteX5" fmla="*/ 1261473 w 6158077"/>
              <a:gd name="connsiteY5" fmla="*/ 1678533 h 1702210"/>
              <a:gd name="connsiteX6" fmla="*/ 891940 w 6158077"/>
              <a:gd name="connsiteY6" fmla="*/ 1583929 h 1702210"/>
              <a:gd name="connsiteX7" fmla="*/ 850338 w 6158077"/>
              <a:gd name="connsiteY7" fmla="*/ 1326384 h 1702210"/>
              <a:gd name="connsiteX8" fmla="*/ 747712 w 6158077"/>
              <a:gd name="connsiteY8" fmla="*/ 1124353 h 1702210"/>
              <a:gd name="connsiteX9" fmla="*/ 149490 w 6158077"/>
              <a:gd name="connsiteY9" fmla="*/ 806 h 1702210"/>
              <a:gd name="connsiteX0" fmla="*/ 148648 w 6157235"/>
              <a:gd name="connsiteY0" fmla="*/ 806 h 1702210"/>
              <a:gd name="connsiteX1" fmla="*/ 4932173 w 6157235"/>
              <a:gd name="connsiteY1" fmla="*/ 616452 h 1702210"/>
              <a:gd name="connsiteX2" fmla="*/ 6157235 w 6157235"/>
              <a:gd name="connsiteY2" fmla="*/ 1702210 h 1702210"/>
              <a:gd name="connsiteX3" fmla="*/ 3555556 w 6157235"/>
              <a:gd name="connsiteY3" fmla="*/ 1632999 h 1702210"/>
              <a:gd name="connsiteX4" fmla="*/ 2938971 w 6157235"/>
              <a:gd name="connsiteY4" fmla="*/ 1656520 h 1702210"/>
              <a:gd name="connsiteX5" fmla="*/ 1260631 w 6157235"/>
              <a:gd name="connsiteY5" fmla="*/ 1678533 h 1702210"/>
              <a:gd name="connsiteX6" fmla="*/ 891098 w 6157235"/>
              <a:gd name="connsiteY6" fmla="*/ 1583929 h 1702210"/>
              <a:gd name="connsiteX7" fmla="*/ 798409 w 6157235"/>
              <a:gd name="connsiteY7" fmla="*/ 1325273 h 1702210"/>
              <a:gd name="connsiteX8" fmla="*/ 746870 w 6157235"/>
              <a:gd name="connsiteY8" fmla="*/ 1124353 h 1702210"/>
              <a:gd name="connsiteX9" fmla="*/ 148648 w 6157235"/>
              <a:gd name="connsiteY9" fmla="*/ 806 h 1702210"/>
              <a:gd name="connsiteX0" fmla="*/ 156156 w 6164743"/>
              <a:gd name="connsiteY0" fmla="*/ 782 h 1702186"/>
              <a:gd name="connsiteX1" fmla="*/ 4939681 w 6164743"/>
              <a:gd name="connsiteY1" fmla="*/ 616428 h 1702186"/>
              <a:gd name="connsiteX2" fmla="*/ 6164743 w 6164743"/>
              <a:gd name="connsiteY2" fmla="*/ 1702186 h 1702186"/>
              <a:gd name="connsiteX3" fmla="*/ 3563064 w 6164743"/>
              <a:gd name="connsiteY3" fmla="*/ 1632975 h 1702186"/>
              <a:gd name="connsiteX4" fmla="*/ 2946479 w 6164743"/>
              <a:gd name="connsiteY4" fmla="*/ 1656496 h 1702186"/>
              <a:gd name="connsiteX5" fmla="*/ 1268139 w 6164743"/>
              <a:gd name="connsiteY5" fmla="*/ 1678509 h 1702186"/>
              <a:gd name="connsiteX6" fmla="*/ 898606 w 6164743"/>
              <a:gd name="connsiteY6" fmla="*/ 1583905 h 1702186"/>
              <a:gd name="connsiteX7" fmla="*/ 805917 w 6164743"/>
              <a:gd name="connsiteY7" fmla="*/ 1325249 h 1702186"/>
              <a:gd name="connsiteX8" fmla="*/ 687359 w 6164743"/>
              <a:gd name="connsiteY8" fmla="*/ 1156541 h 1702186"/>
              <a:gd name="connsiteX9" fmla="*/ 156156 w 6164743"/>
              <a:gd name="connsiteY9" fmla="*/ 782 h 1702186"/>
              <a:gd name="connsiteX0" fmla="*/ 156156 w 6164743"/>
              <a:gd name="connsiteY0" fmla="*/ 781 h 1702185"/>
              <a:gd name="connsiteX1" fmla="*/ 4939681 w 6164743"/>
              <a:gd name="connsiteY1" fmla="*/ 616427 h 1702185"/>
              <a:gd name="connsiteX2" fmla="*/ 6164743 w 6164743"/>
              <a:gd name="connsiteY2" fmla="*/ 1702185 h 1702185"/>
              <a:gd name="connsiteX3" fmla="*/ 3563064 w 6164743"/>
              <a:gd name="connsiteY3" fmla="*/ 1632974 h 1702185"/>
              <a:gd name="connsiteX4" fmla="*/ 2946479 w 6164743"/>
              <a:gd name="connsiteY4" fmla="*/ 1656495 h 1702185"/>
              <a:gd name="connsiteX5" fmla="*/ 1238845 w 6164743"/>
              <a:gd name="connsiteY5" fmla="*/ 1631874 h 1702185"/>
              <a:gd name="connsiteX6" fmla="*/ 898606 w 6164743"/>
              <a:gd name="connsiteY6" fmla="*/ 1583904 h 1702185"/>
              <a:gd name="connsiteX7" fmla="*/ 805917 w 6164743"/>
              <a:gd name="connsiteY7" fmla="*/ 1325248 h 1702185"/>
              <a:gd name="connsiteX8" fmla="*/ 687359 w 6164743"/>
              <a:gd name="connsiteY8" fmla="*/ 1156540 h 1702185"/>
              <a:gd name="connsiteX9" fmla="*/ 156156 w 6164743"/>
              <a:gd name="connsiteY9" fmla="*/ 781 h 1702185"/>
              <a:gd name="connsiteX0" fmla="*/ 156156 w 6164743"/>
              <a:gd name="connsiteY0" fmla="*/ 781 h 1702185"/>
              <a:gd name="connsiteX1" fmla="*/ 4939681 w 6164743"/>
              <a:gd name="connsiteY1" fmla="*/ 616427 h 1702185"/>
              <a:gd name="connsiteX2" fmla="*/ 6164743 w 6164743"/>
              <a:gd name="connsiteY2" fmla="*/ 1702185 h 1702185"/>
              <a:gd name="connsiteX3" fmla="*/ 3563064 w 6164743"/>
              <a:gd name="connsiteY3" fmla="*/ 1632974 h 1702185"/>
              <a:gd name="connsiteX4" fmla="*/ 2840131 w 6164743"/>
              <a:gd name="connsiteY4" fmla="*/ 1635801 h 1702185"/>
              <a:gd name="connsiteX5" fmla="*/ 1238845 w 6164743"/>
              <a:gd name="connsiteY5" fmla="*/ 1631874 h 1702185"/>
              <a:gd name="connsiteX6" fmla="*/ 898606 w 6164743"/>
              <a:gd name="connsiteY6" fmla="*/ 1583904 h 1702185"/>
              <a:gd name="connsiteX7" fmla="*/ 805917 w 6164743"/>
              <a:gd name="connsiteY7" fmla="*/ 1325248 h 1702185"/>
              <a:gd name="connsiteX8" fmla="*/ 687359 w 6164743"/>
              <a:gd name="connsiteY8" fmla="*/ 1156540 h 1702185"/>
              <a:gd name="connsiteX9" fmla="*/ 156156 w 6164743"/>
              <a:gd name="connsiteY9" fmla="*/ 781 h 1702185"/>
              <a:gd name="connsiteX0" fmla="*/ 156156 w 6164743"/>
              <a:gd name="connsiteY0" fmla="*/ 781 h 1702185"/>
              <a:gd name="connsiteX1" fmla="*/ 4939681 w 6164743"/>
              <a:gd name="connsiteY1" fmla="*/ 616427 h 1702185"/>
              <a:gd name="connsiteX2" fmla="*/ 6164743 w 6164743"/>
              <a:gd name="connsiteY2" fmla="*/ 1702185 h 1702185"/>
              <a:gd name="connsiteX3" fmla="*/ 3563064 w 6164743"/>
              <a:gd name="connsiteY3" fmla="*/ 1632974 h 1702185"/>
              <a:gd name="connsiteX4" fmla="*/ 2840131 w 6164743"/>
              <a:gd name="connsiteY4" fmla="*/ 1635801 h 1702185"/>
              <a:gd name="connsiteX5" fmla="*/ 1239608 w 6164743"/>
              <a:gd name="connsiteY5" fmla="*/ 1603370 h 1702185"/>
              <a:gd name="connsiteX6" fmla="*/ 898606 w 6164743"/>
              <a:gd name="connsiteY6" fmla="*/ 1583904 h 1702185"/>
              <a:gd name="connsiteX7" fmla="*/ 805917 w 6164743"/>
              <a:gd name="connsiteY7" fmla="*/ 1325248 h 1702185"/>
              <a:gd name="connsiteX8" fmla="*/ 687359 w 6164743"/>
              <a:gd name="connsiteY8" fmla="*/ 1156540 h 1702185"/>
              <a:gd name="connsiteX9" fmla="*/ 156156 w 6164743"/>
              <a:gd name="connsiteY9" fmla="*/ 781 h 1702185"/>
              <a:gd name="connsiteX0" fmla="*/ 156963 w 6165550"/>
              <a:gd name="connsiteY0" fmla="*/ 786 h 1702190"/>
              <a:gd name="connsiteX1" fmla="*/ 4940488 w 6165550"/>
              <a:gd name="connsiteY1" fmla="*/ 616432 h 1702190"/>
              <a:gd name="connsiteX2" fmla="*/ 6165550 w 6165550"/>
              <a:gd name="connsiteY2" fmla="*/ 1702190 h 1702190"/>
              <a:gd name="connsiteX3" fmla="*/ 3563871 w 6165550"/>
              <a:gd name="connsiteY3" fmla="*/ 1632979 h 1702190"/>
              <a:gd name="connsiteX4" fmla="*/ 2840938 w 6165550"/>
              <a:gd name="connsiteY4" fmla="*/ 1635806 h 1702190"/>
              <a:gd name="connsiteX5" fmla="*/ 1240415 w 6165550"/>
              <a:gd name="connsiteY5" fmla="*/ 1603375 h 1702190"/>
              <a:gd name="connsiteX6" fmla="*/ 899413 w 6165550"/>
              <a:gd name="connsiteY6" fmla="*/ 1583909 h 1702190"/>
              <a:gd name="connsiteX7" fmla="*/ 851429 w 6165550"/>
              <a:gd name="connsiteY7" fmla="*/ 1366698 h 1702190"/>
              <a:gd name="connsiteX8" fmla="*/ 688166 w 6165550"/>
              <a:gd name="connsiteY8" fmla="*/ 1156545 h 1702190"/>
              <a:gd name="connsiteX9" fmla="*/ 156963 w 6165550"/>
              <a:gd name="connsiteY9" fmla="*/ 786 h 1702190"/>
              <a:gd name="connsiteX0" fmla="*/ 156867 w 6165454"/>
              <a:gd name="connsiteY0" fmla="*/ 786 h 1702190"/>
              <a:gd name="connsiteX1" fmla="*/ 4940392 w 6165454"/>
              <a:gd name="connsiteY1" fmla="*/ 616432 h 1702190"/>
              <a:gd name="connsiteX2" fmla="*/ 6165454 w 6165454"/>
              <a:gd name="connsiteY2" fmla="*/ 1702190 h 1702190"/>
              <a:gd name="connsiteX3" fmla="*/ 3563775 w 6165454"/>
              <a:gd name="connsiteY3" fmla="*/ 1632979 h 1702190"/>
              <a:gd name="connsiteX4" fmla="*/ 2840842 w 6165454"/>
              <a:gd name="connsiteY4" fmla="*/ 1635806 h 1702190"/>
              <a:gd name="connsiteX5" fmla="*/ 1240319 w 6165454"/>
              <a:gd name="connsiteY5" fmla="*/ 1603375 h 1702190"/>
              <a:gd name="connsiteX6" fmla="*/ 899317 w 6165454"/>
              <a:gd name="connsiteY6" fmla="*/ 1583909 h 1702190"/>
              <a:gd name="connsiteX7" fmla="*/ 845942 w 6165454"/>
              <a:gd name="connsiteY7" fmla="*/ 1377929 h 1702190"/>
              <a:gd name="connsiteX8" fmla="*/ 688070 w 6165454"/>
              <a:gd name="connsiteY8" fmla="*/ 1156545 h 1702190"/>
              <a:gd name="connsiteX9" fmla="*/ 156867 w 6165454"/>
              <a:gd name="connsiteY9" fmla="*/ 786 h 1702190"/>
              <a:gd name="connsiteX0" fmla="*/ 156867 w 6165454"/>
              <a:gd name="connsiteY0" fmla="*/ 786 h 1702190"/>
              <a:gd name="connsiteX1" fmla="*/ 4940392 w 6165454"/>
              <a:gd name="connsiteY1" fmla="*/ 616432 h 1702190"/>
              <a:gd name="connsiteX2" fmla="*/ 6165454 w 6165454"/>
              <a:gd name="connsiteY2" fmla="*/ 1702190 h 1702190"/>
              <a:gd name="connsiteX3" fmla="*/ 3563775 w 6165454"/>
              <a:gd name="connsiteY3" fmla="*/ 1632979 h 1702190"/>
              <a:gd name="connsiteX4" fmla="*/ 2840842 w 6165454"/>
              <a:gd name="connsiteY4" fmla="*/ 1635806 h 1702190"/>
              <a:gd name="connsiteX5" fmla="*/ 1240319 w 6165454"/>
              <a:gd name="connsiteY5" fmla="*/ 1603375 h 1702190"/>
              <a:gd name="connsiteX6" fmla="*/ 899317 w 6165454"/>
              <a:gd name="connsiteY6" fmla="*/ 1583909 h 1702190"/>
              <a:gd name="connsiteX7" fmla="*/ 845942 w 6165454"/>
              <a:gd name="connsiteY7" fmla="*/ 1377929 h 1702190"/>
              <a:gd name="connsiteX8" fmla="*/ 688070 w 6165454"/>
              <a:gd name="connsiteY8" fmla="*/ 1156544 h 1702190"/>
              <a:gd name="connsiteX9" fmla="*/ 156867 w 6165454"/>
              <a:gd name="connsiteY9" fmla="*/ 786 h 1702190"/>
              <a:gd name="connsiteX0" fmla="*/ 155687 w 6164274"/>
              <a:gd name="connsiteY0" fmla="*/ 783 h 1702187"/>
              <a:gd name="connsiteX1" fmla="*/ 4939212 w 6164274"/>
              <a:gd name="connsiteY1" fmla="*/ 616429 h 1702187"/>
              <a:gd name="connsiteX2" fmla="*/ 6164274 w 6164274"/>
              <a:gd name="connsiteY2" fmla="*/ 1702187 h 1702187"/>
              <a:gd name="connsiteX3" fmla="*/ 3562595 w 6164274"/>
              <a:gd name="connsiteY3" fmla="*/ 1632976 h 1702187"/>
              <a:gd name="connsiteX4" fmla="*/ 2839662 w 6164274"/>
              <a:gd name="connsiteY4" fmla="*/ 1635803 h 1702187"/>
              <a:gd name="connsiteX5" fmla="*/ 1239139 w 6164274"/>
              <a:gd name="connsiteY5" fmla="*/ 1603372 h 1702187"/>
              <a:gd name="connsiteX6" fmla="*/ 898137 w 6164274"/>
              <a:gd name="connsiteY6" fmla="*/ 1583906 h 1702187"/>
              <a:gd name="connsiteX7" fmla="*/ 844762 w 6164274"/>
              <a:gd name="connsiteY7" fmla="*/ 1377926 h 1702187"/>
              <a:gd name="connsiteX8" fmla="*/ 696910 w 6164274"/>
              <a:gd name="connsiteY8" fmla="*/ 1162583 h 1702187"/>
              <a:gd name="connsiteX9" fmla="*/ 155687 w 6164274"/>
              <a:gd name="connsiteY9" fmla="*/ 783 h 1702187"/>
              <a:gd name="connsiteX0" fmla="*/ 155687 w 6164274"/>
              <a:gd name="connsiteY0" fmla="*/ 783 h 1702187"/>
              <a:gd name="connsiteX1" fmla="*/ 4939212 w 6164274"/>
              <a:gd name="connsiteY1" fmla="*/ 616429 h 1702187"/>
              <a:gd name="connsiteX2" fmla="*/ 6164274 w 6164274"/>
              <a:gd name="connsiteY2" fmla="*/ 1702187 h 1702187"/>
              <a:gd name="connsiteX3" fmla="*/ 3562595 w 6164274"/>
              <a:gd name="connsiteY3" fmla="*/ 1632976 h 1702187"/>
              <a:gd name="connsiteX4" fmla="*/ 2839662 w 6164274"/>
              <a:gd name="connsiteY4" fmla="*/ 1635803 h 1702187"/>
              <a:gd name="connsiteX5" fmla="*/ 1239139 w 6164274"/>
              <a:gd name="connsiteY5" fmla="*/ 1603372 h 1702187"/>
              <a:gd name="connsiteX6" fmla="*/ 851905 w 6164274"/>
              <a:gd name="connsiteY6" fmla="*/ 1599468 h 1702187"/>
              <a:gd name="connsiteX7" fmla="*/ 844762 w 6164274"/>
              <a:gd name="connsiteY7" fmla="*/ 1377926 h 1702187"/>
              <a:gd name="connsiteX8" fmla="*/ 696910 w 6164274"/>
              <a:gd name="connsiteY8" fmla="*/ 1162583 h 1702187"/>
              <a:gd name="connsiteX9" fmla="*/ 155687 w 6164274"/>
              <a:gd name="connsiteY9" fmla="*/ 783 h 1702187"/>
              <a:gd name="connsiteX0" fmla="*/ 155138 w 6163725"/>
              <a:gd name="connsiteY0" fmla="*/ 783 h 1702187"/>
              <a:gd name="connsiteX1" fmla="*/ 4938663 w 6163725"/>
              <a:gd name="connsiteY1" fmla="*/ 616429 h 1702187"/>
              <a:gd name="connsiteX2" fmla="*/ 6163725 w 6163725"/>
              <a:gd name="connsiteY2" fmla="*/ 1702187 h 1702187"/>
              <a:gd name="connsiteX3" fmla="*/ 3562046 w 6163725"/>
              <a:gd name="connsiteY3" fmla="*/ 1632976 h 1702187"/>
              <a:gd name="connsiteX4" fmla="*/ 2839113 w 6163725"/>
              <a:gd name="connsiteY4" fmla="*/ 1635803 h 1702187"/>
              <a:gd name="connsiteX5" fmla="*/ 1238590 w 6163725"/>
              <a:gd name="connsiteY5" fmla="*/ 1603372 h 1702187"/>
              <a:gd name="connsiteX6" fmla="*/ 851356 w 6163725"/>
              <a:gd name="connsiteY6" fmla="*/ 1599468 h 1702187"/>
              <a:gd name="connsiteX7" fmla="*/ 813393 w 6163725"/>
              <a:gd name="connsiteY7" fmla="*/ 1388301 h 1702187"/>
              <a:gd name="connsiteX8" fmla="*/ 696361 w 6163725"/>
              <a:gd name="connsiteY8" fmla="*/ 1162583 h 1702187"/>
              <a:gd name="connsiteX9" fmla="*/ 155138 w 6163725"/>
              <a:gd name="connsiteY9" fmla="*/ 783 h 1702187"/>
              <a:gd name="connsiteX0" fmla="*/ 155138 w 6163725"/>
              <a:gd name="connsiteY0" fmla="*/ 783 h 1702187"/>
              <a:gd name="connsiteX1" fmla="*/ 4938663 w 6163725"/>
              <a:gd name="connsiteY1" fmla="*/ 616429 h 1702187"/>
              <a:gd name="connsiteX2" fmla="*/ 6163725 w 6163725"/>
              <a:gd name="connsiteY2" fmla="*/ 1702187 h 1702187"/>
              <a:gd name="connsiteX3" fmla="*/ 3562046 w 6163725"/>
              <a:gd name="connsiteY3" fmla="*/ 1632976 h 1702187"/>
              <a:gd name="connsiteX4" fmla="*/ 2839113 w 6163725"/>
              <a:gd name="connsiteY4" fmla="*/ 1635803 h 1702187"/>
              <a:gd name="connsiteX5" fmla="*/ 1238590 w 6163725"/>
              <a:gd name="connsiteY5" fmla="*/ 1603372 h 1702187"/>
              <a:gd name="connsiteX6" fmla="*/ 820535 w 6163725"/>
              <a:gd name="connsiteY6" fmla="*/ 1609842 h 1702187"/>
              <a:gd name="connsiteX7" fmla="*/ 813393 w 6163725"/>
              <a:gd name="connsiteY7" fmla="*/ 1388301 h 1702187"/>
              <a:gd name="connsiteX8" fmla="*/ 696361 w 6163725"/>
              <a:gd name="connsiteY8" fmla="*/ 1162583 h 1702187"/>
              <a:gd name="connsiteX9" fmla="*/ 155138 w 6163725"/>
              <a:gd name="connsiteY9" fmla="*/ 783 h 1702187"/>
              <a:gd name="connsiteX0" fmla="*/ 168925 w 6048789"/>
              <a:gd name="connsiteY0" fmla="*/ 885 h 1566726"/>
              <a:gd name="connsiteX1" fmla="*/ 4823727 w 6048789"/>
              <a:gd name="connsiteY1" fmla="*/ 480968 h 1566726"/>
              <a:gd name="connsiteX2" fmla="*/ 6048789 w 6048789"/>
              <a:gd name="connsiteY2" fmla="*/ 1566726 h 1566726"/>
              <a:gd name="connsiteX3" fmla="*/ 3447110 w 6048789"/>
              <a:gd name="connsiteY3" fmla="*/ 1497515 h 1566726"/>
              <a:gd name="connsiteX4" fmla="*/ 2724177 w 6048789"/>
              <a:gd name="connsiteY4" fmla="*/ 1500342 h 1566726"/>
              <a:gd name="connsiteX5" fmla="*/ 1123654 w 6048789"/>
              <a:gd name="connsiteY5" fmla="*/ 1467911 h 1566726"/>
              <a:gd name="connsiteX6" fmla="*/ 705599 w 6048789"/>
              <a:gd name="connsiteY6" fmla="*/ 1474381 h 1566726"/>
              <a:gd name="connsiteX7" fmla="*/ 698457 w 6048789"/>
              <a:gd name="connsiteY7" fmla="*/ 1252840 h 1566726"/>
              <a:gd name="connsiteX8" fmla="*/ 581425 w 6048789"/>
              <a:gd name="connsiteY8" fmla="*/ 1027122 h 1566726"/>
              <a:gd name="connsiteX9" fmla="*/ 168925 w 6048789"/>
              <a:gd name="connsiteY9" fmla="*/ 885 h 1566726"/>
              <a:gd name="connsiteX0" fmla="*/ 414213 w 6294077"/>
              <a:gd name="connsiteY0" fmla="*/ 12953 h 1578794"/>
              <a:gd name="connsiteX1" fmla="*/ 5069015 w 6294077"/>
              <a:gd name="connsiteY1" fmla="*/ 493036 h 1578794"/>
              <a:gd name="connsiteX2" fmla="*/ 6294077 w 6294077"/>
              <a:gd name="connsiteY2" fmla="*/ 1578794 h 1578794"/>
              <a:gd name="connsiteX3" fmla="*/ 3692398 w 6294077"/>
              <a:gd name="connsiteY3" fmla="*/ 1509583 h 1578794"/>
              <a:gd name="connsiteX4" fmla="*/ 2969465 w 6294077"/>
              <a:gd name="connsiteY4" fmla="*/ 1512410 h 1578794"/>
              <a:gd name="connsiteX5" fmla="*/ 1368942 w 6294077"/>
              <a:gd name="connsiteY5" fmla="*/ 1479979 h 1578794"/>
              <a:gd name="connsiteX6" fmla="*/ 950887 w 6294077"/>
              <a:gd name="connsiteY6" fmla="*/ 1486449 h 1578794"/>
              <a:gd name="connsiteX7" fmla="*/ 943745 w 6294077"/>
              <a:gd name="connsiteY7" fmla="*/ 1264908 h 1578794"/>
              <a:gd name="connsiteX8" fmla="*/ 826713 w 6294077"/>
              <a:gd name="connsiteY8" fmla="*/ 1039190 h 1578794"/>
              <a:gd name="connsiteX9" fmla="*/ 268704 w 6294077"/>
              <a:gd name="connsiteY9" fmla="*/ 192560 h 1578794"/>
              <a:gd name="connsiteX10" fmla="*/ 414213 w 6294077"/>
              <a:gd name="connsiteY10" fmla="*/ 12953 h 1578794"/>
              <a:gd name="connsiteX0" fmla="*/ 372269 w 6385486"/>
              <a:gd name="connsiteY0" fmla="*/ 5013 h 1723691"/>
              <a:gd name="connsiteX1" fmla="*/ 5160424 w 6385486"/>
              <a:gd name="connsiteY1" fmla="*/ 637933 h 1723691"/>
              <a:gd name="connsiteX2" fmla="*/ 6385486 w 6385486"/>
              <a:gd name="connsiteY2" fmla="*/ 1723691 h 1723691"/>
              <a:gd name="connsiteX3" fmla="*/ 3783807 w 6385486"/>
              <a:gd name="connsiteY3" fmla="*/ 1654480 h 1723691"/>
              <a:gd name="connsiteX4" fmla="*/ 3060874 w 6385486"/>
              <a:gd name="connsiteY4" fmla="*/ 1657307 h 1723691"/>
              <a:gd name="connsiteX5" fmla="*/ 1460351 w 6385486"/>
              <a:gd name="connsiteY5" fmla="*/ 1624876 h 1723691"/>
              <a:gd name="connsiteX6" fmla="*/ 1042296 w 6385486"/>
              <a:gd name="connsiteY6" fmla="*/ 1631346 h 1723691"/>
              <a:gd name="connsiteX7" fmla="*/ 1035154 w 6385486"/>
              <a:gd name="connsiteY7" fmla="*/ 1409805 h 1723691"/>
              <a:gd name="connsiteX8" fmla="*/ 918122 w 6385486"/>
              <a:gd name="connsiteY8" fmla="*/ 1184087 h 1723691"/>
              <a:gd name="connsiteX9" fmla="*/ 360113 w 6385486"/>
              <a:gd name="connsiteY9" fmla="*/ 337457 h 1723691"/>
              <a:gd name="connsiteX10" fmla="*/ 372269 w 6385486"/>
              <a:gd name="connsiteY10" fmla="*/ 5013 h 1723691"/>
              <a:gd name="connsiteX0" fmla="*/ 541763 w 6554980"/>
              <a:gd name="connsiteY0" fmla="*/ 64036 h 1782714"/>
              <a:gd name="connsiteX1" fmla="*/ 5329918 w 6554980"/>
              <a:gd name="connsiteY1" fmla="*/ 696956 h 1782714"/>
              <a:gd name="connsiteX2" fmla="*/ 6554980 w 6554980"/>
              <a:gd name="connsiteY2" fmla="*/ 1782714 h 1782714"/>
              <a:gd name="connsiteX3" fmla="*/ 3953301 w 6554980"/>
              <a:gd name="connsiteY3" fmla="*/ 1713503 h 1782714"/>
              <a:gd name="connsiteX4" fmla="*/ 3230368 w 6554980"/>
              <a:gd name="connsiteY4" fmla="*/ 1716330 h 1782714"/>
              <a:gd name="connsiteX5" fmla="*/ 1629845 w 6554980"/>
              <a:gd name="connsiteY5" fmla="*/ 1683899 h 1782714"/>
              <a:gd name="connsiteX6" fmla="*/ 1211790 w 6554980"/>
              <a:gd name="connsiteY6" fmla="*/ 1690369 h 1782714"/>
              <a:gd name="connsiteX7" fmla="*/ 1204648 w 6554980"/>
              <a:gd name="connsiteY7" fmla="*/ 1468828 h 1782714"/>
              <a:gd name="connsiteX8" fmla="*/ 1087616 w 6554980"/>
              <a:gd name="connsiteY8" fmla="*/ 1243110 h 1782714"/>
              <a:gd name="connsiteX9" fmla="*/ 529607 w 6554980"/>
              <a:gd name="connsiteY9" fmla="*/ 396480 h 1782714"/>
              <a:gd name="connsiteX10" fmla="*/ 101069 w 6554980"/>
              <a:gd name="connsiteY10" fmla="*/ 51127 h 1782714"/>
              <a:gd name="connsiteX11" fmla="*/ 541763 w 6554980"/>
              <a:gd name="connsiteY11" fmla="*/ 64036 h 1782714"/>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04648 w 6554980"/>
              <a:gd name="connsiteY7" fmla="*/ 1468829 h 1782715"/>
              <a:gd name="connsiteX8" fmla="*/ 1087616 w 6554980"/>
              <a:gd name="connsiteY8" fmla="*/ 1243111 h 1782715"/>
              <a:gd name="connsiteX9" fmla="*/ 581230 w 6554980"/>
              <a:gd name="connsiteY9" fmla="*/ 369689 h 1782715"/>
              <a:gd name="connsiteX10" fmla="*/ 101069 w 6554980"/>
              <a:gd name="connsiteY10" fmla="*/ 51128 h 1782715"/>
              <a:gd name="connsiteX11" fmla="*/ 541763 w 6554980"/>
              <a:gd name="connsiteY11"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04648 w 6554980"/>
              <a:gd name="connsiteY7" fmla="*/ 1468829 h 1782715"/>
              <a:gd name="connsiteX8" fmla="*/ 1129219 w 6554980"/>
              <a:gd name="connsiteY8" fmla="*/ 1210276 h 1782715"/>
              <a:gd name="connsiteX9" fmla="*/ 581230 w 6554980"/>
              <a:gd name="connsiteY9" fmla="*/ 369689 h 1782715"/>
              <a:gd name="connsiteX10" fmla="*/ 101069 w 6554980"/>
              <a:gd name="connsiteY10" fmla="*/ 51128 h 1782715"/>
              <a:gd name="connsiteX11" fmla="*/ 541763 w 6554980"/>
              <a:gd name="connsiteY11"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87092 w 6554980"/>
              <a:gd name="connsiteY7" fmla="*/ 1431661 h 1782715"/>
              <a:gd name="connsiteX8" fmla="*/ 1129219 w 6554980"/>
              <a:gd name="connsiteY8" fmla="*/ 1210276 h 1782715"/>
              <a:gd name="connsiteX9" fmla="*/ 581230 w 6554980"/>
              <a:gd name="connsiteY9" fmla="*/ 369689 h 1782715"/>
              <a:gd name="connsiteX10" fmla="*/ 101069 w 6554980"/>
              <a:gd name="connsiteY10" fmla="*/ 51128 h 1782715"/>
              <a:gd name="connsiteX11" fmla="*/ 541763 w 6554980"/>
              <a:gd name="connsiteY11"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87092 w 6554980"/>
              <a:gd name="connsiteY7" fmla="*/ 1431661 h 1782715"/>
              <a:gd name="connsiteX8" fmla="*/ 1129219 w 6554980"/>
              <a:gd name="connsiteY8" fmla="*/ 1210276 h 1782715"/>
              <a:gd name="connsiteX9" fmla="*/ 581230 w 6554980"/>
              <a:gd name="connsiteY9" fmla="*/ 369689 h 1782715"/>
              <a:gd name="connsiteX10" fmla="*/ 101069 w 6554980"/>
              <a:gd name="connsiteY10" fmla="*/ 51128 h 1782715"/>
              <a:gd name="connsiteX11" fmla="*/ 541763 w 6554980"/>
              <a:gd name="connsiteY11"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87092 w 6554980"/>
              <a:gd name="connsiteY7" fmla="*/ 1431661 h 1782715"/>
              <a:gd name="connsiteX8" fmla="*/ 1155412 w 6554980"/>
              <a:gd name="connsiteY8" fmla="*/ 1182627 h 1782715"/>
              <a:gd name="connsiteX9" fmla="*/ 581230 w 6554980"/>
              <a:gd name="connsiteY9" fmla="*/ 369689 h 1782715"/>
              <a:gd name="connsiteX10" fmla="*/ 101069 w 6554980"/>
              <a:gd name="connsiteY10" fmla="*/ 51128 h 1782715"/>
              <a:gd name="connsiteX11" fmla="*/ 541763 w 6554980"/>
              <a:gd name="connsiteY11"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56271 w 6554980"/>
              <a:gd name="connsiteY7" fmla="*/ 1442036 h 1782715"/>
              <a:gd name="connsiteX8" fmla="*/ 1155412 w 6554980"/>
              <a:gd name="connsiteY8" fmla="*/ 1182627 h 1782715"/>
              <a:gd name="connsiteX9" fmla="*/ 581230 w 6554980"/>
              <a:gd name="connsiteY9" fmla="*/ 369689 h 1782715"/>
              <a:gd name="connsiteX10" fmla="*/ 101069 w 6554980"/>
              <a:gd name="connsiteY10" fmla="*/ 51128 h 1782715"/>
              <a:gd name="connsiteX11" fmla="*/ 541763 w 6554980"/>
              <a:gd name="connsiteY11"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56271 w 6554980"/>
              <a:gd name="connsiteY7" fmla="*/ 1442036 h 1782715"/>
              <a:gd name="connsiteX8" fmla="*/ 1212588 w 6554980"/>
              <a:gd name="connsiteY8" fmla="*/ 1315269 h 1782715"/>
              <a:gd name="connsiteX9" fmla="*/ 1155412 w 6554980"/>
              <a:gd name="connsiteY9" fmla="*/ 1182627 h 1782715"/>
              <a:gd name="connsiteX10" fmla="*/ 581230 w 6554980"/>
              <a:gd name="connsiteY10" fmla="*/ 369689 h 1782715"/>
              <a:gd name="connsiteX11" fmla="*/ 101069 w 6554980"/>
              <a:gd name="connsiteY11" fmla="*/ 51128 h 1782715"/>
              <a:gd name="connsiteX12" fmla="*/ 541763 w 6554980"/>
              <a:gd name="connsiteY12"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56271 w 6554980"/>
              <a:gd name="connsiteY7" fmla="*/ 1442036 h 1782715"/>
              <a:gd name="connsiteX8" fmla="*/ 1217218 w 6554980"/>
              <a:gd name="connsiteY8" fmla="*/ 1332784 h 1782715"/>
              <a:gd name="connsiteX9" fmla="*/ 1155412 w 6554980"/>
              <a:gd name="connsiteY9" fmla="*/ 1182627 h 1782715"/>
              <a:gd name="connsiteX10" fmla="*/ 581230 w 6554980"/>
              <a:gd name="connsiteY10" fmla="*/ 369689 h 1782715"/>
              <a:gd name="connsiteX11" fmla="*/ 101069 w 6554980"/>
              <a:gd name="connsiteY11" fmla="*/ 51128 h 1782715"/>
              <a:gd name="connsiteX12" fmla="*/ 541763 w 6554980"/>
              <a:gd name="connsiteY12"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30070 w 6554980"/>
              <a:gd name="connsiteY7" fmla="*/ 1470071 h 1782715"/>
              <a:gd name="connsiteX8" fmla="*/ 1217218 w 6554980"/>
              <a:gd name="connsiteY8" fmla="*/ 1332784 h 1782715"/>
              <a:gd name="connsiteX9" fmla="*/ 1155412 w 6554980"/>
              <a:gd name="connsiteY9" fmla="*/ 1182627 h 1782715"/>
              <a:gd name="connsiteX10" fmla="*/ 581230 w 6554980"/>
              <a:gd name="connsiteY10" fmla="*/ 369689 h 1782715"/>
              <a:gd name="connsiteX11" fmla="*/ 101069 w 6554980"/>
              <a:gd name="connsiteY11" fmla="*/ 51128 h 1782715"/>
              <a:gd name="connsiteX12" fmla="*/ 541763 w 6554980"/>
              <a:gd name="connsiteY12"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37992 w 6554980"/>
              <a:gd name="connsiteY6" fmla="*/ 1662336 h 1782715"/>
              <a:gd name="connsiteX7" fmla="*/ 1230070 w 6554980"/>
              <a:gd name="connsiteY7" fmla="*/ 1470071 h 1782715"/>
              <a:gd name="connsiteX8" fmla="*/ 1217218 w 6554980"/>
              <a:gd name="connsiteY8" fmla="*/ 1332784 h 1782715"/>
              <a:gd name="connsiteX9" fmla="*/ 1155412 w 6554980"/>
              <a:gd name="connsiteY9" fmla="*/ 1182627 h 1782715"/>
              <a:gd name="connsiteX10" fmla="*/ 581230 w 6554980"/>
              <a:gd name="connsiteY10" fmla="*/ 369689 h 1782715"/>
              <a:gd name="connsiteX11" fmla="*/ 101069 w 6554980"/>
              <a:gd name="connsiteY11" fmla="*/ 51128 h 1782715"/>
              <a:gd name="connsiteX12" fmla="*/ 541763 w 6554980"/>
              <a:gd name="connsiteY12"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37992 w 6554980"/>
              <a:gd name="connsiteY6" fmla="*/ 1662336 h 1782715"/>
              <a:gd name="connsiteX7" fmla="*/ 1230070 w 6554980"/>
              <a:gd name="connsiteY7" fmla="*/ 1470071 h 1782715"/>
              <a:gd name="connsiteX8" fmla="*/ 1217218 w 6554980"/>
              <a:gd name="connsiteY8" fmla="*/ 1332784 h 1782715"/>
              <a:gd name="connsiteX9" fmla="*/ 1155412 w 6554980"/>
              <a:gd name="connsiteY9" fmla="*/ 1182627 h 1782715"/>
              <a:gd name="connsiteX10" fmla="*/ 581230 w 6554980"/>
              <a:gd name="connsiteY10" fmla="*/ 369689 h 1782715"/>
              <a:gd name="connsiteX11" fmla="*/ 101069 w 6554980"/>
              <a:gd name="connsiteY11" fmla="*/ 51128 h 1782715"/>
              <a:gd name="connsiteX12" fmla="*/ 541763 w 6554980"/>
              <a:gd name="connsiteY12" fmla="*/ 64037 h 1782715"/>
              <a:gd name="connsiteX0" fmla="*/ 541763 w 6464023"/>
              <a:gd name="connsiteY0" fmla="*/ 64037 h 1756462"/>
              <a:gd name="connsiteX1" fmla="*/ 5329918 w 6464023"/>
              <a:gd name="connsiteY1" fmla="*/ 696957 h 1756462"/>
              <a:gd name="connsiteX2" fmla="*/ 6464023 w 6464023"/>
              <a:gd name="connsiteY2" fmla="*/ 1756461 h 1756462"/>
              <a:gd name="connsiteX3" fmla="*/ 3953301 w 6464023"/>
              <a:gd name="connsiteY3" fmla="*/ 1713504 h 1756462"/>
              <a:gd name="connsiteX4" fmla="*/ 3230368 w 6464023"/>
              <a:gd name="connsiteY4" fmla="*/ 1716331 h 1756462"/>
              <a:gd name="connsiteX5" fmla="*/ 1629845 w 6464023"/>
              <a:gd name="connsiteY5" fmla="*/ 1683900 h 1756462"/>
              <a:gd name="connsiteX6" fmla="*/ 1237992 w 6464023"/>
              <a:gd name="connsiteY6" fmla="*/ 1662336 h 1756462"/>
              <a:gd name="connsiteX7" fmla="*/ 1230070 w 6464023"/>
              <a:gd name="connsiteY7" fmla="*/ 1470071 h 1756462"/>
              <a:gd name="connsiteX8" fmla="*/ 1217218 w 6464023"/>
              <a:gd name="connsiteY8" fmla="*/ 1332784 h 1756462"/>
              <a:gd name="connsiteX9" fmla="*/ 1155412 w 6464023"/>
              <a:gd name="connsiteY9" fmla="*/ 1182627 h 1756462"/>
              <a:gd name="connsiteX10" fmla="*/ 581230 w 6464023"/>
              <a:gd name="connsiteY10" fmla="*/ 369689 h 1756462"/>
              <a:gd name="connsiteX11" fmla="*/ 101069 w 6464023"/>
              <a:gd name="connsiteY11" fmla="*/ 51128 h 1756462"/>
              <a:gd name="connsiteX12" fmla="*/ 541763 w 6464023"/>
              <a:gd name="connsiteY12" fmla="*/ 64037 h 1756462"/>
              <a:gd name="connsiteX0" fmla="*/ 541763 w 6464023"/>
              <a:gd name="connsiteY0" fmla="*/ 64037 h 1756461"/>
              <a:gd name="connsiteX1" fmla="*/ 5329918 w 6464023"/>
              <a:gd name="connsiteY1" fmla="*/ 696957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230070 w 6464023"/>
              <a:gd name="connsiteY7" fmla="*/ 1470071 h 1756461"/>
              <a:gd name="connsiteX8" fmla="*/ 1217218 w 6464023"/>
              <a:gd name="connsiteY8" fmla="*/ 1332784 h 1756461"/>
              <a:gd name="connsiteX9" fmla="*/ 1155412 w 6464023"/>
              <a:gd name="connsiteY9" fmla="*/ 1182627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41763 w 6464023"/>
              <a:gd name="connsiteY0" fmla="*/ 64037 h 1756461"/>
              <a:gd name="connsiteX1" fmla="*/ 5117176 w 6464023"/>
              <a:gd name="connsiteY1" fmla="*/ 654973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230070 w 6464023"/>
              <a:gd name="connsiteY7" fmla="*/ 1470071 h 1756461"/>
              <a:gd name="connsiteX8" fmla="*/ 1217218 w 6464023"/>
              <a:gd name="connsiteY8" fmla="*/ 1332784 h 1756461"/>
              <a:gd name="connsiteX9" fmla="*/ 1155412 w 6464023"/>
              <a:gd name="connsiteY9" fmla="*/ 1182627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41763 w 6464023"/>
              <a:gd name="connsiteY0" fmla="*/ 64037 h 1756461"/>
              <a:gd name="connsiteX1" fmla="*/ 5117176 w 6464023"/>
              <a:gd name="connsiteY1" fmla="*/ 654973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230070 w 6464023"/>
              <a:gd name="connsiteY7" fmla="*/ 1470071 h 1756461"/>
              <a:gd name="connsiteX8" fmla="*/ 1217218 w 6464023"/>
              <a:gd name="connsiteY8" fmla="*/ 1332784 h 1756461"/>
              <a:gd name="connsiteX9" fmla="*/ 998885 w 6464023"/>
              <a:gd name="connsiteY9" fmla="*/ 939991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41763 w 6464023"/>
              <a:gd name="connsiteY0" fmla="*/ 64037 h 1756461"/>
              <a:gd name="connsiteX1" fmla="*/ 5117176 w 6464023"/>
              <a:gd name="connsiteY1" fmla="*/ 654973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230070 w 6464023"/>
              <a:gd name="connsiteY7" fmla="*/ 1470071 h 1756461"/>
              <a:gd name="connsiteX8" fmla="*/ 1164008 w 6464023"/>
              <a:gd name="connsiteY8" fmla="*/ 1226791 h 1756461"/>
              <a:gd name="connsiteX9" fmla="*/ 998885 w 6464023"/>
              <a:gd name="connsiteY9" fmla="*/ 939991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41763 w 6464023"/>
              <a:gd name="connsiteY0" fmla="*/ 64037 h 1756461"/>
              <a:gd name="connsiteX1" fmla="*/ 5117176 w 6464023"/>
              <a:gd name="connsiteY1" fmla="*/ 654973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230070 w 6464023"/>
              <a:gd name="connsiteY7" fmla="*/ 1470071 h 1756461"/>
              <a:gd name="connsiteX8" fmla="*/ 1164008 w 6464023"/>
              <a:gd name="connsiteY8" fmla="*/ 1226791 h 1756461"/>
              <a:gd name="connsiteX9" fmla="*/ 846225 w 6464023"/>
              <a:gd name="connsiteY9" fmla="*/ 743790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41763 w 6464023"/>
              <a:gd name="connsiteY0" fmla="*/ 64037 h 1756461"/>
              <a:gd name="connsiteX1" fmla="*/ 5117176 w 6464023"/>
              <a:gd name="connsiteY1" fmla="*/ 654973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230070 w 6464023"/>
              <a:gd name="connsiteY7" fmla="*/ 1470071 h 1756461"/>
              <a:gd name="connsiteX8" fmla="*/ 1085363 w 6464023"/>
              <a:gd name="connsiteY8" fmla="*/ 1119929 h 1756461"/>
              <a:gd name="connsiteX9" fmla="*/ 846225 w 6464023"/>
              <a:gd name="connsiteY9" fmla="*/ 743790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41763 w 6464023"/>
              <a:gd name="connsiteY0" fmla="*/ 64037 h 1756461"/>
              <a:gd name="connsiteX1" fmla="*/ 5117176 w 6464023"/>
              <a:gd name="connsiteY1" fmla="*/ 654973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189221 w 6464023"/>
              <a:gd name="connsiteY7" fmla="*/ 1474466 h 1756461"/>
              <a:gd name="connsiteX8" fmla="*/ 1085363 w 6464023"/>
              <a:gd name="connsiteY8" fmla="*/ 1119929 h 1756461"/>
              <a:gd name="connsiteX9" fmla="*/ 846225 w 6464023"/>
              <a:gd name="connsiteY9" fmla="*/ 743790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12355 w 6434615"/>
              <a:gd name="connsiteY0" fmla="*/ 60559 h 1752983"/>
              <a:gd name="connsiteX1" fmla="*/ 5087768 w 6434615"/>
              <a:gd name="connsiteY1" fmla="*/ 651495 h 1752983"/>
              <a:gd name="connsiteX2" fmla="*/ 6434615 w 6434615"/>
              <a:gd name="connsiteY2" fmla="*/ 1752983 h 1752983"/>
              <a:gd name="connsiteX3" fmla="*/ 3923893 w 6434615"/>
              <a:gd name="connsiteY3" fmla="*/ 1710026 h 1752983"/>
              <a:gd name="connsiteX4" fmla="*/ 3200960 w 6434615"/>
              <a:gd name="connsiteY4" fmla="*/ 1712853 h 1752983"/>
              <a:gd name="connsiteX5" fmla="*/ 1600437 w 6434615"/>
              <a:gd name="connsiteY5" fmla="*/ 1680422 h 1752983"/>
              <a:gd name="connsiteX6" fmla="*/ 1208584 w 6434615"/>
              <a:gd name="connsiteY6" fmla="*/ 1658858 h 1752983"/>
              <a:gd name="connsiteX7" fmla="*/ 1159813 w 6434615"/>
              <a:gd name="connsiteY7" fmla="*/ 1470988 h 1752983"/>
              <a:gd name="connsiteX8" fmla="*/ 1055955 w 6434615"/>
              <a:gd name="connsiteY8" fmla="*/ 1116451 h 1752983"/>
              <a:gd name="connsiteX9" fmla="*/ 816817 w 6434615"/>
              <a:gd name="connsiteY9" fmla="*/ 740312 h 1752983"/>
              <a:gd name="connsiteX10" fmla="*/ 551822 w 6434615"/>
              <a:gd name="connsiteY10" fmla="*/ 366211 h 1752983"/>
              <a:gd name="connsiteX11" fmla="*/ 132553 w 6434615"/>
              <a:gd name="connsiteY11" fmla="*/ 55517 h 1752983"/>
              <a:gd name="connsiteX12" fmla="*/ 512355 w 6434615"/>
              <a:gd name="connsiteY12" fmla="*/ 60559 h 1752983"/>
              <a:gd name="connsiteX0" fmla="*/ 546514 w 6468774"/>
              <a:gd name="connsiteY0" fmla="*/ 83172 h 1775596"/>
              <a:gd name="connsiteX1" fmla="*/ 5121927 w 6468774"/>
              <a:gd name="connsiteY1" fmla="*/ 674108 h 1775596"/>
              <a:gd name="connsiteX2" fmla="*/ 6468774 w 6468774"/>
              <a:gd name="connsiteY2" fmla="*/ 1775596 h 1775596"/>
              <a:gd name="connsiteX3" fmla="*/ 3958052 w 6468774"/>
              <a:gd name="connsiteY3" fmla="*/ 1732639 h 1775596"/>
              <a:gd name="connsiteX4" fmla="*/ 3235119 w 6468774"/>
              <a:gd name="connsiteY4" fmla="*/ 1735466 h 1775596"/>
              <a:gd name="connsiteX5" fmla="*/ 1634596 w 6468774"/>
              <a:gd name="connsiteY5" fmla="*/ 1703035 h 1775596"/>
              <a:gd name="connsiteX6" fmla="*/ 1242743 w 6468774"/>
              <a:gd name="connsiteY6" fmla="*/ 1681471 h 1775596"/>
              <a:gd name="connsiteX7" fmla="*/ 1193972 w 6468774"/>
              <a:gd name="connsiteY7" fmla="*/ 1493601 h 1775596"/>
              <a:gd name="connsiteX8" fmla="*/ 1090114 w 6468774"/>
              <a:gd name="connsiteY8" fmla="*/ 1139064 h 1775596"/>
              <a:gd name="connsiteX9" fmla="*/ 850976 w 6468774"/>
              <a:gd name="connsiteY9" fmla="*/ 762925 h 1775596"/>
              <a:gd name="connsiteX10" fmla="*/ 585981 w 6468774"/>
              <a:gd name="connsiteY10" fmla="*/ 388824 h 1775596"/>
              <a:gd name="connsiteX11" fmla="*/ 96562 w 6468774"/>
              <a:gd name="connsiteY11" fmla="*/ 35224 h 1775596"/>
              <a:gd name="connsiteX12" fmla="*/ 546514 w 6468774"/>
              <a:gd name="connsiteY12" fmla="*/ 83172 h 1775596"/>
              <a:gd name="connsiteX0" fmla="*/ 574501 w 6496761"/>
              <a:gd name="connsiteY0" fmla="*/ 76841 h 1769265"/>
              <a:gd name="connsiteX1" fmla="*/ 5149914 w 6496761"/>
              <a:gd name="connsiteY1" fmla="*/ 667777 h 1769265"/>
              <a:gd name="connsiteX2" fmla="*/ 6496761 w 6496761"/>
              <a:gd name="connsiteY2" fmla="*/ 1769265 h 1769265"/>
              <a:gd name="connsiteX3" fmla="*/ 3986039 w 6496761"/>
              <a:gd name="connsiteY3" fmla="*/ 1726308 h 1769265"/>
              <a:gd name="connsiteX4" fmla="*/ 3263106 w 6496761"/>
              <a:gd name="connsiteY4" fmla="*/ 1729135 h 1769265"/>
              <a:gd name="connsiteX5" fmla="*/ 1662583 w 6496761"/>
              <a:gd name="connsiteY5" fmla="*/ 1696704 h 1769265"/>
              <a:gd name="connsiteX6" fmla="*/ 1270730 w 6496761"/>
              <a:gd name="connsiteY6" fmla="*/ 1675140 h 1769265"/>
              <a:gd name="connsiteX7" fmla="*/ 1221959 w 6496761"/>
              <a:gd name="connsiteY7" fmla="*/ 1487270 h 1769265"/>
              <a:gd name="connsiteX8" fmla="*/ 1118101 w 6496761"/>
              <a:gd name="connsiteY8" fmla="*/ 1132733 h 1769265"/>
              <a:gd name="connsiteX9" fmla="*/ 878963 w 6496761"/>
              <a:gd name="connsiteY9" fmla="*/ 756594 h 1769265"/>
              <a:gd name="connsiteX10" fmla="*/ 613968 w 6496761"/>
              <a:gd name="connsiteY10" fmla="*/ 382493 h 1769265"/>
              <a:gd name="connsiteX11" fmla="*/ 124549 w 6496761"/>
              <a:gd name="connsiteY11" fmla="*/ 28893 h 1769265"/>
              <a:gd name="connsiteX12" fmla="*/ 574501 w 6496761"/>
              <a:gd name="connsiteY12" fmla="*/ 76841 h 1769265"/>
              <a:gd name="connsiteX0" fmla="*/ 574501 w 6496761"/>
              <a:gd name="connsiteY0" fmla="*/ 76841 h 1769265"/>
              <a:gd name="connsiteX1" fmla="*/ 5149914 w 6496761"/>
              <a:gd name="connsiteY1" fmla="*/ 667777 h 1769265"/>
              <a:gd name="connsiteX2" fmla="*/ 6496761 w 6496761"/>
              <a:gd name="connsiteY2" fmla="*/ 1769265 h 1769265"/>
              <a:gd name="connsiteX3" fmla="*/ 3986039 w 6496761"/>
              <a:gd name="connsiteY3" fmla="*/ 1726308 h 1769265"/>
              <a:gd name="connsiteX4" fmla="*/ 3263106 w 6496761"/>
              <a:gd name="connsiteY4" fmla="*/ 1729135 h 1769265"/>
              <a:gd name="connsiteX5" fmla="*/ 1662583 w 6496761"/>
              <a:gd name="connsiteY5" fmla="*/ 1696704 h 1769265"/>
              <a:gd name="connsiteX6" fmla="*/ 1270730 w 6496761"/>
              <a:gd name="connsiteY6" fmla="*/ 1675140 h 1769265"/>
              <a:gd name="connsiteX7" fmla="*/ 1221959 w 6496761"/>
              <a:gd name="connsiteY7" fmla="*/ 1487270 h 1769265"/>
              <a:gd name="connsiteX8" fmla="*/ 1118101 w 6496761"/>
              <a:gd name="connsiteY8" fmla="*/ 1132733 h 1769265"/>
              <a:gd name="connsiteX9" fmla="*/ 878963 w 6496761"/>
              <a:gd name="connsiteY9" fmla="*/ 756594 h 1769265"/>
              <a:gd name="connsiteX10" fmla="*/ 613968 w 6496761"/>
              <a:gd name="connsiteY10" fmla="*/ 382493 h 1769265"/>
              <a:gd name="connsiteX11" fmla="*/ 124549 w 6496761"/>
              <a:gd name="connsiteY11" fmla="*/ 28893 h 1769265"/>
              <a:gd name="connsiteX12" fmla="*/ 574501 w 6496761"/>
              <a:gd name="connsiteY12" fmla="*/ 76841 h 1769265"/>
              <a:gd name="connsiteX0" fmla="*/ 574501 w 6496761"/>
              <a:gd name="connsiteY0" fmla="*/ 76841 h 1769265"/>
              <a:gd name="connsiteX1" fmla="*/ 5149914 w 6496761"/>
              <a:gd name="connsiteY1" fmla="*/ 667777 h 1769265"/>
              <a:gd name="connsiteX2" fmla="*/ 6496761 w 6496761"/>
              <a:gd name="connsiteY2" fmla="*/ 1769265 h 1769265"/>
              <a:gd name="connsiteX3" fmla="*/ 3986039 w 6496761"/>
              <a:gd name="connsiteY3" fmla="*/ 1726308 h 1769265"/>
              <a:gd name="connsiteX4" fmla="*/ 3263106 w 6496761"/>
              <a:gd name="connsiteY4" fmla="*/ 1729135 h 1769265"/>
              <a:gd name="connsiteX5" fmla="*/ 1662583 w 6496761"/>
              <a:gd name="connsiteY5" fmla="*/ 1696704 h 1769265"/>
              <a:gd name="connsiteX6" fmla="*/ 1270730 w 6496761"/>
              <a:gd name="connsiteY6" fmla="*/ 1675140 h 1769265"/>
              <a:gd name="connsiteX7" fmla="*/ 1221959 w 6496761"/>
              <a:gd name="connsiteY7" fmla="*/ 1487270 h 1769265"/>
              <a:gd name="connsiteX8" fmla="*/ 1118101 w 6496761"/>
              <a:gd name="connsiteY8" fmla="*/ 1132733 h 1769265"/>
              <a:gd name="connsiteX9" fmla="*/ 878963 w 6496761"/>
              <a:gd name="connsiteY9" fmla="*/ 756594 h 1769265"/>
              <a:gd name="connsiteX10" fmla="*/ 613968 w 6496761"/>
              <a:gd name="connsiteY10" fmla="*/ 382493 h 1769265"/>
              <a:gd name="connsiteX11" fmla="*/ 124549 w 6496761"/>
              <a:gd name="connsiteY11" fmla="*/ 28893 h 1769265"/>
              <a:gd name="connsiteX12" fmla="*/ 574501 w 6496761"/>
              <a:gd name="connsiteY12" fmla="*/ 76841 h 1769265"/>
              <a:gd name="connsiteX0" fmla="*/ 574501 w 6496761"/>
              <a:gd name="connsiteY0" fmla="*/ 76841 h 1769265"/>
              <a:gd name="connsiteX1" fmla="*/ 5404738 w 6496761"/>
              <a:gd name="connsiteY1" fmla="*/ 877055 h 1769265"/>
              <a:gd name="connsiteX2" fmla="*/ 6496761 w 6496761"/>
              <a:gd name="connsiteY2" fmla="*/ 1769265 h 1769265"/>
              <a:gd name="connsiteX3" fmla="*/ 3986039 w 6496761"/>
              <a:gd name="connsiteY3" fmla="*/ 1726308 h 1769265"/>
              <a:gd name="connsiteX4" fmla="*/ 3263106 w 6496761"/>
              <a:gd name="connsiteY4" fmla="*/ 1729135 h 1769265"/>
              <a:gd name="connsiteX5" fmla="*/ 1662583 w 6496761"/>
              <a:gd name="connsiteY5" fmla="*/ 1696704 h 1769265"/>
              <a:gd name="connsiteX6" fmla="*/ 1270730 w 6496761"/>
              <a:gd name="connsiteY6" fmla="*/ 1675140 h 1769265"/>
              <a:gd name="connsiteX7" fmla="*/ 1221959 w 6496761"/>
              <a:gd name="connsiteY7" fmla="*/ 1487270 h 1769265"/>
              <a:gd name="connsiteX8" fmla="*/ 1118101 w 6496761"/>
              <a:gd name="connsiteY8" fmla="*/ 1132733 h 1769265"/>
              <a:gd name="connsiteX9" fmla="*/ 878963 w 6496761"/>
              <a:gd name="connsiteY9" fmla="*/ 756594 h 1769265"/>
              <a:gd name="connsiteX10" fmla="*/ 613968 w 6496761"/>
              <a:gd name="connsiteY10" fmla="*/ 382493 h 1769265"/>
              <a:gd name="connsiteX11" fmla="*/ 124549 w 6496761"/>
              <a:gd name="connsiteY11" fmla="*/ 28893 h 1769265"/>
              <a:gd name="connsiteX12" fmla="*/ 574501 w 6496761"/>
              <a:gd name="connsiteY12" fmla="*/ 76841 h 1769265"/>
              <a:gd name="connsiteX0" fmla="*/ 574501 w 6023472"/>
              <a:gd name="connsiteY0" fmla="*/ 76841 h 1730910"/>
              <a:gd name="connsiteX1" fmla="*/ 5404738 w 6023472"/>
              <a:gd name="connsiteY1" fmla="*/ 877055 h 1730910"/>
              <a:gd name="connsiteX2" fmla="*/ 6023472 w 6023472"/>
              <a:gd name="connsiteY2" fmla="*/ 1696352 h 1730910"/>
              <a:gd name="connsiteX3" fmla="*/ 3986039 w 6023472"/>
              <a:gd name="connsiteY3" fmla="*/ 1726308 h 1730910"/>
              <a:gd name="connsiteX4" fmla="*/ 3263106 w 6023472"/>
              <a:gd name="connsiteY4" fmla="*/ 1729135 h 1730910"/>
              <a:gd name="connsiteX5" fmla="*/ 1662583 w 6023472"/>
              <a:gd name="connsiteY5" fmla="*/ 1696704 h 1730910"/>
              <a:gd name="connsiteX6" fmla="*/ 1270730 w 6023472"/>
              <a:gd name="connsiteY6" fmla="*/ 1675140 h 1730910"/>
              <a:gd name="connsiteX7" fmla="*/ 1221959 w 6023472"/>
              <a:gd name="connsiteY7" fmla="*/ 1487270 h 1730910"/>
              <a:gd name="connsiteX8" fmla="*/ 1118101 w 6023472"/>
              <a:gd name="connsiteY8" fmla="*/ 1132733 h 1730910"/>
              <a:gd name="connsiteX9" fmla="*/ 878963 w 6023472"/>
              <a:gd name="connsiteY9" fmla="*/ 756594 h 1730910"/>
              <a:gd name="connsiteX10" fmla="*/ 613968 w 6023472"/>
              <a:gd name="connsiteY10" fmla="*/ 382493 h 1730910"/>
              <a:gd name="connsiteX11" fmla="*/ 124549 w 6023472"/>
              <a:gd name="connsiteY11" fmla="*/ 28893 h 1730910"/>
              <a:gd name="connsiteX12" fmla="*/ 574501 w 6023472"/>
              <a:gd name="connsiteY12" fmla="*/ 76841 h 1730910"/>
              <a:gd name="connsiteX0" fmla="*/ 574501 w 6023472"/>
              <a:gd name="connsiteY0" fmla="*/ 76841 h 1730908"/>
              <a:gd name="connsiteX1" fmla="*/ 5404738 w 6023472"/>
              <a:gd name="connsiteY1" fmla="*/ 877055 h 1730908"/>
              <a:gd name="connsiteX2" fmla="*/ 6023472 w 6023472"/>
              <a:gd name="connsiteY2" fmla="*/ 1696352 h 1730908"/>
              <a:gd name="connsiteX3" fmla="*/ 3986039 w 6023472"/>
              <a:gd name="connsiteY3" fmla="*/ 1726308 h 1730908"/>
              <a:gd name="connsiteX4" fmla="*/ 3263106 w 6023472"/>
              <a:gd name="connsiteY4" fmla="*/ 1729135 h 1730908"/>
              <a:gd name="connsiteX5" fmla="*/ 1662583 w 6023472"/>
              <a:gd name="connsiteY5" fmla="*/ 1696704 h 1730908"/>
              <a:gd name="connsiteX6" fmla="*/ 1270730 w 6023472"/>
              <a:gd name="connsiteY6" fmla="*/ 1675140 h 1730908"/>
              <a:gd name="connsiteX7" fmla="*/ 1221959 w 6023472"/>
              <a:gd name="connsiteY7" fmla="*/ 1487270 h 1730908"/>
              <a:gd name="connsiteX8" fmla="*/ 1118101 w 6023472"/>
              <a:gd name="connsiteY8" fmla="*/ 1132733 h 1730908"/>
              <a:gd name="connsiteX9" fmla="*/ 878963 w 6023472"/>
              <a:gd name="connsiteY9" fmla="*/ 756594 h 1730908"/>
              <a:gd name="connsiteX10" fmla="*/ 613968 w 6023472"/>
              <a:gd name="connsiteY10" fmla="*/ 382493 h 1730908"/>
              <a:gd name="connsiteX11" fmla="*/ 124549 w 6023472"/>
              <a:gd name="connsiteY11" fmla="*/ 28893 h 1730908"/>
              <a:gd name="connsiteX12" fmla="*/ 574501 w 6023472"/>
              <a:gd name="connsiteY12" fmla="*/ 76841 h 1730908"/>
              <a:gd name="connsiteX0" fmla="*/ 574501 w 6023472"/>
              <a:gd name="connsiteY0" fmla="*/ 76841 h 1730910"/>
              <a:gd name="connsiteX1" fmla="*/ 5404738 w 6023472"/>
              <a:gd name="connsiteY1" fmla="*/ 877055 h 1730910"/>
              <a:gd name="connsiteX2" fmla="*/ 6023472 w 6023472"/>
              <a:gd name="connsiteY2" fmla="*/ 1696352 h 1730910"/>
              <a:gd name="connsiteX3" fmla="*/ 3986039 w 6023472"/>
              <a:gd name="connsiteY3" fmla="*/ 1726308 h 1730910"/>
              <a:gd name="connsiteX4" fmla="*/ 3263106 w 6023472"/>
              <a:gd name="connsiteY4" fmla="*/ 1729135 h 1730910"/>
              <a:gd name="connsiteX5" fmla="*/ 1662583 w 6023472"/>
              <a:gd name="connsiteY5" fmla="*/ 1696704 h 1730910"/>
              <a:gd name="connsiteX6" fmla="*/ 1270730 w 6023472"/>
              <a:gd name="connsiteY6" fmla="*/ 1675140 h 1730910"/>
              <a:gd name="connsiteX7" fmla="*/ 1221959 w 6023472"/>
              <a:gd name="connsiteY7" fmla="*/ 1487270 h 1730910"/>
              <a:gd name="connsiteX8" fmla="*/ 1118101 w 6023472"/>
              <a:gd name="connsiteY8" fmla="*/ 1132733 h 1730910"/>
              <a:gd name="connsiteX9" fmla="*/ 878963 w 6023472"/>
              <a:gd name="connsiteY9" fmla="*/ 756594 h 1730910"/>
              <a:gd name="connsiteX10" fmla="*/ 613968 w 6023472"/>
              <a:gd name="connsiteY10" fmla="*/ 382493 h 1730910"/>
              <a:gd name="connsiteX11" fmla="*/ 124549 w 6023472"/>
              <a:gd name="connsiteY11" fmla="*/ 28893 h 1730910"/>
              <a:gd name="connsiteX12" fmla="*/ 574501 w 6023472"/>
              <a:gd name="connsiteY12" fmla="*/ 76841 h 1730910"/>
              <a:gd name="connsiteX0" fmla="*/ 574501 w 6023472"/>
              <a:gd name="connsiteY0" fmla="*/ 76841 h 1730908"/>
              <a:gd name="connsiteX1" fmla="*/ 5404738 w 6023472"/>
              <a:gd name="connsiteY1" fmla="*/ 877055 h 1730908"/>
              <a:gd name="connsiteX2" fmla="*/ 6023472 w 6023472"/>
              <a:gd name="connsiteY2" fmla="*/ 1696352 h 1730908"/>
              <a:gd name="connsiteX3" fmla="*/ 3986039 w 6023472"/>
              <a:gd name="connsiteY3" fmla="*/ 1726308 h 1730908"/>
              <a:gd name="connsiteX4" fmla="*/ 3263106 w 6023472"/>
              <a:gd name="connsiteY4" fmla="*/ 1729135 h 1730908"/>
              <a:gd name="connsiteX5" fmla="*/ 1662583 w 6023472"/>
              <a:gd name="connsiteY5" fmla="*/ 1696704 h 1730908"/>
              <a:gd name="connsiteX6" fmla="*/ 1270730 w 6023472"/>
              <a:gd name="connsiteY6" fmla="*/ 1675140 h 1730908"/>
              <a:gd name="connsiteX7" fmla="*/ 1221959 w 6023472"/>
              <a:gd name="connsiteY7" fmla="*/ 1487270 h 1730908"/>
              <a:gd name="connsiteX8" fmla="*/ 1118101 w 6023472"/>
              <a:gd name="connsiteY8" fmla="*/ 1132733 h 1730908"/>
              <a:gd name="connsiteX9" fmla="*/ 878963 w 6023472"/>
              <a:gd name="connsiteY9" fmla="*/ 756594 h 1730908"/>
              <a:gd name="connsiteX10" fmla="*/ 613968 w 6023472"/>
              <a:gd name="connsiteY10" fmla="*/ 382493 h 1730908"/>
              <a:gd name="connsiteX11" fmla="*/ 124549 w 6023472"/>
              <a:gd name="connsiteY11" fmla="*/ 28893 h 1730908"/>
              <a:gd name="connsiteX12" fmla="*/ 574501 w 6023472"/>
              <a:gd name="connsiteY12" fmla="*/ 76841 h 1730908"/>
              <a:gd name="connsiteX0" fmla="*/ 574501 w 6023472"/>
              <a:gd name="connsiteY0" fmla="*/ 76841 h 1730910"/>
              <a:gd name="connsiteX1" fmla="*/ 5404738 w 6023472"/>
              <a:gd name="connsiteY1" fmla="*/ 877055 h 1730910"/>
              <a:gd name="connsiteX2" fmla="*/ 6023472 w 6023472"/>
              <a:gd name="connsiteY2" fmla="*/ 1696352 h 1730910"/>
              <a:gd name="connsiteX3" fmla="*/ 3986039 w 6023472"/>
              <a:gd name="connsiteY3" fmla="*/ 1726308 h 1730910"/>
              <a:gd name="connsiteX4" fmla="*/ 3263106 w 6023472"/>
              <a:gd name="connsiteY4" fmla="*/ 1729135 h 1730910"/>
              <a:gd name="connsiteX5" fmla="*/ 1662583 w 6023472"/>
              <a:gd name="connsiteY5" fmla="*/ 1696704 h 1730910"/>
              <a:gd name="connsiteX6" fmla="*/ 1270730 w 6023472"/>
              <a:gd name="connsiteY6" fmla="*/ 1675140 h 1730910"/>
              <a:gd name="connsiteX7" fmla="*/ 1221959 w 6023472"/>
              <a:gd name="connsiteY7" fmla="*/ 1487270 h 1730910"/>
              <a:gd name="connsiteX8" fmla="*/ 1118101 w 6023472"/>
              <a:gd name="connsiteY8" fmla="*/ 1132733 h 1730910"/>
              <a:gd name="connsiteX9" fmla="*/ 878963 w 6023472"/>
              <a:gd name="connsiteY9" fmla="*/ 756594 h 1730910"/>
              <a:gd name="connsiteX10" fmla="*/ 613968 w 6023472"/>
              <a:gd name="connsiteY10" fmla="*/ 382493 h 1730910"/>
              <a:gd name="connsiteX11" fmla="*/ 124549 w 6023472"/>
              <a:gd name="connsiteY11" fmla="*/ 28893 h 1730910"/>
              <a:gd name="connsiteX12" fmla="*/ 574501 w 6023472"/>
              <a:gd name="connsiteY12" fmla="*/ 76841 h 1730910"/>
              <a:gd name="connsiteX0" fmla="*/ 574501 w 6023472"/>
              <a:gd name="connsiteY0" fmla="*/ 76841 h 1729304"/>
              <a:gd name="connsiteX1" fmla="*/ 5404738 w 6023472"/>
              <a:gd name="connsiteY1" fmla="*/ 877055 h 1729304"/>
              <a:gd name="connsiteX2" fmla="*/ 6023472 w 6023472"/>
              <a:gd name="connsiteY2" fmla="*/ 1696352 h 1729304"/>
              <a:gd name="connsiteX3" fmla="*/ 3935209 w 6023472"/>
              <a:gd name="connsiteY3" fmla="*/ 1628837 h 1729304"/>
              <a:gd name="connsiteX4" fmla="*/ 3263106 w 6023472"/>
              <a:gd name="connsiteY4" fmla="*/ 1729135 h 1729304"/>
              <a:gd name="connsiteX5" fmla="*/ 1662583 w 6023472"/>
              <a:gd name="connsiteY5" fmla="*/ 1696704 h 1729304"/>
              <a:gd name="connsiteX6" fmla="*/ 1270730 w 6023472"/>
              <a:gd name="connsiteY6" fmla="*/ 1675140 h 1729304"/>
              <a:gd name="connsiteX7" fmla="*/ 1221959 w 6023472"/>
              <a:gd name="connsiteY7" fmla="*/ 1487270 h 1729304"/>
              <a:gd name="connsiteX8" fmla="*/ 1118101 w 6023472"/>
              <a:gd name="connsiteY8" fmla="*/ 1132733 h 1729304"/>
              <a:gd name="connsiteX9" fmla="*/ 878963 w 6023472"/>
              <a:gd name="connsiteY9" fmla="*/ 756594 h 1729304"/>
              <a:gd name="connsiteX10" fmla="*/ 613968 w 6023472"/>
              <a:gd name="connsiteY10" fmla="*/ 382493 h 1729304"/>
              <a:gd name="connsiteX11" fmla="*/ 124549 w 6023472"/>
              <a:gd name="connsiteY11" fmla="*/ 28893 h 1729304"/>
              <a:gd name="connsiteX12" fmla="*/ 574501 w 6023472"/>
              <a:gd name="connsiteY12" fmla="*/ 76841 h 1729304"/>
              <a:gd name="connsiteX0" fmla="*/ 574501 w 6023472"/>
              <a:gd name="connsiteY0" fmla="*/ 76841 h 1729267"/>
              <a:gd name="connsiteX1" fmla="*/ 5404738 w 6023472"/>
              <a:gd name="connsiteY1" fmla="*/ 877055 h 1729267"/>
              <a:gd name="connsiteX2" fmla="*/ 6023472 w 6023472"/>
              <a:gd name="connsiteY2" fmla="*/ 1696352 h 1729267"/>
              <a:gd name="connsiteX3" fmla="*/ 3921411 w 6023472"/>
              <a:gd name="connsiteY3" fmla="*/ 1598930 h 1729267"/>
              <a:gd name="connsiteX4" fmla="*/ 3263106 w 6023472"/>
              <a:gd name="connsiteY4" fmla="*/ 1729135 h 1729267"/>
              <a:gd name="connsiteX5" fmla="*/ 1662583 w 6023472"/>
              <a:gd name="connsiteY5" fmla="*/ 1696704 h 1729267"/>
              <a:gd name="connsiteX6" fmla="*/ 1270730 w 6023472"/>
              <a:gd name="connsiteY6" fmla="*/ 1675140 h 1729267"/>
              <a:gd name="connsiteX7" fmla="*/ 1221959 w 6023472"/>
              <a:gd name="connsiteY7" fmla="*/ 1487270 h 1729267"/>
              <a:gd name="connsiteX8" fmla="*/ 1118101 w 6023472"/>
              <a:gd name="connsiteY8" fmla="*/ 1132733 h 1729267"/>
              <a:gd name="connsiteX9" fmla="*/ 878963 w 6023472"/>
              <a:gd name="connsiteY9" fmla="*/ 756594 h 1729267"/>
              <a:gd name="connsiteX10" fmla="*/ 613968 w 6023472"/>
              <a:gd name="connsiteY10" fmla="*/ 382493 h 1729267"/>
              <a:gd name="connsiteX11" fmla="*/ 124549 w 6023472"/>
              <a:gd name="connsiteY11" fmla="*/ 28893 h 1729267"/>
              <a:gd name="connsiteX12" fmla="*/ 574501 w 6023472"/>
              <a:gd name="connsiteY12" fmla="*/ 76841 h 1729267"/>
              <a:gd name="connsiteX0" fmla="*/ 574501 w 6023472"/>
              <a:gd name="connsiteY0" fmla="*/ 76841 h 1703950"/>
              <a:gd name="connsiteX1" fmla="*/ 5404738 w 6023472"/>
              <a:gd name="connsiteY1" fmla="*/ 877055 h 1703950"/>
              <a:gd name="connsiteX2" fmla="*/ 6023472 w 6023472"/>
              <a:gd name="connsiteY2" fmla="*/ 1696352 h 1703950"/>
              <a:gd name="connsiteX3" fmla="*/ 3921411 w 6023472"/>
              <a:gd name="connsiteY3" fmla="*/ 1598930 h 1703950"/>
              <a:gd name="connsiteX4" fmla="*/ 3145492 w 6023472"/>
              <a:gd name="connsiteY4" fmla="*/ 1613968 h 1703950"/>
              <a:gd name="connsiteX5" fmla="*/ 1662583 w 6023472"/>
              <a:gd name="connsiteY5" fmla="*/ 1696704 h 1703950"/>
              <a:gd name="connsiteX6" fmla="*/ 1270730 w 6023472"/>
              <a:gd name="connsiteY6" fmla="*/ 1675140 h 1703950"/>
              <a:gd name="connsiteX7" fmla="*/ 1221959 w 6023472"/>
              <a:gd name="connsiteY7" fmla="*/ 1487270 h 1703950"/>
              <a:gd name="connsiteX8" fmla="*/ 1118101 w 6023472"/>
              <a:gd name="connsiteY8" fmla="*/ 1132733 h 1703950"/>
              <a:gd name="connsiteX9" fmla="*/ 878963 w 6023472"/>
              <a:gd name="connsiteY9" fmla="*/ 756594 h 1703950"/>
              <a:gd name="connsiteX10" fmla="*/ 613968 w 6023472"/>
              <a:gd name="connsiteY10" fmla="*/ 382493 h 1703950"/>
              <a:gd name="connsiteX11" fmla="*/ 124549 w 6023472"/>
              <a:gd name="connsiteY11" fmla="*/ 28893 h 1703950"/>
              <a:gd name="connsiteX12" fmla="*/ 574501 w 6023472"/>
              <a:gd name="connsiteY12" fmla="*/ 76841 h 1703950"/>
              <a:gd name="connsiteX0" fmla="*/ 574501 w 6023472"/>
              <a:gd name="connsiteY0" fmla="*/ 76841 h 1696352"/>
              <a:gd name="connsiteX1" fmla="*/ 5404738 w 6023472"/>
              <a:gd name="connsiteY1" fmla="*/ 877055 h 1696352"/>
              <a:gd name="connsiteX2" fmla="*/ 6023472 w 6023472"/>
              <a:gd name="connsiteY2" fmla="*/ 1696352 h 1696352"/>
              <a:gd name="connsiteX3" fmla="*/ 3921411 w 6023472"/>
              <a:gd name="connsiteY3" fmla="*/ 1598930 h 1696352"/>
              <a:gd name="connsiteX4" fmla="*/ 3145492 w 6023472"/>
              <a:gd name="connsiteY4" fmla="*/ 1613968 h 1696352"/>
              <a:gd name="connsiteX5" fmla="*/ 1650223 w 6023472"/>
              <a:gd name="connsiteY5" fmla="*/ 1593677 h 1696352"/>
              <a:gd name="connsiteX6" fmla="*/ 1270730 w 6023472"/>
              <a:gd name="connsiteY6" fmla="*/ 1675140 h 1696352"/>
              <a:gd name="connsiteX7" fmla="*/ 1221959 w 6023472"/>
              <a:gd name="connsiteY7" fmla="*/ 1487270 h 1696352"/>
              <a:gd name="connsiteX8" fmla="*/ 1118101 w 6023472"/>
              <a:gd name="connsiteY8" fmla="*/ 1132733 h 1696352"/>
              <a:gd name="connsiteX9" fmla="*/ 878963 w 6023472"/>
              <a:gd name="connsiteY9" fmla="*/ 756594 h 1696352"/>
              <a:gd name="connsiteX10" fmla="*/ 613968 w 6023472"/>
              <a:gd name="connsiteY10" fmla="*/ 382493 h 1696352"/>
              <a:gd name="connsiteX11" fmla="*/ 124549 w 6023472"/>
              <a:gd name="connsiteY11" fmla="*/ 28893 h 1696352"/>
              <a:gd name="connsiteX12" fmla="*/ 574501 w 6023472"/>
              <a:gd name="connsiteY12" fmla="*/ 76841 h 1696352"/>
              <a:gd name="connsiteX0" fmla="*/ 574501 w 6023472"/>
              <a:gd name="connsiteY0" fmla="*/ 76841 h 1696352"/>
              <a:gd name="connsiteX1" fmla="*/ 5404738 w 6023472"/>
              <a:gd name="connsiteY1" fmla="*/ 877055 h 1696352"/>
              <a:gd name="connsiteX2" fmla="*/ 6023472 w 6023472"/>
              <a:gd name="connsiteY2" fmla="*/ 1696352 h 1696352"/>
              <a:gd name="connsiteX3" fmla="*/ 3921411 w 6023472"/>
              <a:gd name="connsiteY3" fmla="*/ 1598930 h 1696352"/>
              <a:gd name="connsiteX4" fmla="*/ 3145492 w 6023472"/>
              <a:gd name="connsiteY4" fmla="*/ 1613968 h 1696352"/>
              <a:gd name="connsiteX5" fmla="*/ 1650223 w 6023472"/>
              <a:gd name="connsiteY5" fmla="*/ 1593677 h 1696352"/>
              <a:gd name="connsiteX6" fmla="*/ 1267809 w 6023472"/>
              <a:gd name="connsiteY6" fmla="*/ 1579863 h 1696352"/>
              <a:gd name="connsiteX7" fmla="*/ 1221959 w 6023472"/>
              <a:gd name="connsiteY7" fmla="*/ 1487270 h 1696352"/>
              <a:gd name="connsiteX8" fmla="*/ 1118101 w 6023472"/>
              <a:gd name="connsiteY8" fmla="*/ 1132733 h 1696352"/>
              <a:gd name="connsiteX9" fmla="*/ 878963 w 6023472"/>
              <a:gd name="connsiteY9" fmla="*/ 756594 h 1696352"/>
              <a:gd name="connsiteX10" fmla="*/ 613968 w 6023472"/>
              <a:gd name="connsiteY10" fmla="*/ 382493 h 1696352"/>
              <a:gd name="connsiteX11" fmla="*/ 124549 w 6023472"/>
              <a:gd name="connsiteY11" fmla="*/ 28893 h 1696352"/>
              <a:gd name="connsiteX12" fmla="*/ 574501 w 6023472"/>
              <a:gd name="connsiteY12" fmla="*/ 76841 h 1696352"/>
              <a:gd name="connsiteX0" fmla="*/ 485182 w 5934153"/>
              <a:gd name="connsiteY0" fmla="*/ 36003 h 1655514"/>
              <a:gd name="connsiteX1" fmla="*/ 5315419 w 5934153"/>
              <a:gd name="connsiteY1" fmla="*/ 836217 h 1655514"/>
              <a:gd name="connsiteX2" fmla="*/ 5934153 w 5934153"/>
              <a:gd name="connsiteY2" fmla="*/ 1655514 h 1655514"/>
              <a:gd name="connsiteX3" fmla="*/ 3832092 w 5934153"/>
              <a:gd name="connsiteY3" fmla="*/ 1558092 h 1655514"/>
              <a:gd name="connsiteX4" fmla="*/ 3056173 w 5934153"/>
              <a:gd name="connsiteY4" fmla="*/ 1573130 h 1655514"/>
              <a:gd name="connsiteX5" fmla="*/ 1560904 w 5934153"/>
              <a:gd name="connsiteY5" fmla="*/ 1552839 h 1655514"/>
              <a:gd name="connsiteX6" fmla="*/ 1178490 w 5934153"/>
              <a:gd name="connsiteY6" fmla="*/ 1539025 h 1655514"/>
              <a:gd name="connsiteX7" fmla="*/ 1132640 w 5934153"/>
              <a:gd name="connsiteY7" fmla="*/ 1446432 h 1655514"/>
              <a:gd name="connsiteX8" fmla="*/ 1028782 w 5934153"/>
              <a:gd name="connsiteY8" fmla="*/ 1091895 h 1655514"/>
              <a:gd name="connsiteX9" fmla="*/ 789644 w 5934153"/>
              <a:gd name="connsiteY9" fmla="*/ 715756 h 1655514"/>
              <a:gd name="connsiteX10" fmla="*/ 524649 w 5934153"/>
              <a:gd name="connsiteY10" fmla="*/ 341655 h 1655514"/>
              <a:gd name="connsiteX11" fmla="*/ 224708 w 5934153"/>
              <a:gd name="connsiteY11" fmla="*/ 106517 h 1655514"/>
              <a:gd name="connsiteX12" fmla="*/ 485182 w 5934153"/>
              <a:gd name="connsiteY12" fmla="*/ 36003 h 1655514"/>
              <a:gd name="connsiteX0" fmla="*/ 500389 w 5850622"/>
              <a:gd name="connsiteY0" fmla="*/ 64110 h 1583956"/>
              <a:gd name="connsiteX1" fmla="*/ 5231888 w 5850622"/>
              <a:gd name="connsiteY1" fmla="*/ 764659 h 1583956"/>
              <a:gd name="connsiteX2" fmla="*/ 5850622 w 5850622"/>
              <a:gd name="connsiteY2" fmla="*/ 1583956 h 1583956"/>
              <a:gd name="connsiteX3" fmla="*/ 3748561 w 5850622"/>
              <a:gd name="connsiteY3" fmla="*/ 1486534 h 1583956"/>
              <a:gd name="connsiteX4" fmla="*/ 2972642 w 5850622"/>
              <a:gd name="connsiteY4" fmla="*/ 1501572 h 1583956"/>
              <a:gd name="connsiteX5" fmla="*/ 1477373 w 5850622"/>
              <a:gd name="connsiteY5" fmla="*/ 1481281 h 1583956"/>
              <a:gd name="connsiteX6" fmla="*/ 1094959 w 5850622"/>
              <a:gd name="connsiteY6" fmla="*/ 1467467 h 1583956"/>
              <a:gd name="connsiteX7" fmla="*/ 1049109 w 5850622"/>
              <a:gd name="connsiteY7" fmla="*/ 1374874 h 1583956"/>
              <a:gd name="connsiteX8" fmla="*/ 945251 w 5850622"/>
              <a:gd name="connsiteY8" fmla="*/ 1020337 h 1583956"/>
              <a:gd name="connsiteX9" fmla="*/ 706113 w 5850622"/>
              <a:gd name="connsiteY9" fmla="*/ 644198 h 1583956"/>
              <a:gd name="connsiteX10" fmla="*/ 441118 w 5850622"/>
              <a:gd name="connsiteY10" fmla="*/ 270097 h 1583956"/>
              <a:gd name="connsiteX11" fmla="*/ 141177 w 5850622"/>
              <a:gd name="connsiteY11" fmla="*/ 34959 h 1583956"/>
              <a:gd name="connsiteX12" fmla="*/ 500389 w 5850622"/>
              <a:gd name="connsiteY12" fmla="*/ 64110 h 1583956"/>
              <a:gd name="connsiteX0" fmla="*/ 500389 w 5850622"/>
              <a:gd name="connsiteY0" fmla="*/ 64108 h 1583954"/>
              <a:gd name="connsiteX1" fmla="*/ 5231888 w 5850622"/>
              <a:gd name="connsiteY1" fmla="*/ 764657 h 1583954"/>
              <a:gd name="connsiteX2" fmla="*/ 5850622 w 5850622"/>
              <a:gd name="connsiteY2" fmla="*/ 1583954 h 1583954"/>
              <a:gd name="connsiteX3" fmla="*/ 3748561 w 5850622"/>
              <a:gd name="connsiteY3" fmla="*/ 1486532 h 1583954"/>
              <a:gd name="connsiteX4" fmla="*/ 2972642 w 5850622"/>
              <a:gd name="connsiteY4" fmla="*/ 1501570 h 1583954"/>
              <a:gd name="connsiteX5" fmla="*/ 1477373 w 5850622"/>
              <a:gd name="connsiteY5" fmla="*/ 1481279 h 1583954"/>
              <a:gd name="connsiteX6" fmla="*/ 1094959 w 5850622"/>
              <a:gd name="connsiteY6" fmla="*/ 1467465 h 1583954"/>
              <a:gd name="connsiteX7" fmla="*/ 992481 w 5850622"/>
              <a:gd name="connsiteY7" fmla="*/ 1328366 h 1583954"/>
              <a:gd name="connsiteX8" fmla="*/ 945251 w 5850622"/>
              <a:gd name="connsiteY8" fmla="*/ 1020335 h 1583954"/>
              <a:gd name="connsiteX9" fmla="*/ 706113 w 5850622"/>
              <a:gd name="connsiteY9" fmla="*/ 644196 h 1583954"/>
              <a:gd name="connsiteX10" fmla="*/ 441118 w 5850622"/>
              <a:gd name="connsiteY10" fmla="*/ 270095 h 1583954"/>
              <a:gd name="connsiteX11" fmla="*/ 141177 w 5850622"/>
              <a:gd name="connsiteY11" fmla="*/ 34957 h 1583954"/>
              <a:gd name="connsiteX12" fmla="*/ 500389 w 5850622"/>
              <a:gd name="connsiteY12" fmla="*/ 64108 h 1583954"/>
              <a:gd name="connsiteX0" fmla="*/ 500389 w 5850622"/>
              <a:gd name="connsiteY0" fmla="*/ 64108 h 1583954"/>
              <a:gd name="connsiteX1" fmla="*/ 5231888 w 5850622"/>
              <a:gd name="connsiteY1" fmla="*/ 764657 h 1583954"/>
              <a:gd name="connsiteX2" fmla="*/ 5850622 w 5850622"/>
              <a:gd name="connsiteY2" fmla="*/ 1583954 h 1583954"/>
              <a:gd name="connsiteX3" fmla="*/ 3748561 w 5850622"/>
              <a:gd name="connsiteY3" fmla="*/ 1486532 h 1583954"/>
              <a:gd name="connsiteX4" fmla="*/ 2972642 w 5850622"/>
              <a:gd name="connsiteY4" fmla="*/ 1501570 h 1583954"/>
              <a:gd name="connsiteX5" fmla="*/ 1477373 w 5850622"/>
              <a:gd name="connsiteY5" fmla="*/ 1481279 h 1583954"/>
              <a:gd name="connsiteX6" fmla="*/ 1094959 w 5850622"/>
              <a:gd name="connsiteY6" fmla="*/ 1467465 h 1583954"/>
              <a:gd name="connsiteX7" fmla="*/ 992481 w 5850622"/>
              <a:gd name="connsiteY7" fmla="*/ 1328366 h 1583954"/>
              <a:gd name="connsiteX8" fmla="*/ 892982 w 5850622"/>
              <a:gd name="connsiteY8" fmla="*/ 995986 h 1583954"/>
              <a:gd name="connsiteX9" fmla="*/ 706113 w 5850622"/>
              <a:gd name="connsiteY9" fmla="*/ 644196 h 1583954"/>
              <a:gd name="connsiteX10" fmla="*/ 441118 w 5850622"/>
              <a:gd name="connsiteY10" fmla="*/ 270095 h 1583954"/>
              <a:gd name="connsiteX11" fmla="*/ 141177 w 5850622"/>
              <a:gd name="connsiteY11" fmla="*/ 34957 h 1583954"/>
              <a:gd name="connsiteX12" fmla="*/ 500389 w 5850622"/>
              <a:gd name="connsiteY12" fmla="*/ 64108 h 1583954"/>
              <a:gd name="connsiteX0" fmla="*/ 500389 w 5850622"/>
              <a:gd name="connsiteY0" fmla="*/ 64108 h 1583954"/>
              <a:gd name="connsiteX1" fmla="*/ 5231888 w 5850622"/>
              <a:gd name="connsiteY1" fmla="*/ 764657 h 1583954"/>
              <a:gd name="connsiteX2" fmla="*/ 5850622 w 5850622"/>
              <a:gd name="connsiteY2" fmla="*/ 1583954 h 1583954"/>
              <a:gd name="connsiteX3" fmla="*/ 3748561 w 5850622"/>
              <a:gd name="connsiteY3" fmla="*/ 1486532 h 1583954"/>
              <a:gd name="connsiteX4" fmla="*/ 2972642 w 5850622"/>
              <a:gd name="connsiteY4" fmla="*/ 1501570 h 1583954"/>
              <a:gd name="connsiteX5" fmla="*/ 1477373 w 5850622"/>
              <a:gd name="connsiteY5" fmla="*/ 1481279 h 1583954"/>
              <a:gd name="connsiteX6" fmla="*/ 1027454 w 5850622"/>
              <a:gd name="connsiteY6" fmla="*/ 1486329 h 1583954"/>
              <a:gd name="connsiteX7" fmla="*/ 992481 w 5850622"/>
              <a:gd name="connsiteY7" fmla="*/ 1328366 h 1583954"/>
              <a:gd name="connsiteX8" fmla="*/ 892982 w 5850622"/>
              <a:gd name="connsiteY8" fmla="*/ 995986 h 1583954"/>
              <a:gd name="connsiteX9" fmla="*/ 706113 w 5850622"/>
              <a:gd name="connsiteY9" fmla="*/ 644196 h 1583954"/>
              <a:gd name="connsiteX10" fmla="*/ 441118 w 5850622"/>
              <a:gd name="connsiteY10" fmla="*/ 270095 h 1583954"/>
              <a:gd name="connsiteX11" fmla="*/ 141177 w 5850622"/>
              <a:gd name="connsiteY11" fmla="*/ 34957 h 1583954"/>
              <a:gd name="connsiteX12" fmla="*/ 500389 w 5850622"/>
              <a:gd name="connsiteY12" fmla="*/ 64108 h 1583954"/>
              <a:gd name="connsiteX0" fmla="*/ 500389 w 5850622"/>
              <a:gd name="connsiteY0" fmla="*/ 64108 h 1583954"/>
              <a:gd name="connsiteX1" fmla="*/ 5231888 w 5850622"/>
              <a:gd name="connsiteY1" fmla="*/ 764657 h 1583954"/>
              <a:gd name="connsiteX2" fmla="*/ 5850622 w 5850622"/>
              <a:gd name="connsiteY2" fmla="*/ 1583954 h 1583954"/>
              <a:gd name="connsiteX3" fmla="*/ 3748561 w 5850622"/>
              <a:gd name="connsiteY3" fmla="*/ 1486532 h 1583954"/>
              <a:gd name="connsiteX4" fmla="*/ 2972642 w 5850622"/>
              <a:gd name="connsiteY4" fmla="*/ 1501570 h 1583954"/>
              <a:gd name="connsiteX5" fmla="*/ 1477373 w 5850622"/>
              <a:gd name="connsiteY5" fmla="*/ 1481279 h 1583954"/>
              <a:gd name="connsiteX6" fmla="*/ 1055769 w 5850622"/>
              <a:gd name="connsiteY6" fmla="*/ 1509584 h 1583954"/>
              <a:gd name="connsiteX7" fmla="*/ 992481 w 5850622"/>
              <a:gd name="connsiteY7" fmla="*/ 1328366 h 1583954"/>
              <a:gd name="connsiteX8" fmla="*/ 892982 w 5850622"/>
              <a:gd name="connsiteY8" fmla="*/ 995986 h 1583954"/>
              <a:gd name="connsiteX9" fmla="*/ 706113 w 5850622"/>
              <a:gd name="connsiteY9" fmla="*/ 644196 h 1583954"/>
              <a:gd name="connsiteX10" fmla="*/ 441118 w 5850622"/>
              <a:gd name="connsiteY10" fmla="*/ 270095 h 1583954"/>
              <a:gd name="connsiteX11" fmla="*/ 141177 w 5850622"/>
              <a:gd name="connsiteY11" fmla="*/ 34957 h 1583954"/>
              <a:gd name="connsiteX12" fmla="*/ 500389 w 5850622"/>
              <a:gd name="connsiteY12" fmla="*/ 64108 h 1583954"/>
              <a:gd name="connsiteX0" fmla="*/ 413644 w 5763877"/>
              <a:gd name="connsiteY0" fmla="*/ 57233 h 1577079"/>
              <a:gd name="connsiteX1" fmla="*/ 5145143 w 5763877"/>
              <a:gd name="connsiteY1" fmla="*/ 757782 h 1577079"/>
              <a:gd name="connsiteX2" fmla="*/ 5763877 w 5763877"/>
              <a:gd name="connsiteY2" fmla="*/ 1577079 h 1577079"/>
              <a:gd name="connsiteX3" fmla="*/ 3661816 w 5763877"/>
              <a:gd name="connsiteY3" fmla="*/ 1479657 h 1577079"/>
              <a:gd name="connsiteX4" fmla="*/ 2885897 w 5763877"/>
              <a:gd name="connsiteY4" fmla="*/ 1494695 h 1577079"/>
              <a:gd name="connsiteX5" fmla="*/ 1390628 w 5763877"/>
              <a:gd name="connsiteY5" fmla="*/ 1474404 h 1577079"/>
              <a:gd name="connsiteX6" fmla="*/ 969024 w 5763877"/>
              <a:gd name="connsiteY6" fmla="*/ 1502709 h 1577079"/>
              <a:gd name="connsiteX7" fmla="*/ 905736 w 5763877"/>
              <a:gd name="connsiteY7" fmla="*/ 1321491 h 1577079"/>
              <a:gd name="connsiteX8" fmla="*/ 806237 w 5763877"/>
              <a:gd name="connsiteY8" fmla="*/ 989111 h 1577079"/>
              <a:gd name="connsiteX9" fmla="*/ 619368 w 5763877"/>
              <a:gd name="connsiteY9" fmla="*/ 637321 h 1577079"/>
              <a:gd name="connsiteX10" fmla="*/ 354373 w 5763877"/>
              <a:gd name="connsiteY10" fmla="*/ 263220 h 1577079"/>
              <a:gd name="connsiteX11" fmla="*/ 54432 w 5763877"/>
              <a:gd name="connsiteY11" fmla="*/ 28082 h 1577079"/>
              <a:gd name="connsiteX12" fmla="*/ 413644 w 5763877"/>
              <a:gd name="connsiteY12" fmla="*/ 57233 h 1577079"/>
              <a:gd name="connsiteX0" fmla="*/ 413644 w 5763877"/>
              <a:gd name="connsiteY0" fmla="*/ 57233 h 1577079"/>
              <a:gd name="connsiteX1" fmla="*/ 5207998 w 5763877"/>
              <a:gd name="connsiteY1" fmla="*/ 613455 h 1577079"/>
              <a:gd name="connsiteX2" fmla="*/ 5763877 w 5763877"/>
              <a:gd name="connsiteY2" fmla="*/ 1577079 h 1577079"/>
              <a:gd name="connsiteX3" fmla="*/ 3661816 w 5763877"/>
              <a:gd name="connsiteY3" fmla="*/ 1479657 h 1577079"/>
              <a:gd name="connsiteX4" fmla="*/ 2885897 w 5763877"/>
              <a:gd name="connsiteY4" fmla="*/ 1494695 h 1577079"/>
              <a:gd name="connsiteX5" fmla="*/ 1390628 w 5763877"/>
              <a:gd name="connsiteY5" fmla="*/ 1474404 h 1577079"/>
              <a:gd name="connsiteX6" fmla="*/ 969024 w 5763877"/>
              <a:gd name="connsiteY6" fmla="*/ 1502709 h 1577079"/>
              <a:gd name="connsiteX7" fmla="*/ 905736 w 5763877"/>
              <a:gd name="connsiteY7" fmla="*/ 1321491 h 1577079"/>
              <a:gd name="connsiteX8" fmla="*/ 806237 w 5763877"/>
              <a:gd name="connsiteY8" fmla="*/ 989111 h 1577079"/>
              <a:gd name="connsiteX9" fmla="*/ 619368 w 5763877"/>
              <a:gd name="connsiteY9" fmla="*/ 637321 h 1577079"/>
              <a:gd name="connsiteX10" fmla="*/ 354373 w 5763877"/>
              <a:gd name="connsiteY10" fmla="*/ 263220 h 1577079"/>
              <a:gd name="connsiteX11" fmla="*/ 54432 w 5763877"/>
              <a:gd name="connsiteY11" fmla="*/ 28082 h 1577079"/>
              <a:gd name="connsiteX12" fmla="*/ 413644 w 5763877"/>
              <a:gd name="connsiteY12" fmla="*/ 57233 h 1577079"/>
              <a:gd name="connsiteX0" fmla="*/ 413644 w 5863973"/>
              <a:gd name="connsiteY0" fmla="*/ 57233 h 1502709"/>
              <a:gd name="connsiteX1" fmla="*/ 5207998 w 5863973"/>
              <a:gd name="connsiteY1" fmla="*/ 613455 h 1502709"/>
              <a:gd name="connsiteX2" fmla="*/ 5863973 w 5863973"/>
              <a:gd name="connsiteY2" fmla="*/ 1486519 h 1502709"/>
              <a:gd name="connsiteX3" fmla="*/ 3661816 w 5863973"/>
              <a:gd name="connsiteY3" fmla="*/ 1479657 h 1502709"/>
              <a:gd name="connsiteX4" fmla="*/ 2885897 w 5863973"/>
              <a:gd name="connsiteY4" fmla="*/ 1494695 h 1502709"/>
              <a:gd name="connsiteX5" fmla="*/ 1390628 w 5863973"/>
              <a:gd name="connsiteY5" fmla="*/ 1474404 h 1502709"/>
              <a:gd name="connsiteX6" fmla="*/ 969024 w 5863973"/>
              <a:gd name="connsiteY6" fmla="*/ 1502709 h 1502709"/>
              <a:gd name="connsiteX7" fmla="*/ 905736 w 5863973"/>
              <a:gd name="connsiteY7" fmla="*/ 1321491 h 1502709"/>
              <a:gd name="connsiteX8" fmla="*/ 806237 w 5863973"/>
              <a:gd name="connsiteY8" fmla="*/ 989111 h 1502709"/>
              <a:gd name="connsiteX9" fmla="*/ 619368 w 5863973"/>
              <a:gd name="connsiteY9" fmla="*/ 637321 h 1502709"/>
              <a:gd name="connsiteX10" fmla="*/ 354373 w 5863973"/>
              <a:gd name="connsiteY10" fmla="*/ 263220 h 1502709"/>
              <a:gd name="connsiteX11" fmla="*/ 54432 w 5863973"/>
              <a:gd name="connsiteY11" fmla="*/ 28082 h 1502709"/>
              <a:gd name="connsiteX12" fmla="*/ 413644 w 5863973"/>
              <a:gd name="connsiteY12" fmla="*/ 57233 h 1502709"/>
              <a:gd name="connsiteX0" fmla="*/ 450606 w 5900935"/>
              <a:gd name="connsiteY0" fmla="*/ 218618 h 1664094"/>
              <a:gd name="connsiteX1" fmla="*/ 5244960 w 5900935"/>
              <a:gd name="connsiteY1" fmla="*/ 774840 h 1664094"/>
              <a:gd name="connsiteX2" fmla="*/ 5900935 w 5900935"/>
              <a:gd name="connsiteY2" fmla="*/ 1647904 h 1664094"/>
              <a:gd name="connsiteX3" fmla="*/ 3698778 w 5900935"/>
              <a:gd name="connsiteY3" fmla="*/ 1641042 h 1664094"/>
              <a:gd name="connsiteX4" fmla="*/ 2922859 w 5900935"/>
              <a:gd name="connsiteY4" fmla="*/ 1656080 h 1664094"/>
              <a:gd name="connsiteX5" fmla="*/ 1427590 w 5900935"/>
              <a:gd name="connsiteY5" fmla="*/ 1635789 h 1664094"/>
              <a:gd name="connsiteX6" fmla="*/ 1005986 w 5900935"/>
              <a:gd name="connsiteY6" fmla="*/ 1664094 h 1664094"/>
              <a:gd name="connsiteX7" fmla="*/ 942698 w 5900935"/>
              <a:gd name="connsiteY7" fmla="*/ 1482876 h 1664094"/>
              <a:gd name="connsiteX8" fmla="*/ 843199 w 5900935"/>
              <a:gd name="connsiteY8" fmla="*/ 1150496 h 1664094"/>
              <a:gd name="connsiteX9" fmla="*/ 656330 w 5900935"/>
              <a:gd name="connsiteY9" fmla="*/ 798706 h 1664094"/>
              <a:gd name="connsiteX10" fmla="*/ 391335 w 5900935"/>
              <a:gd name="connsiteY10" fmla="*/ 424605 h 1664094"/>
              <a:gd name="connsiteX11" fmla="*/ 29307 w 5900935"/>
              <a:gd name="connsiteY11" fmla="*/ 4532 h 1664094"/>
              <a:gd name="connsiteX12" fmla="*/ 450606 w 5900935"/>
              <a:gd name="connsiteY12" fmla="*/ 218618 h 1664094"/>
              <a:gd name="connsiteX0" fmla="*/ 414966 w 5933170"/>
              <a:gd name="connsiteY0" fmla="*/ 79804 h 1693161"/>
              <a:gd name="connsiteX1" fmla="*/ 5277195 w 5933170"/>
              <a:gd name="connsiteY1" fmla="*/ 803907 h 1693161"/>
              <a:gd name="connsiteX2" fmla="*/ 5933170 w 5933170"/>
              <a:gd name="connsiteY2" fmla="*/ 1676971 h 1693161"/>
              <a:gd name="connsiteX3" fmla="*/ 3731013 w 5933170"/>
              <a:gd name="connsiteY3" fmla="*/ 1670109 h 1693161"/>
              <a:gd name="connsiteX4" fmla="*/ 2955094 w 5933170"/>
              <a:gd name="connsiteY4" fmla="*/ 1685147 h 1693161"/>
              <a:gd name="connsiteX5" fmla="*/ 1459825 w 5933170"/>
              <a:gd name="connsiteY5" fmla="*/ 1664856 h 1693161"/>
              <a:gd name="connsiteX6" fmla="*/ 1038221 w 5933170"/>
              <a:gd name="connsiteY6" fmla="*/ 1693161 h 1693161"/>
              <a:gd name="connsiteX7" fmla="*/ 974933 w 5933170"/>
              <a:gd name="connsiteY7" fmla="*/ 1511943 h 1693161"/>
              <a:gd name="connsiteX8" fmla="*/ 875434 w 5933170"/>
              <a:gd name="connsiteY8" fmla="*/ 1179563 h 1693161"/>
              <a:gd name="connsiteX9" fmla="*/ 688565 w 5933170"/>
              <a:gd name="connsiteY9" fmla="*/ 827773 h 1693161"/>
              <a:gd name="connsiteX10" fmla="*/ 423570 w 5933170"/>
              <a:gd name="connsiteY10" fmla="*/ 453672 h 1693161"/>
              <a:gd name="connsiteX11" fmla="*/ 61542 w 5933170"/>
              <a:gd name="connsiteY11" fmla="*/ 33599 h 1693161"/>
              <a:gd name="connsiteX12" fmla="*/ 414966 w 5933170"/>
              <a:gd name="connsiteY12" fmla="*/ 79804 h 1693161"/>
              <a:gd name="connsiteX0" fmla="*/ 377558 w 5895762"/>
              <a:gd name="connsiteY0" fmla="*/ 33372 h 1646729"/>
              <a:gd name="connsiteX1" fmla="*/ 5239787 w 5895762"/>
              <a:gd name="connsiteY1" fmla="*/ 757475 h 1646729"/>
              <a:gd name="connsiteX2" fmla="*/ 5895762 w 5895762"/>
              <a:gd name="connsiteY2" fmla="*/ 1630539 h 1646729"/>
              <a:gd name="connsiteX3" fmla="*/ 3693605 w 5895762"/>
              <a:gd name="connsiteY3" fmla="*/ 1623677 h 1646729"/>
              <a:gd name="connsiteX4" fmla="*/ 2917686 w 5895762"/>
              <a:gd name="connsiteY4" fmla="*/ 1638715 h 1646729"/>
              <a:gd name="connsiteX5" fmla="*/ 1422417 w 5895762"/>
              <a:gd name="connsiteY5" fmla="*/ 1618424 h 1646729"/>
              <a:gd name="connsiteX6" fmla="*/ 1000813 w 5895762"/>
              <a:gd name="connsiteY6" fmla="*/ 1646729 h 1646729"/>
              <a:gd name="connsiteX7" fmla="*/ 937525 w 5895762"/>
              <a:gd name="connsiteY7" fmla="*/ 1465511 h 1646729"/>
              <a:gd name="connsiteX8" fmla="*/ 838026 w 5895762"/>
              <a:gd name="connsiteY8" fmla="*/ 1133131 h 1646729"/>
              <a:gd name="connsiteX9" fmla="*/ 651157 w 5895762"/>
              <a:gd name="connsiteY9" fmla="*/ 781341 h 1646729"/>
              <a:gd name="connsiteX10" fmla="*/ 386162 w 5895762"/>
              <a:gd name="connsiteY10" fmla="*/ 407240 h 1646729"/>
              <a:gd name="connsiteX11" fmla="*/ 98618 w 5895762"/>
              <a:gd name="connsiteY11" fmla="*/ 94700 h 1646729"/>
              <a:gd name="connsiteX12" fmla="*/ 377558 w 5895762"/>
              <a:gd name="connsiteY12" fmla="*/ 33372 h 1646729"/>
              <a:gd name="connsiteX0" fmla="*/ 378241 w 5896445"/>
              <a:gd name="connsiteY0" fmla="*/ 32314 h 1645671"/>
              <a:gd name="connsiteX1" fmla="*/ 5240470 w 5896445"/>
              <a:gd name="connsiteY1" fmla="*/ 756417 h 1645671"/>
              <a:gd name="connsiteX2" fmla="*/ 5896445 w 5896445"/>
              <a:gd name="connsiteY2" fmla="*/ 1629481 h 1645671"/>
              <a:gd name="connsiteX3" fmla="*/ 3694288 w 5896445"/>
              <a:gd name="connsiteY3" fmla="*/ 1622619 h 1645671"/>
              <a:gd name="connsiteX4" fmla="*/ 2918369 w 5896445"/>
              <a:gd name="connsiteY4" fmla="*/ 1637657 h 1645671"/>
              <a:gd name="connsiteX5" fmla="*/ 1423100 w 5896445"/>
              <a:gd name="connsiteY5" fmla="*/ 1617366 h 1645671"/>
              <a:gd name="connsiteX6" fmla="*/ 1001496 w 5896445"/>
              <a:gd name="connsiteY6" fmla="*/ 1645671 h 1645671"/>
              <a:gd name="connsiteX7" fmla="*/ 938208 w 5896445"/>
              <a:gd name="connsiteY7" fmla="*/ 1464453 h 1645671"/>
              <a:gd name="connsiteX8" fmla="*/ 838709 w 5896445"/>
              <a:gd name="connsiteY8" fmla="*/ 1132073 h 1645671"/>
              <a:gd name="connsiteX9" fmla="*/ 651840 w 5896445"/>
              <a:gd name="connsiteY9" fmla="*/ 780283 h 1645671"/>
              <a:gd name="connsiteX10" fmla="*/ 398423 w 5896445"/>
              <a:gd name="connsiteY10" fmla="*/ 372071 h 1645671"/>
              <a:gd name="connsiteX11" fmla="*/ 99301 w 5896445"/>
              <a:gd name="connsiteY11" fmla="*/ 93642 h 1645671"/>
              <a:gd name="connsiteX12" fmla="*/ 378241 w 5896445"/>
              <a:gd name="connsiteY12" fmla="*/ 32314 h 1645671"/>
              <a:gd name="connsiteX0" fmla="*/ 378241 w 5896445"/>
              <a:gd name="connsiteY0" fmla="*/ 32314 h 1645671"/>
              <a:gd name="connsiteX1" fmla="*/ 5240470 w 5896445"/>
              <a:gd name="connsiteY1" fmla="*/ 756417 h 1645671"/>
              <a:gd name="connsiteX2" fmla="*/ 5896445 w 5896445"/>
              <a:gd name="connsiteY2" fmla="*/ 1629481 h 1645671"/>
              <a:gd name="connsiteX3" fmla="*/ 3694288 w 5896445"/>
              <a:gd name="connsiteY3" fmla="*/ 1622619 h 1645671"/>
              <a:gd name="connsiteX4" fmla="*/ 2918369 w 5896445"/>
              <a:gd name="connsiteY4" fmla="*/ 1637657 h 1645671"/>
              <a:gd name="connsiteX5" fmla="*/ 1423100 w 5896445"/>
              <a:gd name="connsiteY5" fmla="*/ 1617366 h 1645671"/>
              <a:gd name="connsiteX6" fmla="*/ 1001496 w 5896445"/>
              <a:gd name="connsiteY6" fmla="*/ 1645671 h 1645671"/>
              <a:gd name="connsiteX7" fmla="*/ 938208 w 5896445"/>
              <a:gd name="connsiteY7" fmla="*/ 1464453 h 1645671"/>
              <a:gd name="connsiteX8" fmla="*/ 838709 w 5896445"/>
              <a:gd name="connsiteY8" fmla="*/ 1132073 h 1645671"/>
              <a:gd name="connsiteX9" fmla="*/ 651840 w 5896445"/>
              <a:gd name="connsiteY9" fmla="*/ 780283 h 1645671"/>
              <a:gd name="connsiteX10" fmla="*/ 398423 w 5896445"/>
              <a:gd name="connsiteY10" fmla="*/ 372071 h 1645671"/>
              <a:gd name="connsiteX11" fmla="*/ 99301 w 5896445"/>
              <a:gd name="connsiteY11" fmla="*/ 93642 h 1645671"/>
              <a:gd name="connsiteX12" fmla="*/ 378241 w 5896445"/>
              <a:gd name="connsiteY12" fmla="*/ 32314 h 1645671"/>
              <a:gd name="connsiteX0" fmla="*/ 378241 w 5896445"/>
              <a:gd name="connsiteY0" fmla="*/ 32314 h 1914303"/>
              <a:gd name="connsiteX1" fmla="*/ 5240470 w 5896445"/>
              <a:gd name="connsiteY1" fmla="*/ 756417 h 1914303"/>
              <a:gd name="connsiteX2" fmla="*/ 5896445 w 5896445"/>
              <a:gd name="connsiteY2" fmla="*/ 1629481 h 1914303"/>
              <a:gd name="connsiteX3" fmla="*/ 3694288 w 5896445"/>
              <a:gd name="connsiteY3" fmla="*/ 1622619 h 1914303"/>
              <a:gd name="connsiteX4" fmla="*/ 2918369 w 5896445"/>
              <a:gd name="connsiteY4" fmla="*/ 1637657 h 1914303"/>
              <a:gd name="connsiteX5" fmla="*/ 1441904 w 5896445"/>
              <a:gd name="connsiteY5" fmla="*/ 1914076 h 1914303"/>
              <a:gd name="connsiteX6" fmla="*/ 1001496 w 5896445"/>
              <a:gd name="connsiteY6" fmla="*/ 1645671 h 1914303"/>
              <a:gd name="connsiteX7" fmla="*/ 938208 w 5896445"/>
              <a:gd name="connsiteY7" fmla="*/ 1464453 h 1914303"/>
              <a:gd name="connsiteX8" fmla="*/ 838709 w 5896445"/>
              <a:gd name="connsiteY8" fmla="*/ 1132073 h 1914303"/>
              <a:gd name="connsiteX9" fmla="*/ 651840 w 5896445"/>
              <a:gd name="connsiteY9" fmla="*/ 780283 h 1914303"/>
              <a:gd name="connsiteX10" fmla="*/ 398423 w 5896445"/>
              <a:gd name="connsiteY10" fmla="*/ 372071 h 1914303"/>
              <a:gd name="connsiteX11" fmla="*/ 99301 w 5896445"/>
              <a:gd name="connsiteY11" fmla="*/ 93642 h 1914303"/>
              <a:gd name="connsiteX12" fmla="*/ 378241 w 5896445"/>
              <a:gd name="connsiteY12" fmla="*/ 32314 h 1914303"/>
              <a:gd name="connsiteX0" fmla="*/ 378241 w 5896445"/>
              <a:gd name="connsiteY0" fmla="*/ 32314 h 1916836"/>
              <a:gd name="connsiteX1" fmla="*/ 5240470 w 5896445"/>
              <a:gd name="connsiteY1" fmla="*/ 756417 h 1916836"/>
              <a:gd name="connsiteX2" fmla="*/ 5896445 w 5896445"/>
              <a:gd name="connsiteY2" fmla="*/ 1629481 h 1916836"/>
              <a:gd name="connsiteX3" fmla="*/ 3694288 w 5896445"/>
              <a:gd name="connsiteY3" fmla="*/ 1622619 h 1916836"/>
              <a:gd name="connsiteX4" fmla="*/ 2918369 w 5896445"/>
              <a:gd name="connsiteY4" fmla="*/ 1637657 h 1916836"/>
              <a:gd name="connsiteX5" fmla="*/ 1441904 w 5896445"/>
              <a:gd name="connsiteY5" fmla="*/ 1914076 h 1916836"/>
              <a:gd name="connsiteX6" fmla="*/ 1014673 w 5896445"/>
              <a:gd name="connsiteY6" fmla="*/ 1914391 h 1916836"/>
              <a:gd name="connsiteX7" fmla="*/ 938208 w 5896445"/>
              <a:gd name="connsiteY7" fmla="*/ 1464453 h 1916836"/>
              <a:gd name="connsiteX8" fmla="*/ 838709 w 5896445"/>
              <a:gd name="connsiteY8" fmla="*/ 1132073 h 1916836"/>
              <a:gd name="connsiteX9" fmla="*/ 651840 w 5896445"/>
              <a:gd name="connsiteY9" fmla="*/ 780283 h 1916836"/>
              <a:gd name="connsiteX10" fmla="*/ 398423 w 5896445"/>
              <a:gd name="connsiteY10" fmla="*/ 372071 h 1916836"/>
              <a:gd name="connsiteX11" fmla="*/ 99301 w 5896445"/>
              <a:gd name="connsiteY11" fmla="*/ 93642 h 1916836"/>
              <a:gd name="connsiteX12" fmla="*/ 378241 w 5896445"/>
              <a:gd name="connsiteY12" fmla="*/ 32314 h 1916836"/>
              <a:gd name="connsiteX0" fmla="*/ 870570 w 6388774"/>
              <a:gd name="connsiteY0" fmla="*/ 396386 h 2280908"/>
              <a:gd name="connsiteX1" fmla="*/ 5732799 w 6388774"/>
              <a:gd name="connsiteY1" fmla="*/ 1120489 h 2280908"/>
              <a:gd name="connsiteX2" fmla="*/ 6388774 w 6388774"/>
              <a:gd name="connsiteY2" fmla="*/ 1993553 h 2280908"/>
              <a:gd name="connsiteX3" fmla="*/ 4186617 w 6388774"/>
              <a:gd name="connsiteY3" fmla="*/ 1986691 h 2280908"/>
              <a:gd name="connsiteX4" fmla="*/ 3410698 w 6388774"/>
              <a:gd name="connsiteY4" fmla="*/ 2001729 h 2280908"/>
              <a:gd name="connsiteX5" fmla="*/ 1934233 w 6388774"/>
              <a:gd name="connsiteY5" fmla="*/ 2278148 h 2280908"/>
              <a:gd name="connsiteX6" fmla="*/ 1507002 w 6388774"/>
              <a:gd name="connsiteY6" fmla="*/ 2278463 h 2280908"/>
              <a:gd name="connsiteX7" fmla="*/ 1430537 w 6388774"/>
              <a:gd name="connsiteY7" fmla="*/ 1828525 h 2280908"/>
              <a:gd name="connsiteX8" fmla="*/ 1331038 w 6388774"/>
              <a:gd name="connsiteY8" fmla="*/ 1496145 h 2280908"/>
              <a:gd name="connsiteX9" fmla="*/ 1144169 w 6388774"/>
              <a:gd name="connsiteY9" fmla="*/ 1144355 h 2280908"/>
              <a:gd name="connsiteX10" fmla="*/ 890752 w 6388774"/>
              <a:gd name="connsiteY10" fmla="*/ 736143 h 2280908"/>
              <a:gd name="connsiteX11" fmla="*/ 34 w 6388774"/>
              <a:gd name="connsiteY11" fmla="*/ 5893 h 2280908"/>
              <a:gd name="connsiteX12" fmla="*/ 870570 w 6388774"/>
              <a:gd name="connsiteY12" fmla="*/ 396386 h 2280908"/>
              <a:gd name="connsiteX0" fmla="*/ 743002 w 6391562"/>
              <a:gd name="connsiteY0" fmla="*/ 138552 h 2315539"/>
              <a:gd name="connsiteX1" fmla="*/ 5735587 w 6391562"/>
              <a:gd name="connsiteY1" fmla="*/ 1155120 h 2315539"/>
              <a:gd name="connsiteX2" fmla="*/ 6391562 w 6391562"/>
              <a:gd name="connsiteY2" fmla="*/ 2028184 h 2315539"/>
              <a:gd name="connsiteX3" fmla="*/ 4189405 w 6391562"/>
              <a:gd name="connsiteY3" fmla="*/ 2021322 h 2315539"/>
              <a:gd name="connsiteX4" fmla="*/ 3413486 w 6391562"/>
              <a:gd name="connsiteY4" fmla="*/ 2036360 h 2315539"/>
              <a:gd name="connsiteX5" fmla="*/ 1937021 w 6391562"/>
              <a:gd name="connsiteY5" fmla="*/ 2312779 h 2315539"/>
              <a:gd name="connsiteX6" fmla="*/ 1509790 w 6391562"/>
              <a:gd name="connsiteY6" fmla="*/ 2313094 h 2315539"/>
              <a:gd name="connsiteX7" fmla="*/ 1433325 w 6391562"/>
              <a:gd name="connsiteY7" fmla="*/ 1863156 h 2315539"/>
              <a:gd name="connsiteX8" fmla="*/ 1333826 w 6391562"/>
              <a:gd name="connsiteY8" fmla="*/ 1530776 h 2315539"/>
              <a:gd name="connsiteX9" fmla="*/ 1146957 w 6391562"/>
              <a:gd name="connsiteY9" fmla="*/ 1178986 h 2315539"/>
              <a:gd name="connsiteX10" fmla="*/ 893540 w 6391562"/>
              <a:gd name="connsiteY10" fmla="*/ 770774 h 2315539"/>
              <a:gd name="connsiteX11" fmla="*/ 2822 w 6391562"/>
              <a:gd name="connsiteY11" fmla="*/ 40524 h 2315539"/>
              <a:gd name="connsiteX12" fmla="*/ 743002 w 6391562"/>
              <a:gd name="connsiteY12" fmla="*/ 138552 h 2315539"/>
              <a:gd name="connsiteX0" fmla="*/ 741557 w 6390117"/>
              <a:gd name="connsiteY0" fmla="*/ 145752 h 2322739"/>
              <a:gd name="connsiteX1" fmla="*/ 5734142 w 6390117"/>
              <a:gd name="connsiteY1" fmla="*/ 1162320 h 2322739"/>
              <a:gd name="connsiteX2" fmla="*/ 6390117 w 6390117"/>
              <a:gd name="connsiteY2" fmla="*/ 2035384 h 2322739"/>
              <a:gd name="connsiteX3" fmla="*/ 4187960 w 6390117"/>
              <a:gd name="connsiteY3" fmla="*/ 2028522 h 2322739"/>
              <a:gd name="connsiteX4" fmla="*/ 3412041 w 6390117"/>
              <a:gd name="connsiteY4" fmla="*/ 2043560 h 2322739"/>
              <a:gd name="connsiteX5" fmla="*/ 1935576 w 6390117"/>
              <a:gd name="connsiteY5" fmla="*/ 2319979 h 2322739"/>
              <a:gd name="connsiteX6" fmla="*/ 1508345 w 6390117"/>
              <a:gd name="connsiteY6" fmla="*/ 2320294 h 2322739"/>
              <a:gd name="connsiteX7" fmla="*/ 1431880 w 6390117"/>
              <a:gd name="connsiteY7" fmla="*/ 1870356 h 2322739"/>
              <a:gd name="connsiteX8" fmla="*/ 1332381 w 6390117"/>
              <a:gd name="connsiteY8" fmla="*/ 1537976 h 2322739"/>
              <a:gd name="connsiteX9" fmla="*/ 1145512 w 6390117"/>
              <a:gd name="connsiteY9" fmla="*/ 1186186 h 2322739"/>
              <a:gd name="connsiteX10" fmla="*/ 840558 w 6390117"/>
              <a:gd name="connsiteY10" fmla="*/ 877370 h 2322739"/>
              <a:gd name="connsiteX11" fmla="*/ 1377 w 6390117"/>
              <a:gd name="connsiteY11" fmla="*/ 47724 h 2322739"/>
              <a:gd name="connsiteX12" fmla="*/ 741557 w 6390117"/>
              <a:gd name="connsiteY12" fmla="*/ 145752 h 2322739"/>
              <a:gd name="connsiteX0" fmla="*/ 741557 w 6390117"/>
              <a:gd name="connsiteY0" fmla="*/ 145752 h 2322739"/>
              <a:gd name="connsiteX1" fmla="*/ 5734142 w 6390117"/>
              <a:gd name="connsiteY1" fmla="*/ 1162320 h 2322739"/>
              <a:gd name="connsiteX2" fmla="*/ 6390117 w 6390117"/>
              <a:gd name="connsiteY2" fmla="*/ 2035384 h 2322739"/>
              <a:gd name="connsiteX3" fmla="*/ 4187960 w 6390117"/>
              <a:gd name="connsiteY3" fmla="*/ 2028522 h 2322739"/>
              <a:gd name="connsiteX4" fmla="*/ 3412041 w 6390117"/>
              <a:gd name="connsiteY4" fmla="*/ 2043560 h 2322739"/>
              <a:gd name="connsiteX5" fmla="*/ 1935576 w 6390117"/>
              <a:gd name="connsiteY5" fmla="*/ 2319979 h 2322739"/>
              <a:gd name="connsiteX6" fmla="*/ 1508345 w 6390117"/>
              <a:gd name="connsiteY6" fmla="*/ 2320294 h 2322739"/>
              <a:gd name="connsiteX7" fmla="*/ 1431880 w 6390117"/>
              <a:gd name="connsiteY7" fmla="*/ 1870356 h 2322739"/>
              <a:gd name="connsiteX8" fmla="*/ 1332381 w 6390117"/>
              <a:gd name="connsiteY8" fmla="*/ 1537976 h 2322739"/>
              <a:gd name="connsiteX9" fmla="*/ 1073371 w 6390117"/>
              <a:gd name="connsiteY9" fmla="*/ 1386363 h 2322739"/>
              <a:gd name="connsiteX10" fmla="*/ 840558 w 6390117"/>
              <a:gd name="connsiteY10" fmla="*/ 877370 h 2322739"/>
              <a:gd name="connsiteX11" fmla="*/ 1377 w 6390117"/>
              <a:gd name="connsiteY11" fmla="*/ 47724 h 2322739"/>
              <a:gd name="connsiteX12" fmla="*/ 741557 w 6390117"/>
              <a:gd name="connsiteY12" fmla="*/ 145752 h 2322739"/>
              <a:gd name="connsiteX0" fmla="*/ 741557 w 6390117"/>
              <a:gd name="connsiteY0" fmla="*/ 145752 h 2322739"/>
              <a:gd name="connsiteX1" fmla="*/ 5734142 w 6390117"/>
              <a:gd name="connsiteY1" fmla="*/ 1162320 h 2322739"/>
              <a:gd name="connsiteX2" fmla="*/ 6390117 w 6390117"/>
              <a:gd name="connsiteY2" fmla="*/ 2035384 h 2322739"/>
              <a:gd name="connsiteX3" fmla="*/ 4187960 w 6390117"/>
              <a:gd name="connsiteY3" fmla="*/ 2028522 h 2322739"/>
              <a:gd name="connsiteX4" fmla="*/ 3412041 w 6390117"/>
              <a:gd name="connsiteY4" fmla="*/ 2043560 h 2322739"/>
              <a:gd name="connsiteX5" fmla="*/ 1935576 w 6390117"/>
              <a:gd name="connsiteY5" fmla="*/ 2319979 h 2322739"/>
              <a:gd name="connsiteX6" fmla="*/ 1508345 w 6390117"/>
              <a:gd name="connsiteY6" fmla="*/ 2320294 h 2322739"/>
              <a:gd name="connsiteX7" fmla="*/ 1431880 w 6390117"/>
              <a:gd name="connsiteY7" fmla="*/ 1870356 h 2322739"/>
              <a:gd name="connsiteX8" fmla="*/ 1213402 w 6390117"/>
              <a:gd name="connsiteY8" fmla="*/ 1911724 h 2322739"/>
              <a:gd name="connsiteX9" fmla="*/ 1073371 w 6390117"/>
              <a:gd name="connsiteY9" fmla="*/ 1386363 h 2322739"/>
              <a:gd name="connsiteX10" fmla="*/ 840558 w 6390117"/>
              <a:gd name="connsiteY10" fmla="*/ 877370 h 2322739"/>
              <a:gd name="connsiteX11" fmla="*/ 1377 w 6390117"/>
              <a:gd name="connsiteY11" fmla="*/ 47724 h 2322739"/>
              <a:gd name="connsiteX12" fmla="*/ 741557 w 6390117"/>
              <a:gd name="connsiteY12" fmla="*/ 145752 h 2322739"/>
              <a:gd name="connsiteX0" fmla="*/ 741557 w 6390117"/>
              <a:gd name="connsiteY0" fmla="*/ 145752 h 2342890"/>
              <a:gd name="connsiteX1" fmla="*/ 5734142 w 6390117"/>
              <a:gd name="connsiteY1" fmla="*/ 1162320 h 2342890"/>
              <a:gd name="connsiteX2" fmla="*/ 6390117 w 6390117"/>
              <a:gd name="connsiteY2" fmla="*/ 2035384 h 2342890"/>
              <a:gd name="connsiteX3" fmla="*/ 4187960 w 6390117"/>
              <a:gd name="connsiteY3" fmla="*/ 2028522 h 2342890"/>
              <a:gd name="connsiteX4" fmla="*/ 3412041 w 6390117"/>
              <a:gd name="connsiteY4" fmla="*/ 2043560 h 2342890"/>
              <a:gd name="connsiteX5" fmla="*/ 1935576 w 6390117"/>
              <a:gd name="connsiteY5" fmla="*/ 2319979 h 2342890"/>
              <a:gd name="connsiteX6" fmla="*/ 1508345 w 6390117"/>
              <a:gd name="connsiteY6" fmla="*/ 2320294 h 2342890"/>
              <a:gd name="connsiteX7" fmla="*/ 1286667 w 6390117"/>
              <a:gd name="connsiteY7" fmla="*/ 2316896 h 2342890"/>
              <a:gd name="connsiteX8" fmla="*/ 1213402 w 6390117"/>
              <a:gd name="connsiteY8" fmla="*/ 1911724 h 2342890"/>
              <a:gd name="connsiteX9" fmla="*/ 1073371 w 6390117"/>
              <a:gd name="connsiteY9" fmla="*/ 1386363 h 2342890"/>
              <a:gd name="connsiteX10" fmla="*/ 840558 w 6390117"/>
              <a:gd name="connsiteY10" fmla="*/ 877370 h 2342890"/>
              <a:gd name="connsiteX11" fmla="*/ 1377 w 6390117"/>
              <a:gd name="connsiteY11" fmla="*/ 47724 h 2342890"/>
              <a:gd name="connsiteX12" fmla="*/ 741557 w 6390117"/>
              <a:gd name="connsiteY12" fmla="*/ 145752 h 234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90117" h="2342890">
                <a:moveTo>
                  <a:pt x="741557" y="145752"/>
                </a:moveTo>
                <a:cubicBezTo>
                  <a:pt x="2266695" y="342731"/>
                  <a:pt x="4209004" y="965341"/>
                  <a:pt x="5734142" y="1162320"/>
                </a:cubicBezTo>
                <a:cubicBezTo>
                  <a:pt x="6383993" y="1728130"/>
                  <a:pt x="6061795" y="1412827"/>
                  <a:pt x="6390117" y="2035384"/>
                </a:cubicBezTo>
                <a:lnTo>
                  <a:pt x="4187960" y="2028522"/>
                </a:lnTo>
                <a:cubicBezTo>
                  <a:pt x="3946982" y="2029464"/>
                  <a:pt x="3799284" y="2048494"/>
                  <a:pt x="3412041" y="2043560"/>
                </a:cubicBezTo>
                <a:lnTo>
                  <a:pt x="1935576" y="2319979"/>
                </a:lnTo>
                <a:cubicBezTo>
                  <a:pt x="1795041" y="2329414"/>
                  <a:pt x="1648880" y="2310859"/>
                  <a:pt x="1508345" y="2320294"/>
                </a:cubicBezTo>
                <a:cubicBezTo>
                  <a:pt x="1427530" y="2294809"/>
                  <a:pt x="1335824" y="2384991"/>
                  <a:pt x="1286667" y="2316896"/>
                </a:cubicBezTo>
                <a:cubicBezTo>
                  <a:pt x="1237510" y="2248801"/>
                  <a:pt x="1248951" y="2066813"/>
                  <a:pt x="1213402" y="1911724"/>
                </a:cubicBezTo>
                <a:cubicBezTo>
                  <a:pt x="1177853" y="1756635"/>
                  <a:pt x="1135512" y="1558755"/>
                  <a:pt x="1073371" y="1386363"/>
                </a:cubicBezTo>
                <a:cubicBezTo>
                  <a:pt x="1011230" y="1213971"/>
                  <a:pt x="992522" y="1066105"/>
                  <a:pt x="840558" y="877370"/>
                </a:cubicBezTo>
                <a:cubicBezTo>
                  <a:pt x="705959" y="637465"/>
                  <a:pt x="17877" y="169660"/>
                  <a:pt x="1377" y="47724"/>
                </a:cubicBezTo>
                <a:cubicBezTo>
                  <a:pt x="-15123" y="-74212"/>
                  <a:pt x="110072" y="66746"/>
                  <a:pt x="741557" y="145752"/>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61" name="Conector reto 60">
            <a:extLst>
              <a:ext uri="{FF2B5EF4-FFF2-40B4-BE49-F238E27FC236}">
                <a16:creationId xmlns="" xmlns:a16="http://schemas.microsoft.com/office/drawing/2014/main" id="{FAF789AF-CB98-41B7-B6A4-ABC05564F3F2}"/>
              </a:ext>
            </a:extLst>
          </p:cNvPr>
          <p:cNvCxnSpPr/>
          <p:nvPr/>
        </p:nvCxnSpPr>
        <p:spPr>
          <a:xfrm>
            <a:off x="4892204" y="2349001"/>
            <a:ext cx="858837" cy="307975"/>
          </a:xfrm>
          <a:prstGeom prst="line">
            <a:avLst/>
          </a:prstGeom>
          <a:ln>
            <a:solidFill>
              <a:srgbClr val="FF6600"/>
            </a:solidFill>
            <a:prstDash val="dash"/>
          </a:ln>
        </p:spPr>
        <p:style>
          <a:lnRef idx="1">
            <a:schemeClr val="accent1"/>
          </a:lnRef>
          <a:fillRef idx="0">
            <a:schemeClr val="accent1"/>
          </a:fillRef>
          <a:effectRef idx="0">
            <a:schemeClr val="accent1"/>
          </a:effectRef>
          <a:fontRef idx="minor">
            <a:schemeClr val="tx1"/>
          </a:fontRef>
        </p:style>
      </p:cxnSp>
      <p:cxnSp>
        <p:nvCxnSpPr>
          <p:cNvPr id="62" name="Conector angulado 261">
            <a:extLst>
              <a:ext uri="{FF2B5EF4-FFF2-40B4-BE49-F238E27FC236}">
                <a16:creationId xmlns="" xmlns:a16="http://schemas.microsoft.com/office/drawing/2014/main" id="{34C5A238-3153-4AF8-BA22-0558CBE44D4B}"/>
              </a:ext>
            </a:extLst>
          </p:cNvPr>
          <p:cNvCxnSpPr>
            <a:cxnSpLocks/>
          </p:cNvCxnSpPr>
          <p:nvPr/>
        </p:nvCxnSpPr>
        <p:spPr>
          <a:xfrm>
            <a:off x="3033109" y="1896137"/>
            <a:ext cx="1595570" cy="98626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Conector de seta reta 263">
            <a:extLst>
              <a:ext uri="{FF2B5EF4-FFF2-40B4-BE49-F238E27FC236}">
                <a16:creationId xmlns="" xmlns:a16="http://schemas.microsoft.com/office/drawing/2014/main" id="{EF0F0F88-3BD5-4EDE-9F65-3A43AFA347E3}"/>
              </a:ext>
            </a:extLst>
          </p:cNvPr>
          <p:cNvCxnSpPr/>
          <p:nvPr/>
        </p:nvCxnSpPr>
        <p:spPr>
          <a:xfrm>
            <a:off x="3415829" y="2950663"/>
            <a:ext cx="995362" cy="501650"/>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5" name="CaixaDeTexto 63">
            <a:extLst>
              <a:ext uri="{FF2B5EF4-FFF2-40B4-BE49-F238E27FC236}">
                <a16:creationId xmlns="" xmlns:a16="http://schemas.microsoft.com/office/drawing/2014/main" id="{B54CCD41-8ECB-46FA-95CC-7EBD8D25B46E}"/>
              </a:ext>
            </a:extLst>
          </p:cNvPr>
          <p:cNvSpPr txBox="1">
            <a:spLocks noChangeArrowheads="1"/>
          </p:cNvSpPr>
          <p:nvPr/>
        </p:nvSpPr>
        <p:spPr bwMode="auto">
          <a:xfrm>
            <a:off x="3892079" y="2903038"/>
            <a:ext cx="571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pt-BR" sz="1400"/>
              <a:t>8m</a:t>
            </a:r>
          </a:p>
        </p:txBody>
      </p:sp>
      <p:sp>
        <p:nvSpPr>
          <p:cNvPr id="66" name="Cilindro 198">
            <a:extLst>
              <a:ext uri="{FF2B5EF4-FFF2-40B4-BE49-F238E27FC236}">
                <a16:creationId xmlns="" xmlns:a16="http://schemas.microsoft.com/office/drawing/2014/main" id="{E8D5BD15-3FAC-4720-881A-EC19059FB2F5}"/>
              </a:ext>
            </a:extLst>
          </p:cNvPr>
          <p:cNvSpPr/>
          <p:nvPr/>
        </p:nvSpPr>
        <p:spPr bwMode="auto">
          <a:xfrm rot="3787819">
            <a:off x="5427191" y="3034801"/>
            <a:ext cx="34925" cy="228600"/>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67" name="Cilindro 198">
            <a:extLst>
              <a:ext uri="{FF2B5EF4-FFF2-40B4-BE49-F238E27FC236}">
                <a16:creationId xmlns="" xmlns:a16="http://schemas.microsoft.com/office/drawing/2014/main" id="{405AD9E2-73FE-4FE0-B5FB-DE4B7A95BE94}"/>
              </a:ext>
            </a:extLst>
          </p:cNvPr>
          <p:cNvSpPr/>
          <p:nvPr/>
        </p:nvSpPr>
        <p:spPr bwMode="auto">
          <a:xfrm rot="3787819">
            <a:off x="5273204" y="3082425"/>
            <a:ext cx="44450" cy="250825"/>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68" name="Cilindro 198">
            <a:extLst>
              <a:ext uri="{FF2B5EF4-FFF2-40B4-BE49-F238E27FC236}">
                <a16:creationId xmlns="" xmlns:a16="http://schemas.microsoft.com/office/drawing/2014/main" id="{D9B6E0AE-B37D-42B3-A721-40C1E11BE203}"/>
              </a:ext>
            </a:extLst>
          </p:cNvPr>
          <p:cNvSpPr/>
          <p:nvPr/>
        </p:nvSpPr>
        <p:spPr bwMode="auto">
          <a:xfrm rot="3787819">
            <a:off x="5052541" y="3199901"/>
            <a:ext cx="46037" cy="249238"/>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69" name="Cilindro 198">
            <a:extLst>
              <a:ext uri="{FF2B5EF4-FFF2-40B4-BE49-F238E27FC236}">
                <a16:creationId xmlns="" xmlns:a16="http://schemas.microsoft.com/office/drawing/2014/main" id="{99C34B18-E42F-4A6B-B0E8-5C8A5ABD8D72}"/>
              </a:ext>
            </a:extLst>
          </p:cNvPr>
          <p:cNvSpPr/>
          <p:nvPr/>
        </p:nvSpPr>
        <p:spPr bwMode="auto">
          <a:xfrm rot="3787819">
            <a:off x="4840610" y="3313407"/>
            <a:ext cx="46038" cy="247650"/>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70" name="Cilindro 198">
            <a:extLst>
              <a:ext uri="{FF2B5EF4-FFF2-40B4-BE49-F238E27FC236}">
                <a16:creationId xmlns="" xmlns:a16="http://schemas.microsoft.com/office/drawing/2014/main" id="{033AA0D0-866F-4A02-846E-728AD7CD4C7A}"/>
              </a:ext>
            </a:extLst>
          </p:cNvPr>
          <p:cNvSpPr/>
          <p:nvPr/>
        </p:nvSpPr>
        <p:spPr bwMode="auto">
          <a:xfrm rot="3787819">
            <a:off x="4673129" y="3390401"/>
            <a:ext cx="44450" cy="247650"/>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71" name="Cilindro 198">
            <a:extLst>
              <a:ext uri="{FF2B5EF4-FFF2-40B4-BE49-F238E27FC236}">
                <a16:creationId xmlns="" xmlns:a16="http://schemas.microsoft.com/office/drawing/2014/main" id="{8469A7B0-10EF-4B8D-A074-1BA4D715CB91}"/>
              </a:ext>
            </a:extLst>
          </p:cNvPr>
          <p:cNvSpPr/>
          <p:nvPr/>
        </p:nvSpPr>
        <p:spPr bwMode="auto">
          <a:xfrm rot="3787819">
            <a:off x="4471516" y="3526926"/>
            <a:ext cx="46037" cy="249238"/>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72" name="Cilindro 198">
            <a:extLst>
              <a:ext uri="{FF2B5EF4-FFF2-40B4-BE49-F238E27FC236}">
                <a16:creationId xmlns="" xmlns:a16="http://schemas.microsoft.com/office/drawing/2014/main" id="{679EF474-0365-44F9-B09E-B4CCAC4F1CB1}"/>
              </a:ext>
            </a:extLst>
          </p:cNvPr>
          <p:cNvSpPr/>
          <p:nvPr/>
        </p:nvSpPr>
        <p:spPr bwMode="auto">
          <a:xfrm rot="3920418">
            <a:off x="3757141" y="2555376"/>
            <a:ext cx="46037" cy="166688"/>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73" name="Cilindro 198">
            <a:extLst>
              <a:ext uri="{FF2B5EF4-FFF2-40B4-BE49-F238E27FC236}">
                <a16:creationId xmlns="" xmlns:a16="http://schemas.microsoft.com/office/drawing/2014/main" id="{E8F10E8B-99EF-436A-91E5-77C7F8B9F64A}"/>
              </a:ext>
            </a:extLst>
          </p:cNvPr>
          <p:cNvSpPr/>
          <p:nvPr/>
        </p:nvSpPr>
        <p:spPr bwMode="auto">
          <a:xfrm rot="3787819">
            <a:off x="3117379" y="2742701"/>
            <a:ext cx="44450" cy="247650"/>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74" name="Cilindro 198">
            <a:extLst>
              <a:ext uri="{FF2B5EF4-FFF2-40B4-BE49-F238E27FC236}">
                <a16:creationId xmlns="" xmlns:a16="http://schemas.microsoft.com/office/drawing/2014/main" id="{B5A63E22-3895-4187-AFB1-266A6F0B0653}"/>
              </a:ext>
            </a:extLst>
          </p:cNvPr>
          <p:cNvSpPr/>
          <p:nvPr/>
        </p:nvSpPr>
        <p:spPr bwMode="auto">
          <a:xfrm rot="3787819">
            <a:off x="2895129" y="2818901"/>
            <a:ext cx="46037" cy="249237"/>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75" name="Cilindro 198">
            <a:extLst>
              <a:ext uri="{FF2B5EF4-FFF2-40B4-BE49-F238E27FC236}">
                <a16:creationId xmlns="" xmlns:a16="http://schemas.microsoft.com/office/drawing/2014/main" id="{CBADEA34-5D3A-42D1-9F06-D7673AEFD537}"/>
              </a:ext>
            </a:extLst>
          </p:cNvPr>
          <p:cNvSpPr/>
          <p:nvPr/>
        </p:nvSpPr>
        <p:spPr bwMode="auto">
          <a:xfrm rot="3920418">
            <a:off x="3598391" y="2590301"/>
            <a:ext cx="44450" cy="165100"/>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76" name="Fluxograma: Atraso 113">
            <a:extLst>
              <a:ext uri="{FF2B5EF4-FFF2-40B4-BE49-F238E27FC236}">
                <a16:creationId xmlns="" xmlns:a16="http://schemas.microsoft.com/office/drawing/2014/main" id="{2DE9BB1F-44EE-442F-8E46-95B8D349FAB2}"/>
              </a:ext>
            </a:extLst>
          </p:cNvPr>
          <p:cNvSpPr/>
          <p:nvPr/>
        </p:nvSpPr>
        <p:spPr bwMode="auto">
          <a:xfrm rot="18047448">
            <a:off x="3164439" y="286045"/>
            <a:ext cx="4243388" cy="4318000"/>
          </a:xfrm>
          <a:custGeom>
            <a:avLst/>
            <a:gdLst>
              <a:gd name="connsiteX0" fmla="*/ 0 w 1440160"/>
              <a:gd name="connsiteY0" fmla="*/ 0 h 1736123"/>
              <a:gd name="connsiteX1" fmla="*/ 720080 w 1440160"/>
              <a:gd name="connsiteY1" fmla="*/ 0 h 1736123"/>
              <a:gd name="connsiteX2" fmla="*/ 1440160 w 1440160"/>
              <a:gd name="connsiteY2" fmla="*/ 868062 h 1736123"/>
              <a:gd name="connsiteX3" fmla="*/ 720080 w 1440160"/>
              <a:gd name="connsiteY3" fmla="*/ 1736124 h 1736123"/>
              <a:gd name="connsiteX4" fmla="*/ 0 w 1440160"/>
              <a:gd name="connsiteY4" fmla="*/ 1736123 h 1736123"/>
              <a:gd name="connsiteX5" fmla="*/ 0 w 1440160"/>
              <a:gd name="connsiteY5" fmla="*/ 0 h 1736123"/>
              <a:gd name="connsiteX0" fmla="*/ 0 w 1440160"/>
              <a:gd name="connsiteY0" fmla="*/ 0 h 1736124"/>
              <a:gd name="connsiteX1" fmla="*/ 720080 w 1440160"/>
              <a:gd name="connsiteY1" fmla="*/ 0 h 1736124"/>
              <a:gd name="connsiteX2" fmla="*/ 1440160 w 1440160"/>
              <a:gd name="connsiteY2" fmla="*/ 868062 h 1736124"/>
              <a:gd name="connsiteX3" fmla="*/ 720080 w 1440160"/>
              <a:gd name="connsiteY3" fmla="*/ 1736124 h 1736124"/>
              <a:gd name="connsiteX4" fmla="*/ 0 w 1440160"/>
              <a:gd name="connsiteY4" fmla="*/ 1736123 h 1736124"/>
              <a:gd name="connsiteX5" fmla="*/ 498191 w 1440160"/>
              <a:gd name="connsiteY5" fmla="*/ 858679 h 1736124"/>
              <a:gd name="connsiteX6" fmla="*/ 0 w 1440160"/>
              <a:gd name="connsiteY6" fmla="*/ 0 h 1736124"/>
              <a:gd name="connsiteX0" fmla="*/ 0 w 1440160"/>
              <a:gd name="connsiteY0" fmla="*/ 0 h 1736124"/>
              <a:gd name="connsiteX1" fmla="*/ 720080 w 1440160"/>
              <a:gd name="connsiteY1" fmla="*/ 0 h 1736124"/>
              <a:gd name="connsiteX2" fmla="*/ 1440160 w 1440160"/>
              <a:gd name="connsiteY2" fmla="*/ 868062 h 1736124"/>
              <a:gd name="connsiteX3" fmla="*/ 720080 w 1440160"/>
              <a:gd name="connsiteY3" fmla="*/ 1736124 h 1736124"/>
              <a:gd name="connsiteX4" fmla="*/ 0 w 1440160"/>
              <a:gd name="connsiteY4" fmla="*/ 1736123 h 1736124"/>
              <a:gd name="connsiteX5" fmla="*/ 498191 w 1440160"/>
              <a:gd name="connsiteY5" fmla="*/ 858679 h 1736124"/>
              <a:gd name="connsiteX6" fmla="*/ 0 w 1440160"/>
              <a:gd name="connsiteY6" fmla="*/ 0 h 1736124"/>
              <a:gd name="connsiteX0" fmla="*/ 13550 w 1453710"/>
              <a:gd name="connsiteY0" fmla="*/ 0 h 1736124"/>
              <a:gd name="connsiteX1" fmla="*/ 733630 w 1453710"/>
              <a:gd name="connsiteY1" fmla="*/ 0 h 1736124"/>
              <a:gd name="connsiteX2" fmla="*/ 1453710 w 1453710"/>
              <a:gd name="connsiteY2" fmla="*/ 868062 h 1736124"/>
              <a:gd name="connsiteX3" fmla="*/ 733630 w 1453710"/>
              <a:gd name="connsiteY3" fmla="*/ 1736124 h 1736124"/>
              <a:gd name="connsiteX4" fmla="*/ 13550 w 1453710"/>
              <a:gd name="connsiteY4" fmla="*/ 1736123 h 1736124"/>
              <a:gd name="connsiteX5" fmla="*/ 346949 w 1453710"/>
              <a:gd name="connsiteY5" fmla="*/ 1365159 h 1736124"/>
              <a:gd name="connsiteX6" fmla="*/ 511741 w 1453710"/>
              <a:gd name="connsiteY6" fmla="*/ 858679 h 1736124"/>
              <a:gd name="connsiteX7" fmla="*/ 13550 w 1453710"/>
              <a:gd name="connsiteY7" fmla="*/ 0 h 1736124"/>
              <a:gd name="connsiteX0" fmla="*/ 13550 w 1453710"/>
              <a:gd name="connsiteY0" fmla="*/ 0 h 1736124"/>
              <a:gd name="connsiteX1" fmla="*/ 733630 w 1453710"/>
              <a:gd name="connsiteY1" fmla="*/ 0 h 1736124"/>
              <a:gd name="connsiteX2" fmla="*/ 1453710 w 1453710"/>
              <a:gd name="connsiteY2" fmla="*/ 868062 h 1736124"/>
              <a:gd name="connsiteX3" fmla="*/ 733630 w 1453710"/>
              <a:gd name="connsiteY3" fmla="*/ 1736124 h 1736124"/>
              <a:gd name="connsiteX4" fmla="*/ 13550 w 1453710"/>
              <a:gd name="connsiteY4" fmla="*/ 1736123 h 1736124"/>
              <a:gd name="connsiteX5" fmla="*/ 346949 w 1453710"/>
              <a:gd name="connsiteY5" fmla="*/ 1365159 h 1736124"/>
              <a:gd name="connsiteX6" fmla="*/ 511741 w 1453710"/>
              <a:gd name="connsiteY6" fmla="*/ 858679 h 1736124"/>
              <a:gd name="connsiteX7" fmla="*/ 13550 w 1453710"/>
              <a:gd name="connsiteY7" fmla="*/ 0 h 1736124"/>
              <a:gd name="connsiteX0" fmla="*/ 13550 w 1455020"/>
              <a:gd name="connsiteY0" fmla="*/ 0 h 1736124"/>
              <a:gd name="connsiteX1" fmla="*/ 856421 w 1455020"/>
              <a:gd name="connsiteY1" fmla="*/ 597572 h 1736124"/>
              <a:gd name="connsiteX2" fmla="*/ 1453710 w 1455020"/>
              <a:gd name="connsiteY2" fmla="*/ 868062 h 1736124"/>
              <a:gd name="connsiteX3" fmla="*/ 733630 w 1455020"/>
              <a:gd name="connsiteY3" fmla="*/ 1736124 h 1736124"/>
              <a:gd name="connsiteX4" fmla="*/ 13550 w 1455020"/>
              <a:gd name="connsiteY4" fmla="*/ 1736123 h 1736124"/>
              <a:gd name="connsiteX5" fmla="*/ 346949 w 1455020"/>
              <a:gd name="connsiteY5" fmla="*/ 1365159 h 1736124"/>
              <a:gd name="connsiteX6" fmla="*/ 511741 w 1455020"/>
              <a:gd name="connsiteY6" fmla="*/ 858679 h 1736124"/>
              <a:gd name="connsiteX7" fmla="*/ 13550 w 1455020"/>
              <a:gd name="connsiteY7" fmla="*/ 0 h 1736124"/>
              <a:gd name="connsiteX0" fmla="*/ 13550 w 1456232"/>
              <a:gd name="connsiteY0" fmla="*/ 0 h 1736124"/>
              <a:gd name="connsiteX1" fmla="*/ 894894 w 1456232"/>
              <a:gd name="connsiteY1" fmla="*/ 662134 h 1736124"/>
              <a:gd name="connsiteX2" fmla="*/ 1453710 w 1456232"/>
              <a:gd name="connsiteY2" fmla="*/ 868062 h 1736124"/>
              <a:gd name="connsiteX3" fmla="*/ 733630 w 1456232"/>
              <a:gd name="connsiteY3" fmla="*/ 1736124 h 1736124"/>
              <a:gd name="connsiteX4" fmla="*/ 13550 w 1456232"/>
              <a:gd name="connsiteY4" fmla="*/ 1736123 h 1736124"/>
              <a:gd name="connsiteX5" fmla="*/ 346949 w 1456232"/>
              <a:gd name="connsiteY5" fmla="*/ 1365159 h 1736124"/>
              <a:gd name="connsiteX6" fmla="*/ 511741 w 1456232"/>
              <a:gd name="connsiteY6" fmla="*/ 858679 h 1736124"/>
              <a:gd name="connsiteX7" fmla="*/ 13550 w 1456232"/>
              <a:gd name="connsiteY7" fmla="*/ 0 h 1736124"/>
              <a:gd name="connsiteX0" fmla="*/ 13550 w 1455353"/>
              <a:gd name="connsiteY0" fmla="*/ 0 h 1736124"/>
              <a:gd name="connsiteX1" fmla="*/ 894894 w 1455353"/>
              <a:gd name="connsiteY1" fmla="*/ 662134 h 1736124"/>
              <a:gd name="connsiteX2" fmla="*/ 1453710 w 1455353"/>
              <a:gd name="connsiteY2" fmla="*/ 868062 h 1736124"/>
              <a:gd name="connsiteX3" fmla="*/ 733630 w 1455353"/>
              <a:gd name="connsiteY3" fmla="*/ 1736124 h 1736124"/>
              <a:gd name="connsiteX4" fmla="*/ 13550 w 1455353"/>
              <a:gd name="connsiteY4" fmla="*/ 1736123 h 1736124"/>
              <a:gd name="connsiteX5" fmla="*/ 346949 w 1455353"/>
              <a:gd name="connsiteY5" fmla="*/ 1365159 h 1736124"/>
              <a:gd name="connsiteX6" fmla="*/ 511741 w 1455353"/>
              <a:gd name="connsiteY6" fmla="*/ 858679 h 1736124"/>
              <a:gd name="connsiteX7" fmla="*/ 13550 w 1455353"/>
              <a:gd name="connsiteY7" fmla="*/ 0 h 1736124"/>
              <a:gd name="connsiteX0" fmla="*/ 13550 w 1335050"/>
              <a:gd name="connsiteY0" fmla="*/ 0 h 1941190"/>
              <a:gd name="connsiteX1" fmla="*/ 894894 w 1335050"/>
              <a:gd name="connsiteY1" fmla="*/ 662134 h 1941190"/>
              <a:gd name="connsiteX2" fmla="*/ 1332480 w 1335050"/>
              <a:gd name="connsiteY2" fmla="*/ 1888094 h 1941190"/>
              <a:gd name="connsiteX3" fmla="*/ 733630 w 1335050"/>
              <a:gd name="connsiteY3" fmla="*/ 1736124 h 1941190"/>
              <a:gd name="connsiteX4" fmla="*/ 13550 w 1335050"/>
              <a:gd name="connsiteY4" fmla="*/ 1736123 h 1941190"/>
              <a:gd name="connsiteX5" fmla="*/ 346949 w 1335050"/>
              <a:gd name="connsiteY5" fmla="*/ 1365159 h 1941190"/>
              <a:gd name="connsiteX6" fmla="*/ 511741 w 1335050"/>
              <a:gd name="connsiteY6" fmla="*/ 858679 h 1941190"/>
              <a:gd name="connsiteX7" fmla="*/ 13550 w 1335050"/>
              <a:gd name="connsiteY7" fmla="*/ 0 h 1941190"/>
              <a:gd name="connsiteX0" fmla="*/ 13550 w 1352730"/>
              <a:gd name="connsiteY0" fmla="*/ 0 h 1911917"/>
              <a:gd name="connsiteX1" fmla="*/ 894894 w 1352730"/>
              <a:gd name="connsiteY1" fmla="*/ 662134 h 1911917"/>
              <a:gd name="connsiteX2" fmla="*/ 1182884 w 1352730"/>
              <a:gd name="connsiteY2" fmla="*/ 1129929 h 1911917"/>
              <a:gd name="connsiteX3" fmla="*/ 1332480 w 1352730"/>
              <a:gd name="connsiteY3" fmla="*/ 1888094 h 1911917"/>
              <a:gd name="connsiteX4" fmla="*/ 733630 w 1352730"/>
              <a:gd name="connsiteY4" fmla="*/ 1736124 h 1911917"/>
              <a:gd name="connsiteX5" fmla="*/ 13550 w 1352730"/>
              <a:gd name="connsiteY5" fmla="*/ 1736123 h 1911917"/>
              <a:gd name="connsiteX6" fmla="*/ 346949 w 1352730"/>
              <a:gd name="connsiteY6" fmla="*/ 1365159 h 1911917"/>
              <a:gd name="connsiteX7" fmla="*/ 511741 w 1352730"/>
              <a:gd name="connsiteY7" fmla="*/ 858679 h 1911917"/>
              <a:gd name="connsiteX8" fmla="*/ 13550 w 1352730"/>
              <a:gd name="connsiteY8" fmla="*/ 0 h 1911917"/>
              <a:gd name="connsiteX0" fmla="*/ 13550 w 1382151"/>
              <a:gd name="connsiteY0" fmla="*/ 0 h 1962310"/>
              <a:gd name="connsiteX1" fmla="*/ 894894 w 1382151"/>
              <a:gd name="connsiteY1" fmla="*/ 662134 h 1962310"/>
              <a:gd name="connsiteX2" fmla="*/ 1182884 w 1382151"/>
              <a:gd name="connsiteY2" fmla="*/ 1129929 h 1962310"/>
              <a:gd name="connsiteX3" fmla="*/ 1364540 w 1382151"/>
              <a:gd name="connsiteY3" fmla="*/ 1941895 h 1962310"/>
              <a:gd name="connsiteX4" fmla="*/ 733630 w 1382151"/>
              <a:gd name="connsiteY4" fmla="*/ 1736124 h 1962310"/>
              <a:gd name="connsiteX5" fmla="*/ 13550 w 1382151"/>
              <a:gd name="connsiteY5" fmla="*/ 1736123 h 1962310"/>
              <a:gd name="connsiteX6" fmla="*/ 346949 w 1382151"/>
              <a:gd name="connsiteY6" fmla="*/ 1365159 h 1962310"/>
              <a:gd name="connsiteX7" fmla="*/ 511741 w 1382151"/>
              <a:gd name="connsiteY7" fmla="*/ 858679 h 1962310"/>
              <a:gd name="connsiteX8" fmla="*/ 13550 w 1382151"/>
              <a:gd name="connsiteY8" fmla="*/ 0 h 1962310"/>
              <a:gd name="connsiteX0" fmla="*/ 13550 w 1364541"/>
              <a:gd name="connsiteY0" fmla="*/ 0 h 2530548"/>
              <a:gd name="connsiteX1" fmla="*/ 894894 w 1364541"/>
              <a:gd name="connsiteY1" fmla="*/ 662134 h 2530548"/>
              <a:gd name="connsiteX2" fmla="*/ 1182884 w 1364541"/>
              <a:gd name="connsiteY2" fmla="*/ 1129929 h 2530548"/>
              <a:gd name="connsiteX3" fmla="*/ 1364540 w 1364541"/>
              <a:gd name="connsiteY3" fmla="*/ 1941895 h 2530548"/>
              <a:gd name="connsiteX4" fmla="*/ 1185108 w 1364541"/>
              <a:gd name="connsiteY4" fmla="*/ 2528418 h 2530548"/>
              <a:gd name="connsiteX5" fmla="*/ 733630 w 1364541"/>
              <a:gd name="connsiteY5" fmla="*/ 1736124 h 2530548"/>
              <a:gd name="connsiteX6" fmla="*/ 13550 w 1364541"/>
              <a:gd name="connsiteY6" fmla="*/ 1736123 h 2530548"/>
              <a:gd name="connsiteX7" fmla="*/ 346949 w 1364541"/>
              <a:gd name="connsiteY7" fmla="*/ 1365159 h 2530548"/>
              <a:gd name="connsiteX8" fmla="*/ 511741 w 1364541"/>
              <a:gd name="connsiteY8" fmla="*/ 858679 h 2530548"/>
              <a:gd name="connsiteX9" fmla="*/ 13550 w 1364541"/>
              <a:gd name="connsiteY9" fmla="*/ 0 h 2530548"/>
              <a:gd name="connsiteX0" fmla="*/ 13550 w 1364541"/>
              <a:gd name="connsiteY0" fmla="*/ 0 h 2530548"/>
              <a:gd name="connsiteX1" fmla="*/ 894894 w 1364541"/>
              <a:gd name="connsiteY1" fmla="*/ 662134 h 2530548"/>
              <a:gd name="connsiteX2" fmla="*/ 1182884 w 1364541"/>
              <a:gd name="connsiteY2" fmla="*/ 1129929 h 2530548"/>
              <a:gd name="connsiteX3" fmla="*/ 1364540 w 1364541"/>
              <a:gd name="connsiteY3" fmla="*/ 1941895 h 2530548"/>
              <a:gd name="connsiteX4" fmla="*/ 1185108 w 1364541"/>
              <a:gd name="connsiteY4" fmla="*/ 2528418 h 2530548"/>
              <a:gd name="connsiteX5" fmla="*/ 592642 w 1364541"/>
              <a:gd name="connsiteY5" fmla="*/ 2184674 h 2530548"/>
              <a:gd name="connsiteX6" fmla="*/ 13550 w 1364541"/>
              <a:gd name="connsiteY6" fmla="*/ 1736123 h 2530548"/>
              <a:gd name="connsiteX7" fmla="*/ 346949 w 1364541"/>
              <a:gd name="connsiteY7" fmla="*/ 1365159 h 2530548"/>
              <a:gd name="connsiteX8" fmla="*/ 511741 w 1364541"/>
              <a:gd name="connsiteY8" fmla="*/ 858679 h 2530548"/>
              <a:gd name="connsiteX9" fmla="*/ 13550 w 1364541"/>
              <a:gd name="connsiteY9" fmla="*/ 0 h 2530548"/>
              <a:gd name="connsiteX0" fmla="*/ 0 w 1350991"/>
              <a:gd name="connsiteY0" fmla="*/ 0 h 2530548"/>
              <a:gd name="connsiteX1" fmla="*/ 881344 w 1350991"/>
              <a:gd name="connsiteY1" fmla="*/ 662134 h 2530548"/>
              <a:gd name="connsiteX2" fmla="*/ 1169334 w 1350991"/>
              <a:gd name="connsiteY2" fmla="*/ 1129929 h 2530548"/>
              <a:gd name="connsiteX3" fmla="*/ 1350990 w 1350991"/>
              <a:gd name="connsiteY3" fmla="*/ 1941895 h 2530548"/>
              <a:gd name="connsiteX4" fmla="*/ 1171558 w 1350991"/>
              <a:gd name="connsiteY4" fmla="*/ 2528418 h 2530548"/>
              <a:gd name="connsiteX5" fmla="*/ 579092 w 1350991"/>
              <a:gd name="connsiteY5" fmla="*/ 2184674 h 2530548"/>
              <a:gd name="connsiteX6" fmla="*/ 375071 w 1350991"/>
              <a:gd name="connsiteY6" fmla="*/ 2022966 h 2530548"/>
              <a:gd name="connsiteX7" fmla="*/ 333399 w 1350991"/>
              <a:gd name="connsiteY7" fmla="*/ 1365159 h 2530548"/>
              <a:gd name="connsiteX8" fmla="*/ 498191 w 1350991"/>
              <a:gd name="connsiteY8" fmla="*/ 858679 h 2530548"/>
              <a:gd name="connsiteX9" fmla="*/ 0 w 1350991"/>
              <a:gd name="connsiteY9" fmla="*/ 0 h 2530548"/>
              <a:gd name="connsiteX0" fmla="*/ 0 w 1350991"/>
              <a:gd name="connsiteY0" fmla="*/ 0 h 2530548"/>
              <a:gd name="connsiteX1" fmla="*/ 881344 w 1350991"/>
              <a:gd name="connsiteY1" fmla="*/ 662134 h 2530548"/>
              <a:gd name="connsiteX2" fmla="*/ 1169334 w 1350991"/>
              <a:gd name="connsiteY2" fmla="*/ 1129929 h 2530548"/>
              <a:gd name="connsiteX3" fmla="*/ 1350990 w 1350991"/>
              <a:gd name="connsiteY3" fmla="*/ 1941895 h 2530548"/>
              <a:gd name="connsiteX4" fmla="*/ 1171558 w 1350991"/>
              <a:gd name="connsiteY4" fmla="*/ 2528418 h 2530548"/>
              <a:gd name="connsiteX5" fmla="*/ 579092 w 1350991"/>
              <a:gd name="connsiteY5" fmla="*/ 2184674 h 2530548"/>
              <a:gd name="connsiteX6" fmla="*/ 375071 w 1350991"/>
              <a:gd name="connsiteY6" fmla="*/ 2022966 h 2530548"/>
              <a:gd name="connsiteX7" fmla="*/ 532837 w 1350991"/>
              <a:gd name="connsiteY7" fmla="*/ 1479615 h 2530548"/>
              <a:gd name="connsiteX8" fmla="*/ 498191 w 1350991"/>
              <a:gd name="connsiteY8" fmla="*/ 858679 h 2530548"/>
              <a:gd name="connsiteX9" fmla="*/ 0 w 1350991"/>
              <a:gd name="connsiteY9" fmla="*/ 0 h 2530548"/>
              <a:gd name="connsiteX0" fmla="*/ 0 w 1350991"/>
              <a:gd name="connsiteY0" fmla="*/ 0 h 2530548"/>
              <a:gd name="connsiteX1" fmla="*/ 881344 w 1350991"/>
              <a:gd name="connsiteY1" fmla="*/ 662134 h 2530548"/>
              <a:gd name="connsiteX2" fmla="*/ 1169334 w 1350991"/>
              <a:gd name="connsiteY2" fmla="*/ 1129929 h 2530548"/>
              <a:gd name="connsiteX3" fmla="*/ 1350990 w 1350991"/>
              <a:gd name="connsiteY3" fmla="*/ 1941895 h 2530548"/>
              <a:gd name="connsiteX4" fmla="*/ 1171558 w 1350991"/>
              <a:gd name="connsiteY4" fmla="*/ 2528418 h 2530548"/>
              <a:gd name="connsiteX5" fmla="*/ 579092 w 1350991"/>
              <a:gd name="connsiteY5" fmla="*/ 2184674 h 2530548"/>
              <a:gd name="connsiteX6" fmla="*/ 375071 w 1350991"/>
              <a:gd name="connsiteY6" fmla="*/ 2022966 h 2530548"/>
              <a:gd name="connsiteX7" fmla="*/ 532837 w 1350991"/>
              <a:gd name="connsiteY7" fmla="*/ 1479615 h 2530548"/>
              <a:gd name="connsiteX8" fmla="*/ 498191 w 1350991"/>
              <a:gd name="connsiteY8" fmla="*/ 858679 h 2530548"/>
              <a:gd name="connsiteX9" fmla="*/ 0 w 1350991"/>
              <a:gd name="connsiteY9" fmla="*/ 0 h 2530548"/>
              <a:gd name="connsiteX0" fmla="*/ 0 w 1350991"/>
              <a:gd name="connsiteY0" fmla="*/ 0 h 2530548"/>
              <a:gd name="connsiteX1" fmla="*/ 881344 w 1350991"/>
              <a:gd name="connsiteY1" fmla="*/ 662134 h 2530548"/>
              <a:gd name="connsiteX2" fmla="*/ 1169334 w 1350991"/>
              <a:gd name="connsiteY2" fmla="*/ 1129929 h 2530548"/>
              <a:gd name="connsiteX3" fmla="*/ 1350990 w 1350991"/>
              <a:gd name="connsiteY3" fmla="*/ 1941895 h 2530548"/>
              <a:gd name="connsiteX4" fmla="*/ 1171558 w 1350991"/>
              <a:gd name="connsiteY4" fmla="*/ 2528418 h 2530548"/>
              <a:gd name="connsiteX5" fmla="*/ 579092 w 1350991"/>
              <a:gd name="connsiteY5" fmla="*/ 2184674 h 2530548"/>
              <a:gd name="connsiteX6" fmla="*/ 375071 w 1350991"/>
              <a:gd name="connsiteY6" fmla="*/ 2022966 h 2530548"/>
              <a:gd name="connsiteX7" fmla="*/ 597180 w 1350991"/>
              <a:gd name="connsiteY7" fmla="*/ 1514181 h 2530548"/>
              <a:gd name="connsiteX8" fmla="*/ 498191 w 1350991"/>
              <a:gd name="connsiteY8" fmla="*/ 858679 h 2530548"/>
              <a:gd name="connsiteX9" fmla="*/ 0 w 1350991"/>
              <a:gd name="connsiteY9" fmla="*/ 0 h 2530548"/>
              <a:gd name="connsiteX0" fmla="*/ 0 w 1350991"/>
              <a:gd name="connsiteY0" fmla="*/ 0 h 2530548"/>
              <a:gd name="connsiteX1" fmla="*/ 881344 w 1350991"/>
              <a:gd name="connsiteY1" fmla="*/ 662134 h 2530548"/>
              <a:gd name="connsiteX2" fmla="*/ 1169334 w 1350991"/>
              <a:gd name="connsiteY2" fmla="*/ 1129929 h 2530548"/>
              <a:gd name="connsiteX3" fmla="*/ 1350990 w 1350991"/>
              <a:gd name="connsiteY3" fmla="*/ 1941895 h 2530548"/>
              <a:gd name="connsiteX4" fmla="*/ 1171558 w 1350991"/>
              <a:gd name="connsiteY4" fmla="*/ 2528418 h 2530548"/>
              <a:gd name="connsiteX5" fmla="*/ 579092 w 1350991"/>
              <a:gd name="connsiteY5" fmla="*/ 2184674 h 2530548"/>
              <a:gd name="connsiteX6" fmla="*/ 375071 w 1350991"/>
              <a:gd name="connsiteY6" fmla="*/ 2022966 h 2530548"/>
              <a:gd name="connsiteX7" fmla="*/ 529242 w 1350991"/>
              <a:gd name="connsiteY7" fmla="*/ 1817571 h 2530548"/>
              <a:gd name="connsiteX8" fmla="*/ 597180 w 1350991"/>
              <a:gd name="connsiteY8" fmla="*/ 1514181 h 2530548"/>
              <a:gd name="connsiteX9" fmla="*/ 498191 w 1350991"/>
              <a:gd name="connsiteY9" fmla="*/ 858679 h 2530548"/>
              <a:gd name="connsiteX10" fmla="*/ 0 w 1350991"/>
              <a:gd name="connsiteY10" fmla="*/ 0 h 2530548"/>
              <a:gd name="connsiteX0" fmla="*/ 0 w 1350991"/>
              <a:gd name="connsiteY0" fmla="*/ 0 h 2530548"/>
              <a:gd name="connsiteX1" fmla="*/ 881344 w 1350991"/>
              <a:gd name="connsiteY1" fmla="*/ 662134 h 2530548"/>
              <a:gd name="connsiteX2" fmla="*/ 1169334 w 1350991"/>
              <a:gd name="connsiteY2" fmla="*/ 1129929 h 2530548"/>
              <a:gd name="connsiteX3" fmla="*/ 1350990 w 1350991"/>
              <a:gd name="connsiteY3" fmla="*/ 1941895 h 2530548"/>
              <a:gd name="connsiteX4" fmla="*/ 1171558 w 1350991"/>
              <a:gd name="connsiteY4" fmla="*/ 2528418 h 2530548"/>
              <a:gd name="connsiteX5" fmla="*/ 579092 w 1350991"/>
              <a:gd name="connsiteY5" fmla="*/ 2184674 h 2530548"/>
              <a:gd name="connsiteX6" fmla="*/ 426368 w 1350991"/>
              <a:gd name="connsiteY6" fmla="*/ 2109049 h 2530548"/>
              <a:gd name="connsiteX7" fmla="*/ 529242 w 1350991"/>
              <a:gd name="connsiteY7" fmla="*/ 1817571 h 2530548"/>
              <a:gd name="connsiteX8" fmla="*/ 597180 w 1350991"/>
              <a:gd name="connsiteY8" fmla="*/ 1514181 h 2530548"/>
              <a:gd name="connsiteX9" fmla="*/ 498191 w 1350991"/>
              <a:gd name="connsiteY9" fmla="*/ 858679 h 2530548"/>
              <a:gd name="connsiteX10" fmla="*/ 0 w 1350991"/>
              <a:gd name="connsiteY10" fmla="*/ 0 h 2530548"/>
              <a:gd name="connsiteX0" fmla="*/ 0 w 2326917"/>
              <a:gd name="connsiteY0" fmla="*/ 0 h 2717099"/>
              <a:gd name="connsiteX1" fmla="*/ 881344 w 2326917"/>
              <a:gd name="connsiteY1" fmla="*/ 662134 h 2717099"/>
              <a:gd name="connsiteX2" fmla="*/ 1169334 w 2326917"/>
              <a:gd name="connsiteY2" fmla="*/ 1129929 h 2717099"/>
              <a:gd name="connsiteX3" fmla="*/ 2326917 w 2326917"/>
              <a:gd name="connsiteY3" fmla="*/ 2629024 h 2717099"/>
              <a:gd name="connsiteX4" fmla="*/ 1171558 w 2326917"/>
              <a:gd name="connsiteY4" fmla="*/ 2528418 h 2717099"/>
              <a:gd name="connsiteX5" fmla="*/ 579092 w 2326917"/>
              <a:gd name="connsiteY5" fmla="*/ 2184674 h 2717099"/>
              <a:gd name="connsiteX6" fmla="*/ 426368 w 2326917"/>
              <a:gd name="connsiteY6" fmla="*/ 2109049 h 2717099"/>
              <a:gd name="connsiteX7" fmla="*/ 529242 w 2326917"/>
              <a:gd name="connsiteY7" fmla="*/ 1817571 h 2717099"/>
              <a:gd name="connsiteX8" fmla="*/ 597180 w 2326917"/>
              <a:gd name="connsiteY8" fmla="*/ 1514181 h 2717099"/>
              <a:gd name="connsiteX9" fmla="*/ 498191 w 2326917"/>
              <a:gd name="connsiteY9" fmla="*/ 858679 h 2717099"/>
              <a:gd name="connsiteX10" fmla="*/ 0 w 2326917"/>
              <a:gd name="connsiteY10" fmla="*/ 0 h 2717099"/>
              <a:gd name="connsiteX0" fmla="*/ 0 w 2930906"/>
              <a:gd name="connsiteY0" fmla="*/ 0 h 3424627"/>
              <a:gd name="connsiteX1" fmla="*/ 881344 w 2930906"/>
              <a:gd name="connsiteY1" fmla="*/ 662134 h 3424627"/>
              <a:gd name="connsiteX2" fmla="*/ 1169334 w 2930906"/>
              <a:gd name="connsiteY2" fmla="*/ 1129929 h 3424627"/>
              <a:gd name="connsiteX3" fmla="*/ 2326917 w 2930906"/>
              <a:gd name="connsiteY3" fmla="*/ 2629024 h 3424627"/>
              <a:gd name="connsiteX4" fmla="*/ 2913766 w 2930906"/>
              <a:gd name="connsiteY4" fmla="*/ 3422765 h 3424627"/>
              <a:gd name="connsiteX5" fmla="*/ 579092 w 2930906"/>
              <a:gd name="connsiteY5" fmla="*/ 2184674 h 3424627"/>
              <a:gd name="connsiteX6" fmla="*/ 426368 w 2930906"/>
              <a:gd name="connsiteY6" fmla="*/ 2109049 h 3424627"/>
              <a:gd name="connsiteX7" fmla="*/ 529242 w 2930906"/>
              <a:gd name="connsiteY7" fmla="*/ 1817571 h 3424627"/>
              <a:gd name="connsiteX8" fmla="*/ 597180 w 2930906"/>
              <a:gd name="connsiteY8" fmla="*/ 1514181 h 3424627"/>
              <a:gd name="connsiteX9" fmla="*/ 498191 w 2930906"/>
              <a:gd name="connsiteY9" fmla="*/ 858679 h 3424627"/>
              <a:gd name="connsiteX10" fmla="*/ 0 w 2930906"/>
              <a:gd name="connsiteY10" fmla="*/ 0 h 3424627"/>
              <a:gd name="connsiteX0" fmla="*/ 0 w 2913766"/>
              <a:gd name="connsiteY0" fmla="*/ 0 h 3422765"/>
              <a:gd name="connsiteX1" fmla="*/ 881344 w 2913766"/>
              <a:gd name="connsiteY1" fmla="*/ 662134 h 3422765"/>
              <a:gd name="connsiteX2" fmla="*/ 1169334 w 2913766"/>
              <a:gd name="connsiteY2" fmla="*/ 1129929 h 3422765"/>
              <a:gd name="connsiteX3" fmla="*/ 2326917 w 2913766"/>
              <a:gd name="connsiteY3" fmla="*/ 2629024 h 3422765"/>
              <a:gd name="connsiteX4" fmla="*/ 2913766 w 2913766"/>
              <a:gd name="connsiteY4" fmla="*/ 3422765 h 3422765"/>
              <a:gd name="connsiteX5" fmla="*/ 579092 w 2913766"/>
              <a:gd name="connsiteY5" fmla="*/ 2184674 h 3422765"/>
              <a:gd name="connsiteX6" fmla="*/ 426368 w 2913766"/>
              <a:gd name="connsiteY6" fmla="*/ 2109049 h 3422765"/>
              <a:gd name="connsiteX7" fmla="*/ 529242 w 2913766"/>
              <a:gd name="connsiteY7" fmla="*/ 1817571 h 3422765"/>
              <a:gd name="connsiteX8" fmla="*/ 597180 w 2913766"/>
              <a:gd name="connsiteY8" fmla="*/ 1514181 h 3422765"/>
              <a:gd name="connsiteX9" fmla="*/ 498191 w 2913766"/>
              <a:gd name="connsiteY9" fmla="*/ 858679 h 3422765"/>
              <a:gd name="connsiteX10" fmla="*/ 0 w 2913766"/>
              <a:gd name="connsiteY10" fmla="*/ 0 h 3422765"/>
              <a:gd name="connsiteX0" fmla="*/ 0 w 2913766"/>
              <a:gd name="connsiteY0" fmla="*/ 0 h 3422765"/>
              <a:gd name="connsiteX1" fmla="*/ 881344 w 2913766"/>
              <a:gd name="connsiteY1" fmla="*/ 662134 h 3422765"/>
              <a:gd name="connsiteX2" fmla="*/ 1169334 w 2913766"/>
              <a:gd name="connsiteY2" fmla="*/ 1129929 h 3422765"/>
              <a:gd name="connsiteX3" fmla="*/ 2724635 w 2913766"/>
              <a:gd name="connsiteY3" fmla="*/ 2505684 h 3422765"/>
              <a:gd name="connsiteX4" fmla="*/ 2913766 w 2913766"/>
              <a:gd name="connsiteY4" fmla="*/ 3422765 h 3422765"/>
              <a:gd name="connsiteX5" fmla="*/ 579092 w 2913766"/>
              <a:gd name="connsiteY5" fmla="*/ 2184674 h 3422765"/>
              <a:gd name="connsiteX6" fmla="*/ 426368 w 2913766"/>
              <a:gd name="connsiteY6" fmla="*/ 2109049 h 3422765"/>
              <a:gd name="connsiteX7" fmla="*/ 529242 w 2913766"/>
              <a:gd name="connsiteY7" fmla="*/ 1817571 h 3422765"/>
              <a:gd name="connsiteX8" fmla="*/ 597180 w 2913766"/>
              <a:gd name="connsiteY8" fmla="*/ 1514181 h 3422765"/>
              <a:gd name="connsiteX9" fmla="*/ 498191 w 2913766"/>
              <a:gd name="connsiteY9" fmla="*/ 858679 h 3422765"/>
              <a:gd name="connsiteX10" fmla="*/ 0 w 2913766"/>
              <a:gd name="connsiteY10" fmla="*/ 0 h 3422765"/>
              <a:gd name="connsiteX0" fmla="*/ 0 w 2913766"/>
              <a:gd name="connsiteY0" fmla="*/ 0 h 3422765"/>
              <a:gd name="connsiteX1" fmla="*/ 881344 w 2913766"/>
              <a:gd name="connsiteY1" fmla="*/ 662134 h 3422765"/>
              <a:gd name="connsiteX2" fmla="*/ 2283557 w 2913766"/>
              <a:gd name="connsiteY2" fmla="*/ 1819745 h 3422765"/>
              <a:gd name="connsiteX3" fmla="*/ 2724635 w 2913766"/>
              <a:gd name="connsiteY3" fmla="*/ 2505684 h 3422765"/>
              <a:gd name="connsiteX4" fmla="*/ 2913766 w 2913766"/>
              <a:gd name="connsiteY4" fmla="*/ 3422765 h 3422765"/>
              <a:gd name="connsiteX5" fmla="*/ 579092 w 2913766"/>
              <a:gd name="connsiteY5" fmla="*/ 2184674 h 3422765"/>
              <a:gd name="connsiteX6" fmla="*/ 426368 w 2913766"/>
              <a:gd name="connsiteY6" fmla="*/ 2109049 h 3422765"/>
              <a:gd name="connsiteX7" fmla="*/ 529242 w 2913766"/>
              <a:gd name="connsiteY7" fmla="*/ 1817571 h 3422765"/>
              <a:gd name="connsiteX8" fmla="*/ 597180 w 2913766"/>
              <a:gd name="connsiteY8" fmla="*/ 1514181 h 3422765"/>
              <a:gd name="connsiteX9" fmla="*/ 498191 w 2913766"/>
              <a:gd name="connsiteY9" fmla="*/ 858679 h 3422765"/>
              <a:gd name="connsiteX10" fmla="*/ 0 w 2913766"/>
              <a:gd name="connsiteY10" fmla="*/ 0 h 3422765"/>
              <a:gd name="connsiteX0" fmla="*/ 0 w 2913766"/>
              <a:gd name="connsiteY0" fmla="*/ 0 h 3422765"/>
              <a:gd name="connsiteX1" fmla="*/ 881344 w 2913766"/>
              <a:gd name="connsiteY1" fmla="*/ 662134 h 3422765"/>
              <a:gd name="connsiteX2" fmla="*/ 2283557 w 2913766"/>
              <a:gd name="connsiteY2" fmla="*/ 1819745 h 3422765"/>
              <a:gd name="connsiteX3" fmla="*/ 2724635 w 2913766"/>
              <a:gd name="connsiteY3" fmla="*/ 2505684 h 3422765"/>
              <a:gd name="connsiteX4" fmla="*/ 2913766 w 2913766"/>
              <a:gd name="connsiteY4" fmla="*/ 3422765 h 3422765"/>
              <a:gd name="connsiteX5" fmla="*/ 579092 w 2913766"/>
              <a:gd name="connsiteY5" fmla="*/ 2184674 h 3422765"/>
              <a:gd name="connsiteX6" fmla="*/ 426368 w 2913766"/>
              <a:gd name="connsiteY6" fmla="*/ 2109049 h 3422765"/>
              <a:gd name="connsiteX7" fmla="*/ 529242 w 2913766"/>
              <a:gd name="connsiteY7" fmla="*/ 1817571 h 3422765"/>
              <a:gd name="connsiteX8" fmla="*/ 597180 w 2913766"/>
              <a:gd name="connsiteY8" fmla="*/ 1514181 h 3422765"/>
              <a:gd name="connsiteX9" fmla="*/ 498191 w 2913766"/>
              <a:gd name="connsiteY9" fmla="*/ 858679 h 3422765"/>
              <a:gd name="connsiteX10" fmla="*/ 0 w 2913766"/>
              <a:gd name="connsiteY10" fmla="*/ 0 h 3422765"/>
              <a:gd name="connsiteX0" fmla="*/ 0 w 2913766"/>
              <a:gd name="connsiteY0" fmla="*/ 0 h 3422765"/>
              <a:gd name="connsiteX1" fmla="*/ 881344 w 2913766"/>
              <a:gd name="connsiteY1" fmla="*/ 662134 h 3422765"/>
              <a:gd name="connsiteX2" fmla="*/ 2341447 w 2913766"/>
              <a:gd name="connsiteY2" fmla="*/ 1803774 h 3422765"/>
              <a:gd name="connsiteX3" fmla="*/ 2724635 w 2913766"/>
              <a:gd name="connsiteY3" fmla="*/ 2505684 h 3422765"/>
              <a:gd name="connsiteX4" fmla="*/ 2913766 w 2913766"/>
              <a:gd name="connsiteY4" fmla="*/ 3422765 h 3422765"/>
              <a:gd name="connsiteX5" fmla="*/ 579092 w 2913766"/>
              <a:gd name="connsiteY5" fmla="*/ 2184674 h 3422765"/>
              <a:gd name="connsiteX6" fmla="*/ 426368 w 2913766"/>
              <a:gd name="connsiteY6" fmla="*/ 2109049 h 3422765"/>
              <a:gd name="connsiteX7" fmla="*/ 529242 w 2913766"/>
              <a:gd name="connsiteY7" fmla="*/ 1817571 h 3422765"/>
              <a:gd name="connsiteX8" fmla="*/ 597180 w 2913766"/>
              <a:gd name="connsiteY8" fmla="*/ 1514181 h 3422765"/>
              <a:gd name="connsiteX9" fmla="*/ 498191 w 2913766"/>
              <a:gd name="connsiteY9" fmla="*/ 858679 h 3422765"/>
              <a:gd name="connsiteX10" fmla="*/ 0 w 2913766"/>
              <a:gd name="connsiteY10" fmla="*/ 0 h 3422765"/>
              <a:gd name="connsiteX0" fmla="*/ 0 w 2913766"/>
              <a:gd name="connsiteY0" fmla="*/ 0 h 3422765"/>
              <a:gd name="connsiteX1" fmla="*/ 881344 w 2913766"/>
              <a:gd name="connsiteY1" fmla="*/ 662134 h 3422765"/>
              <a:gd name="connsiteX2" fmla="*/ 2341447 w 2913766"/>
              <a:gd name="connsiteY2" fmla="*/ 1803774 h 3422765"/>
              <a:gd name="connsiteX3" fmla="*/ 2724635 w 2913766"/>
              <a:gd name="connsiteY3" fmla="*/ 2505684 h 3422765"/>
              <a:gd name="connsiteX4" fmla="*/ 2913766 w 2913766"/>
              <a:gd name="connsiteY4" fmla="*/ 3422765 h 3422765"/>
              <a:gd name="connsiteX5" fmla="*/ 579092 w 2913766"/>
              <a:gd name="connsiteY5" fmla="*/ 2184674 h 3422765"/>
              <a:gd name="connsiteX6" fmla="*/ 426368 w 2913766"/>
              <a:gd name="connsiteY6" fmla="*/ 2109049 h 3422765"/>
              <a:gd name="connsiteX7" fmla="*/ 529242 w 2913766"/>
              <a:gd name="connsiteY7" fmla="*/ 1817571 h 3422765"/>
              <a:gd name="connsiteX8" fmla="*/ 597180 w 2913766"/>
              <a:gd name="connsiteY8" fmla="*/ 1514181 h 3422765"/>
              <a:gd name="connsiteX9" fmla="*/ 498191 w 2913766"/>
              <a:gd name="connsiteY9" fmla="*/ 858679 h 3422765"/>
              <a:gd name="connsiteX10" fmla="*/ 0 w 2913766"/>
              <a:gd name="connsiteY10" fmla="*/ 0 h 3422765"/>
              <a:gd name="connsiteX0" fmla="*/ 0 w 2913766"/>
              <a:gd name="connsiteY0" fmla="*/ 0 h 3422765"/>
              <a:gd name="connsiteX1" fmla="*/ 881344 w 2913766"/>
              <a:gd name="connsiteY1" fmla="*/ 662134 h 3422765"/>
              <a:gd name="connsiteX2" fmla="*/ 2341447 w 2913766"/>
              <a:gd name="connsiteY2" fmla="*/ 1803774 h 3422765"/>
              <a:gd name="connsiteX3" fmla="*/ 2724635 w 2913766"/>
              <a:gd name="connsiteY3" fmla="*/ 2505684 h 3422765"/>
              <a:gd name="connsiteX4" fmla="*/ 2913766 w 2913766"/>
              <a:gd name="connsiteY4" fmla="*/ 3422765 h 3422765"/>
              <a:gd name="connsiteX5" fmla="*/ 579092 w 2913766"/>
              <a:gd name="connsiteY5" fmla="*/ 2184674 h 3422765"/>
              <a:gd name="connsiteX6" fmla="*/ 426368 w 2913766"/>
              <a:gd name="connsiteY6" fmla="*/ 2109049 h 3422765"/>
              <a:gd name="connsiteX7" fmla="*/ 529242 w 2913766"/>
              <a:gd name="connsiteY7" fmla="*/ 1817571 h 3422765"/>
              <a:gd name="connsiteX8" fmla="*/ 597180 w 2913766"/>
              <a:gd name="connsiteY8" fmla="*/ 1514181 h 3422765"/>
              <a:gd name="connsiteX9" fmla="*/ 498191 w 2913766"/>
              <a:gd name="connsiteY9" fmla="*/ 858679 h 3422765"/>
              <a:gd name="connsiteX10" fmla="*/ 0 w 2913766"/>
              <a:gd name="connsiteY10" fmla="*/ 0 h 3422765"/>
              <a:gd name="connsiteX0" fmla="*/ 0 w 2886158"/>
              <a:gd name="connsiteY0" fmla="*/ 0 h 3406558"/>
              <a:gd name="connsiteX1" fmla="*/ 881344 w 2886158"/>
              <a:gd name="connsiteY1" fmla="*/ 662134 h 3406558"/>
              <a:gd name="connsiteX2" fmla="*/ 2341447 w 2886158"/>
              <a:gd name="connsiteY2" fmla="*/ 1803774 h 3406558"/>
              <a:gd name="connsiteX3" fmla="*/ 2724635 w 2886158"/>
              <a:gd name="connsiteY3" fmla="*/ 2505684 h 3406558"/>
              <a:gd name="connsiteX4" fmla="*/ 2886158 w 2886158"/>
              <a:gd name="connsiteY4" fmla="*/ 3406558 h 3406558"/>
              <a:gd name="connsiteX5" fmla="*/ 579092 w 2886158"/>
              <a:gd name="connsiteY5" fmla="*/ 2184674 h 3406558"/>
              <a:gd name="connsiteX6" fmla="*/ 426368 w 2886158"/>
              <a:gd name="connsiteY6" fmla="*/ 2109049 h 3406558"/>
              <a:gd name="connsiteX7" fmla="*/ 529242 w 2886158"/>
              <a:gd name="connsiteY7" fmla="*/ 1817571 h 3406558"/>
              <a:gd name="connsiteX8" fmla="*/ 597180 w 2886158"/>
              <a:gd name="connsiteY8" fmla="*/ 1514181 h 3406558"/>
              <a:gd name="connsiteX9" fmla="*/ 498191 w 2886158"/>
              <a:gd name="connsiteY9" fmla="*/ 858679 h 3406558"/>
              <a:gd name="connsiteX10" fmla="*/ 0 w 2886158"/>
              <a:gd name="connsiteY10" fmla="*/ 0 h 3406558"/>
              <a:gd name="connsiteX0" fmla="*/ -1 w 2841121"/>
              <a:gd name="connsiteY0" fmla="*/ 0 h 3337299"/>
              <a:gd name="connsiteX1" fmla="*/ 836307 w 2841121"/>
              <a:gd name="connsiteY1" fmla="*/ 592875 h 3337299"/>
              <a:gd name="connsiteX2" fmla="*/ 2296410 w 2841121"/>
              <a:gd name="connsiteY2" fmla="*/ 1734515 h 3337299"/>
              <a:gd name="connsiteX3" fmla="*/ 2679598 w 2841121"/>
              <a:gd name="connsiteY3" fmla="*/ 2436425 h 3337299"/>
              <a:gd name="connsiteX4" fmla="*/ 2841121 w 2841121"/>
              <a:gd name="connsiteY4" fmla="*/ 3337299 h 3337299"/>
              <a:gd name="connsiteX5" fmla="*/ 534055 w 2841121"/>
              <a:gd name="connsiteY5" fmla="*/ 2115415 h 3337299"/>
              <a:gd name="connsiteX6" fmla="*/ 381331 w 2841121"/>
              <a:gd name="connsiteY6" fmla="*/ 2039790 h 3337299"/>
              <a:gd name="connsiteX7" fmla="*/ 484205 w 2841121"/>
              <a:gd name="connsiteY7" fmla="*/ 1748312 h 3337299"/>
              <a:gd name="connsiteX8" fmla="*/ 552143 w 2841121"/>
              <a:gd name="connsiteY8" fmla="*/ 1444922 h 3337299"/>
              <a:gd name="connsiteX9" fmla="*/ 453154 w 2841121"/>
              <a:gd name="connsiteY9" fmla="*/ 789420 h 3337299"/>
              <a:gd name="connsiteX10" fmla="*/ -1 w 2841121"/>
              <a:gd name="connsiteY10" fmla="*/ 0 h 3337299"/>
              <a:gd name="connsiteX0" fmla="*/ 0 w 2841122"/>
              <a:gd name="connsiteY0" fmla="*/ 0 h 3337299"/>
              <a:gd name="connsiteX1" fmla="*/ 836308 w 2841122"/>
              <a:gd name="connsiteY1" fmla="*/ 592875 h 3337299"/>
              <a:gd name="connsiteX2" fmla="*/ 2296411 w 2841122"/>
              <a:gd name="connsiteY2" fmla="*/ 1734515 h 3337299"/>
              <a:gd name="connsiteX3" fmla="*/ 2679599 w 2841122"/>
              <a:gd name="connsiteY3" fmla="*/ 2436425 h 3337299"/>
              <a:gd name="connsiteX4" fmla="*/ 2841122 w 2841122"/>
              <a:gd name="connsiteY4" fmla="*/ 3337299 h 3337299"/>
              <a:gd name="connsiteX5" fmla="*/ 534056 w 2841122"/>
              <a:gd name="connsiteY5" fmla="*/ 2115415 h 3337299"/>
              <a:gd name="connsiteX6" fmla="*/ 404108 w 2841122"/>
              <a:gd name="connsiteY6" fmla="*/ 1996069 h 3337299"/>
              <a:gd name="connsiteX7" fmla="*/ 484206 w 2841122"/>
              <a:gd name="connsiteY7" fmla="*/ 1748312 h 3337299"/>
              <a:gd name="connsiteX8" fmla="*/ 552144 w 2841122"/>
              <a:gd name="connsiteY8" fmla="*/ 1444922 h 3337299"/>
              <a:gd name="connsiteX9" fmla="*/ 453155 w 2841122"/>
              <a:gd name="connsiteY9" fmla="*/ 789420 h 3337299"/>
              <a:gd name="connsiteX10" fmla="*/ 0 w 2841122"/>
              <a:gd name="connsiteY10" fmla="*/ 0 h 3337299"/>
              <a:gd name="connsiteX0" fmla="*/ 0 w 2841122"/>
              <a:gd name="connsiteY0" fmla="*/ 0 h 3337299"/>
              <a:gd name="connsiteX1" fmla="*/ 836308 w 2841122"/>
              <a:gd name="connsiteY1" fmla="*/ 592875 h 3337299"/>
              <a:gd name="connsiteX2" fmla="*/ 2296411 w 2841122"/>
              <a:gd name="connsiteY2" fmla="*/ 1734515 h 3337299"/>
              <a:gd name="connsiteX3" fmla="*/ 2679599 w 2841122"/>
              <a:gd name="connsiteY3" fmla="*/ 2436425 h 3337299"/>
              <a:gd name="connsiteX4" fmla="*/ 2841122 w 2841122"/>
              <a:gd name="connsiteY4" fmla="*/ 3337299 h 3337299"/>
              <a:gd name="connsiteX5" fmla="*/ 564337 w 2841122"/>
              <a:gd name="connsiteY5" fmla="*/ 2083235 h 3337299"/>
              <a:gd name="connsiteX6" fmla="*/ 404108 w 2841122"/>
              <a:gd name="connsiteY6" fmla="*/ 1996069 h 3337299"/>
              <a:gd name="connsiteX7" fmla="*/ 484206 w 2841122"/>
              <a:gd name="connsiteY7" fmla="*/ 1748312 h 3337299"/>
              <a:gd name="connsiteX8" fmla="*/ 552144 w 2841122"/>
              <a:gd name="connsiteY8" fmla="*/ 1444922 h 3337299"/>
              <a:gd name="connsiteX9" fmla="*/ 453155 w 2841122"/>
              <a:gd name="connsiteY9" fmla="*/ 789420 h 3337299"/>
              <a:gd name="connsiteX10" fmla="*/ 0 w 2841122"/>
              <a:gd name="connsiteY10" fmla="*/ 0 h 3337299"/>
              <a:gd name="connsiteX0" fmla="*/ 0 w 2841122"/>
              <a:gd name="connsiteY0" fmla="*/ 0 h 3337299"/>
              <a:gd name="connsiteX1" fmla="*/ 836308 w 2841122"/>
              <a:gd name="connsiteY1" fmla="*/ 592875 h 3337299"/>
              <a:gd name="connsiteX2" fmla="*/ 2344920 w 2841122"/>
              <a:gd name="connsiteY2" fmla="*/ 1696552 h 3337299"/>
              <a:gd name="connsiteX3" fmla="*/ 2679599 w 2841122"/>
              <a:gd name="connsiteY3" fmla="*/ 2436425 h 3337299"/>
              <a:gd name="connsiteX4" fmla="*/ 2841122 w 2841122"/>
              <a:gd name="connsiteY4" fmla="*/ 3337299 h 3337299"/>
              <a:gd name="connsiteX5" fmla="*/ 564337 w 2841122"/>
              <a:gd name="connsiteY5" fmla="*/ 2083235 h 3337299"/>
              <a:gd name="connsiteX6" fmla="*/ 404108 w 2841122"/>
              <a:gd name="connsiteY6" fmla="*/ 1996069 h 3337299"/>
              <a:gd name="connsiteX7" fmla="*/ 484206 w 2841122"/>
              <a:gd name="connsiteY7" fmla="*/ 1748312 h 3337299"/>
              <a:gd name="connsiteX8" fmla="*/ 552144 w 2841122"/>
              <a:gd name="connsiteY8" fmla="*/ 1444922 h 3337299"/>
              <a:gd name="connsiteX9" fmla="*/ 453155 w 2841122"/>
              <a:gd name="connsiteY9" fmla="*/ 789420 h 3337299"/>
              <a:gd name="connsiteX10" fmla="*/ 0 w 2841122"/>
              <a:gd name="connsiteY10" fmla="*/ 0 h 3337299"/>
              <a:gd name="connsiteX0" fmla="*/ 0 w 2841122"/>
              <a:gd name="connsiteY0" fmla="*/ 0 h 3337299"/>
              <a:gd name="connsiteX1" fmla="*/ 836308 w 2841122"/>
              <a:gd name="connsiteY1" fmla="*/ 592875 h 3337299"/>
              <a:gd name="connsiteX2" fmla="*/ 2344920 w 2841122"/>
              <a:gd name="connsiteY2" fmla="*/ 1696552 h 3337299"/>
              <a:gd name="connsiteX3" fmla="*/ 2679599 w 2841122"/>
              <a:gd name="connsiteY3" fmla="*/ 2436425 h 3337299"/>
              <a:gd name="connsiteX4" fmla="*/ 2841122 w 2841122"/>
              <a:gd name="connsiteY4" fmla="*/ 3337299 h 3337299"/>
              <a:gd name="connsiteX5" fmla="*/ 562276 w 2841122"/>
              <a:gd name="connsiteY5" fmla="*/ 2057415 h 3337299"/>
              <a:gd name="connsiteX6" fmla="*/ 404108 w 2841122"/>
              <a:gd name="connsiteY6" fmla="*/ 1996069 h 3337299"/>
              <a:gd name="connsiteX7" fmla="*/ 484206 w 2841122"/>
              <a:gd name="connsiteY7" fmla="*/ 1748312 h 3337299"/>
              <a:gd name="connsiteX8" fmla="*/ 552144 w 2841122"/>
              <a:gd name="connsiteY8" fmla="*/ 1444922 h 3337299"/>
              <a:gd name="connsiteX9" fmla="*/ 453155 w 2841122"/>
              <a:gd name="connsiteY9" fmla="*/ 789420 h 3337299"/>
              <a:gd name="connsiteX10" fmla="*/ 0 w 2841122"/>
              <a:gd name="connsiteY10" fmla="*/ 0 h 3337299"/>
              <a:gd name="connsiteX0" fmla="*/ 0 w 2841122"/>
              <a:gd name="connsiteY0" fmla="*/ 0 h 3337299"/>
              <a:gd name="connsiteX1" fmla="*/ 836308 w 2841122"/>
              <a:gd name="connsiteY1" fmla="*/ 592875 h 3337299"/>
              <a:gd name="connsiteX2" fmla="*/ 2344920 w 2841122"/>
              <a:gd name="connsiteY2" fmla="*/ 1696552 h 3337299"/>
              <a:gd name="connsiteX3" fmla="*/ 2679599 w 2841122"/>
              <a:gd name="connsiteY3" fmla="*/ 2436425 h 3337299"/>
              <a:gd name="connsiteX4" fmla="*/ 2841122 w 2841122"/>
              <a:gd name="connsiteY4" fmla="*/ 3337299 h 3337299"/>
              <a:gd name="connsiteX5" fmla="*/ 562276 w 2841122"/>
              <a:gd name="connsiteY5" fmla="*/ 2057415 h 3337299"/>
              <a:gd name="connsiteX6" fmla="*/ 432223 w 2841122"/>
              <a:gd name="connsiteY6" fmla="*/ 1926649 h 3337299"/>
              <a:gd name="connsiteX7" fmla="*/ 484206 w 2841122"/>
              <a:gd name="connsiteY7" fmla="*/ 1748312 h 3337299"/>
              <a:gd name="connsiteX8" fmla="*/ 552144 w 2841122"/>
              <a:gd name="connsiteY8" fmla="*/ 1444922 h 3337299"/>
              <a:gd name="connsiteX9" fmla="*/ 453155 w 2841122"/>
              <a:gd name="connsiteY9" fmla="*/ 789420 h 3337299"/>
              <a:gd name="connsiteX10" fmla="*/ 0 w 2841122"/>
              <a:gd name="connsiteY10" fmla="*/ 0 h 3337299"/>
              <a:gd name="connsiteX0" fmla="*/ 0 w 2712619"/>
              <a:gd name="connsiteY0" fmla="*/ 0 h 3273398"/>
              <a:gd name="connsiteX1" fmla="*/ 836308 w 2712619"/>
              <a:gd name="connsiteY1" fmla="*/ 592875 h 3273398"/>
              <a:gd name="connsiteX2" fmla="*/ 2344920 w 2712619"/>
              <a:gd name="connsiteY2" fmla="*/ 1696552 h 3273398"/>
              <a:gd name="connsiteX3" fmla="*/ 2679599 w 2712619"/>
              <a:gd name="connsiteY3" fmla="*/ 2436425 h 3273398"/>
              <a:gd name="connsiteX4" fmla="*/ 2712619 w 2712619"/>
              <a:gd name="connsiteY4" fmla="*/ 3273398 h 3273398"/>
              <a:gd name="connsiteX5" fmla="*/ 562276 w 2712619"/>
              <a:gd name="connsiteY5" fmla="*/ 2057415 h 3273398"/>
              <a:gd name="connsiteX6" fmla="*/ 432223 w 2712619"/>
              <a:gd name="connsiteY6" fmla="*/ 1926649 h 3273398"/>
              <a:gd name="connsiteX7" fmla="*/ 484206 w 2712619"/>
              <a:gd name="connsiteY7" fmla="*/ 1748312 h 3273398"/>
              <a:gd name="connsiteX8" fmla="*/ 552144 w 2712619"/>
              <a:gd name="connsiteY8" fmla="*/ 1444922 h 3273398"/>
              <a:gd name="connsiteX9" fmla="*/ 453155 w 2712619"/>
              <a:gd name="connsiteY9" fmla="*/ 789420 h 3273398"/>
              <a:gd name="connsiteX10" fmla="*/ 0 w 2712619"/>
              <a:gd name="connsiteY10" fmla="*/ 0 h 3273398"/>
              <a:gd name="connsiteX0" fmla="*/ 0 w 2699814"/>
              <a:gd name="connsiteY0" fmla="*/ 0 h 3253506"/>
              <a:gd name="connsiteX1" fmla="*/ 836308 w 2699814"/>
              <a:gd name="connsiteY1" fmla="*/ 592875 h 3253506"/>
              <a:gd name="connsiteX2" fmla="*/ 2344920 w 2699814"/>
              <a:gd name="connsiteY2" fmla="*/ 1696552 h 3253506"/>
              <a:gd name="connsiteX3" fmla="*/ 2679599 w 2699814"/>
              <a:gd name="connsiteY3" fmla="*/ 2436425 h 3253506"/>
              <a:gd name="connsiteX4" fmla="*/ 2699813 w 2699814"/>
              <a:gd name="connsiteY4" fmla="*/ 3253506 h 3253506"/>
              <a:gd name="connsiteX5" fmla="*/ 562276 w 2699814"/>
              <a:gd name="connsiteY5" fmla="*/ 2057415 h 3253506"/>
              <a:gd name="connsiteX6" fmla="*/ 432223 w 2699814"/>
              <a:gd name="connsiteY6" fmla="*/ 1926649 h 3253506"/>
              <a:gd name="connsiteX7" fmla="*/ 484206 w 2699814"/>
              <a:gd name="connsiteY7" fmla="*/ 1748312 h 3253506"/>
              <a:gd name="connsiteX8" fmla="*/ 552144 w 2699814"/>
              <a:gd name="connsiteY8" fmla="*/ 1444922 h 3253506"/>
              <a:gd name="connsiteX9" fmla="*/ 453155 w 2699814"/>
              <a:gd name="connsiteY9" fmla="*/ 789420 h 3253506"/>
              <a:gd name="connsiteX10" fmla="*/ 0 w 2699814"/>
              <a:gd name="connsiteY10" fmla="*/ 0 h 3253506"/>
              <a:gd name="connsiteX0" fmla="*/ 0 w 4680663"/>
              <a:gd name="connsiteY0" fmla="*/ 0 h 4394253"/>
              <a:gd name="connsiteX1" fmla="*/ 836308 w 4680663"/>
              <a:gd name="connsiteY1" fmla="*/ 592875 h 4394253"/>
              <a:gd name="connsiteX2" fmla="*/ 2344920 w 4680663"/>
              <a:gd name="connsiteY2" fmla="*/ 1696552 h 4394253"/>
              <a:gd name="connsiteX3" fmla="*/ 2679599 w 4680663"/>
              <a:gd name="connsiteY3" fmla="*/ 2436425 h 4394253"/>
              <a:gd name="connsiteX4" fmla="*/ 4680663 w 4680663"/>
              <a:gd name="connsiteY4" fmla="*/ 4394253 h 4394253"/>
              <a:gd name="connsiteX5" fmla="*/ 562276 w 4680663"/>
              <a:gd name="connsiteY5" fmla="*/ 2057415 h 4394253"/>
              <a:gd name="connsiteX6" fmla="*/ 432223 w 4680663"/>
              <a:gd name="connsiteY6" fmla="*/ 1926649 h 4394253"/>
              <a:gd name="connsiteX7" fmla="*/ 484206 w 4680663"/>
              <a:gd name="connsiteY7" fmla="*/ 1748312 h 4394253"/>
              <a:gd name="connsiteX8" fmla="*/ 552144 w 4680663"/>
              <a:gd name="connsiteY8" fmla="*/ 1444922 h 4394253"/>
              <a:gd name="connsiteX9" fmla="*/ 453155 w 4680663"/>
              <a:gd name="connsiteY9" fmla="*/ 789420 h 4394253"/>
              <a:gd name="connsiteX10" fmla="*/ 0 w 4680663"/>
              <a:gd name="connsiteY10" fmla="*/ 0 h 4394253"/>
              <a:gd name="connsiteX0" fmla="*/ 0 w 4680663"/>
              <a:gd name="connsiteY0" fmla="*/ 0 h 4394253"/>
              <a:gd name="connsiteX1" fmla="*/ 836308 w 4680663"/>
              <a:gd name="connsiteY1" fmla="*/ 592875 h 4394253"/>
              <a:gd name="connsiteX2" fmla="*/ 4132868 w 4680663"/>
              <a:gd name="connsiteY2" fmla="*/ 2985642 h 4394253"/>
              <a:gd name="connsiteX3" fmla="*/ 2679599 w 4680663"/>
              <a:gd name="connsiteY3" fmla="*/ 2436425 h 4394253"/>
              <a:gd name="connsiteX4" fmla="*/ 4680663 w 4680663"/>
              <a:gd name="connsiteY4" fmla="*/ 4394253 h 4394253"/>
              <a:gd name="connsiteX5" fmla="*/ 562276 w 4680663"/>
              <a:gd name="connsiteY5" fmla="*/ 2057415 h 4394253"/>
              <a:gd name="connsiteX6" fmla="*/ 432223 w 4680663"/>
              <a:gd name="connsiteY6" fmla="*/ 1926649 h 4394253"/>
              <a:gd name="connsiteX7" fmla="*/ 484206 w 4680663"/>
              <a:gd name="connsiteY7" fmla="*/ 1748312 h 4394253"/>
              <a:gd name="connsiteX8" fmla="*/ 552144 w 4680663"/>
              <a:gd name="connsiteY8" fmla="*/ 1444922 h 4394253"/>
              <a:gd name="connsiteX9" fmla="*/ 453155 w 4680663"/>
              <a:gd name="connsiteY9" fmla="*/ 789420 h 4394253"/>
              <a:gd name="connsiteX10" fmla="*/ 0 w 4680663"/>
              <a:gd name="connsiteY10" fmla="*/ 0 h 4394253"/>
              <a:gd name="connsiteX0" fmla="*/ 0 w 4680663"/>
              <a:gd name="connsiteY0" fmla="*/ 0 h 4394253"/>
              <a:gd name="connsiteX1" fmla="*/ 836308 w 4680663"/>
              <a:gd name="connsiteY1" fmla="*/ 592875 h 4394253"/>
              <a:gd name="connsiteX2" fmla="*/ 4132868 w 4680663"/>
              <a:gd name="connsiteY2" fmla="*/ 2985642 h 4394253"/>
              <a:gd name="connsiteX3" fmla="*/ 4564113 w 4680663"/>
              <a:gd name="connsiteY3" fmla="*/ 3616192 h 4394253"/>
              <a:gd name="connsiteX4" fmla="*/ 4680663 w 4680663"/>
              <a:gd name="connsiteY4" fmla="*/ 4394253 h 4394253"/>
              <a:gd name="connsiteX5" fmla="*/ 562276 w 4680663"/>
              <a:gd name="connsiteY5" fmla="*/ 2057415 h 4394253"/>
              <a:gd name="connsiteX6" fmla="*/ 432223 w 4680663"/>
              <a:gd name="connsiteY6" fmla="*/ 1926649 h 4394253"/>
              <a:gd name="connsiteX7" fmla="*/ 484206 w 4680663"/>
              <a:gd name="connsiteY7" fmla="*/ 1748312 h 4394253"/>
              <a:gd name="connsiteX8" fmla="*/ 552144 w 4680663"/>
              <a:gd name="connsiteY8" fmla="*/ 1444922 h 4394253"/>
              <a:gd name="connsiteX9" fmla="*/ 453155 w 4680663"/>
              <a:gd name="connsiteY9" fmla="*/ 789420 h 4394253"/>
              <a:gd name="connsiteX10" fmla="*/ 0 w 4680663"/>
              <a:gd name="connsiteY10" fmla="*/ 0 h 4394253"/>
              <a:gd name="connsiteX0" fmla="*/ 0 w 4680663"/>
              <a:gd name="connsiteY0" fmla="*/ 0 h 4394253"/>
              <a:gd name="connsiteX1" fmla="*/ 836308 w 4680663"/>
              <a:gd name="connsiteY1" fmla="*/ 592875 h 4394253"/>
              <a:gd name="connsiteX2" fmla="*/ 4132868 w 4680663"/>
              <a:gd name="connsiteY2" fmla="*/ 2985642 h 4394253"/>
              <a:gd name="connsiteX3" fmla="*/ 4564113 w 4680663"/>
              <a:gd name="connsiteY3" fmla="*/ 3616192 h 4394253"/>
              <a:gd name="connsiteX4" fmla="*/ 4680663 w 4680663"/>
              <a:gd name="connsiteY4" fmla="*/ 4394253 h 4394253"/>
              <a:gd name="connsiteX5" fmla="*/ 562276 w 4680663"/>
              <a:gd name="connsiteY5" fmla="*/ 2057415 h 4394253"/>
              <a:gd name="connsiteX6" fmla="*/ 432223 w 4680663"/>
              <a:gd name="connsiteY6" fmla="*/ 1926649 h 4394253"/>
              <a:gd name="connsiteX7" fmla="*/ 484206 w 4680663"/>
              <a:gd name="connsiteY7" fmla="*/ 1748312 h 4394253"/>
              <a:gd name="connsiteX8" fmla="*/ 552144 w 4680663"/>
              <a:gd name="connsiteY8" fmla="*/ 1444922 h 4394253"/>
              <a:gd name="connsiteX9" fmla="*/ 453155 w 4680663"/>
              <a:gd name="connsiteY9" fmla="*/ 789420 h 4394253"/>
              <a:gd name="connsiteX10" fmla="*/ 0 w 4680663"/>
              <a:gd name="connsiteY10" fmla="*/ 0 h 4394253"/>
              <a:gd name="connsiteX0" fmla="*/ 0 w 4680663"/>
              <a:gd name="connsiteY0" fmla="*/ 0 h 4394253"/>
              <a:gd name="connsiteX1" fmla="*/ 836308 w 4680663"/>
              <a:gd name="connsiteY1" fmla="*/ 592875 h 4394253"/>
              <a:gd name="connsiteX2" fmla="*/ 4132868 w 4680663"/>
              <a:gd name="connsiteY2" fmla="*/ 2985642 h 4394253"/>
              <a:gd name="connsiteX3" fmla="*/ 4532209 w 4680663"/>
              <a:gd name="connsiteY3" fmla="*/ 3622651 h 4394253"/>
              <a:gd name="connsiteX4" fmla="*/ 4680663 w 4680663"/>
              <a:gd name="connsiteY4" fmla="*/ 4394253 h 4394253"/>
              <a:gd name="connsiteX5" fmla="*/ 562276 w 4680663"/>
              <a:gd name="connsiteY5" fmla="*/ 2057415 h 4394253"/>
              <a:gd name="connsiteX6" fmla="*/ 432223 w 4680663"/>
              <a:gd name="connsiteY6" fmla="*/ 1926649 h 4394253"/>
              <a:gd name="connsiteX7" fmla="*/ 484206 w 4680663"/>
              <a:gd name="connsiteY7" fmla="*/ 1748312 h 4394253"/>
              <a:gd name="connsiteX8" fmla="*/ 552144 w 4680663"/>
              <a:gd name="connsiteY8" fmla="*/ 1444922 h 4394253"/>
              <a:gd name="connsiteX9" fmla="*/ 453155 w 4680663"/>
              <a:gd name="connsiteY9" fmla="*/ 789420 h 4394253"/>
              <a:gd name="connsiteX10" fmla="*/ 0 w 4680663"/>
              <a:gd name="connsiteY10" fmla="*/ 0 h 4394253"/>
              <a:gd name="connsiteX0" fmla="*/ 0 w 4601174"/>
              <a:gd name="connsiteY0" fmla="*/ 0 h 4326914"/>
              <a:gd name="connsiteX1" fmla="*/ 836308 w 4601174"/>
              <a:gd name="connsiteY1" fmla="*/ 592875 h 4326914"/>
              <a:gd name="connsiteX2" fmla="*/ 4132868 w 4601174"/>
              <a:gd name="connsiteY2" fmla="*/ 2985642 h 4326914"/>
              <a:gd name="connsiteX3" fmla="*/ 4532209 w 4601174"/>
              <a:gd name="connsiteY3" fmla="*/ 3622651 h 4326914"/>
              <a:gd name="connsiteX4" fmla="*/ 4601174 w 4601174"/>
              <a:gd name="connsiteY4" fmla="*/ 4326914 h 4326914"/>
              <a:gd name="connsiteX5" fmla="*/ 562276 w 4601174"/>
              <a:gd name="connsiteY5" fmla="*/ 2057415 h 4326914"/>
              <a:gd name="connsiteX6" fmla="*/ 432223 w 4601174"/>
              <a:gd name="connsiteY6" fmla="*/ 1926649 h 4326914"/>
              <a:gd name="connsiteX7" fmla="*/ 484206 w 4601174"/>
              <a:gd name="connsiteY7" fmla="*/ 1748312 h 4326914"/>
              <a:gd name="connsiteX8" fmla="*/ 552144 w 4601174"/>
              <a:gd name="connsiteY8" fmla="*/ 1444922 h 4326914"/>
              <a:gd name="connsiteX9" fmla="*/ 453155 w 4601174"/>
              <a:gd name="connsiteY9" fmla="*/ 789420 h 4326914"/>
              <a:gd name="connsiteX10" fmla="*/ 0 w 4601174"/>
              <a:gd name="connsiteY10" fmla="*/ 0 h 432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1174" h="4326914">
                <a:moveTo>
                  <a:pt x="0" y="0"/>
                </a:moveTo>
                <a:lnTo>
                  <a:pt x="836308" y="592875"/>
                </a:lnTo>
                <a:cubicBezTo>
                  <a:pt x="1021161" y="784747"/>
                  <a:pt x="3996958" y="2815709"/>
                  <a:pt x="4132868" y="2985642"/>
                </a:cubicBezTo>
                <a:cubicBezTo>
                  <a:pt x="4331501" y="3199536"/>
                  <a:pt x="4454158" y="3399106"/>
                  <a:pt x="4532209" y="3622651"/>
                </a:cubicBezTo>
                <a:cubicBezTo>
                  <a:pt x="4610260" y="3846196"/>
                  <a:pt x="4468037" y="4178495"/>
                  <a:pt x="4601174" y="4326914"/>
                </a:cubicBezTo>
                <a:cubicBezTo>
                  <a:pt x="4496022" y="4292619"/>
                  <a:pt x="733557" y="2067660"/>
                  <a:pt x="562276" y="2057415"/>
                </a:cubicBezTo>
                <a:cubicBezTo>
                  <a:pt x="508866" y="2028360"/>
                  <a:pt x="485633" y="1955704"/>
                  <a:pt x="432223" y="1926649"/>
                </a:cubicBezTo>
                <a:cubicBezTo>
                  <a:pt x="417503" y="1854705"/>
                  <a:pt x="464219" y="1828600"/>
                  <a:pt x="484206" y="1748312"/>
                </a:cubicBezTo>
                <a:cubicBezTo>
                  <a:pt x="504193" y="1668024"/>
                  <a:pt x="550907" y="1593977"/>
                  <a:pt x="552144" y="1444922"/>
                </a:cubicBezTo>
                <a:cubicBezTo>
                  <a:pt x="635176" y="1298681"/>
                  <a:pt x="488687" y="1011873"/>
                  <a:pt x="453155" y="789420"/>
                </a:cubicBezTo>
                <a:cubicBezTo>
                  <a:pt x="394914" y="366034"/>
                  <a:pt x="166064" y="286226"/>
                  <a:pt x="0" y="0"/>
                </a:cubicBezTo>
                <a:close/>
              </a:path>
            </a:pathLst>
          </a:cu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77" name="Cilindro 198">
            <a:extLst>
              <a:ext uri="{FF2B5EF4-FFF2-40B4-BE49-F238E27FC236}">
                <a16:creationId xmlns="" xmlns:a16="http://schemas.microsoft.com/office/drawing/2014/main" id="{D49FA28B-D13D-4F41-9D88-3F3D19FC4356}"/>
              </a:ext>
            </a:extLst>
          </p:cNvPr>
          <p:cNvSpPr/>
          <p:nvPr/>
        </p:nvSpPr>
        <p:spPr bwMode="auto">
          <a:xfrm rot="3787819">
            <a:off x="5259710" y="3084807"/>
            <a:ext cx="34925" cy="227013"/>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78" name="Cilindro 198">
            <a:extLst>
              <a:ext uri="{FF2B5EF4-FFF2-40B4-BE49-F238E27FC236}">
                <a16:creationId xmlns="" xmlns:a16="http://schemas.microsoft.com/office/drawing/2014/main" id="{6EA53B4B-5292-4D26-9A19-AB71EED28899}"/>
              </a:ext>
            </a:extLst>
          </p:cNvPr>
          <p:cNvSpPr/>
          <p:nvPr/>
        </p:nvSpPr>
        <p:spPr bwMode="auto">
          <a:xfrm rot="3787819">
            <a:off x="5104928" y="3134814"/>
            <a:ext cx="47625" cy="247650"/>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79" name="Cilindro 198">
            <a:extLst>
              <a:ext uri="{FF2B5EF4-FFF2-40B4-BE49-F238E27FC236}">
                <a16:creationId xmlns="" xmlns:a16="http://schemas.microsoft.com/office/drawing/2014/main" id="{533DBF26-62CE-454C-A35B-464BDB2A0B26}"/>
              </a:ext>
            </a:extLst>
          </p:cNvPr>
          <p:cNvSpPr/>
          <p:nvPr/>
        </p:nvSpPr>
        <p:spPr bwMode="auto">
          <a:xfrm rot="3787819">
            <a:off x="4885060" y="3253082"/>
            <a:ext cx="47625" cy="246063"/>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80" name="Cilindro 198">
            <a:extLst>
              <a:ext uri="{FF2B5EF4-FFF2-40B4-BE49-F238E27FC236}">
                <a16:creationId xmlns="" xmlns:a16="http://schemas.microsoft.com/office/drawing/2014/main" id="{5DF89C51-708B-48B9-A4B8-C92004604D5C}"/>
              </a:ext>
            </a:extLst>
          </p:cNvPr>
          <p:cNvSpPr/>
          <p:nvPr/>
        </p:nvSpPr>
        <p:spPr bwMode="auto">
          <a:xfrm rot="3787819">
            <a:off x="4677098" y="3368969"/>
            <a:ext cx="44450" cy="246063"/>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nvGrpSpPr>
          <p:cNvPr id="81" name="Grupo 1">
            <a:extLst>
              <a:ext uri="{FF2B5EF4-FFF2-40B4-BE49-F238E27FC236}">
                <a16:creationId xmlns="" xmlns:a16="http://schemas.microsoft.com/office/drawing/2014/main" id="{5D9E0500-71A1-4C3B-A7B0-C5C5F52D0F33}"/>
              </a:ext>
            </a:extLst>
          </p:cNvPr>
          <p:cNvGrpSpPr>
            <a:grpSpLocks/>
          </p:cNvGrpSpPr>
          <p:nvPr/>
        </p:nvGrpSpPr>
        <p:grpSpPr bwMode="auto">
          <a:xfrm>
            <a:off x="3579341" y="2633163"/>
            <a:ext cx="1439863" cy="633413"/>
            <a:chOff x="3919237" y="1724983"/>
            <a:chExt cx="1410215" cy="628993"/>
          </a:xfrm>
        </p:grpSpPr>
        <p:sp>
          <p:nvSpPr>
            <p:cNvPr id="82" name="Cilindro 138">
              <a:extLst>
                <a:ext uri="{FF2B5EF4-FFF2-40B4-BE49-F238E27FC236}">
                  <a16:creationId xmlns="" xmlns:a16="http://schemas.microsoft.com/office/drawing/2014/main" id="{463B7BEC-0706-4C6A-B3B6-35260F068561}"/>
                </a:ext>
              </a:extLst>
            </p:cNvPr>
            <p:cNvSpPr/>
            <p:nvPr/>
          </p:nvSpPr>
          <p:spPr>
            <a:xfrm rot="5181813">
              <a:off x="4005982" y="1638238"/>
              <a:ext cx="47293" cy="220783"/>
            </a:xfrm>
            <a:custGeom>
              <a:avLst/>
              <a:gdLst>
                <a:gd name="connsiteX0" fmla="*/ 0 w 60209"/>
                <a:gd name="connsiteY0" fmla="*/ 7526 h 200082"/>
                <a:gd name="connsiteX1" fmla="*/ 30105 w 60209"/>
                <a:gd name="connsiteY1" fmla="*/ 15052 h 200082"/>
                <a:gd name="connsiteX2" fmla="*/ 60210 w 60209"/>
                <a:gd name="connsiteY2" fmla="*/ 7526 h 200082"/>
                <a:gd name="connsiteX3" fmla="*/ 60209 w 60209"/>
                <a:gd name="connsiteY3" fmla="*/ 192556 h 200082"/>
                <a:gd name="connsiteX4" fmla="*/ 30104 w 60209"/>
                <a:gd name="connsiteY4" fmla="*/ 200082 h 200082"/>
                <a:gd name="connsiteX5" fmla="*/ -1 w 60209"/>
                <a:gd name="connsiteY5" fmla="*/ 192556 h 200082"/>
                <a:gd name="connsiteX6" fmla="*/ 0 w 60209"/>
                <a:gd name="connsiteY6" fmla="*/ 7526 h 200082"/>
                <a:gd name="connsiteX0" fmla="*/ 0 w 60209"/>
                <a:gd name="connsiteY0" fmla="*/ 7526 h 200082"/>
                <a:gd name="connsiteX1" fmla="*/ 30105 w 60209"/>
                <a:gd name="connsiteY1" fmla="*/ 0 h 200082"/>
                <a:gd name="connsiteX2" fmla="*/ 60210 w 60209"/>
                <a:gd name="connsiteY2" fmla="*/ 7526 h 200082"/>
                <a:gd name="connsiteX3" fmla="*/ 30105 w 60209"/>
                <a:gd name="connsiteY3" fmla="*/ 15052 h 200082"/>
                <a:gd name="connsiteX4" fmla="*/ 0 w 60209"/>
                <a:gd name="connsiteY4" fmla="*/ 7526 h 200082"/>
                <a:gd name="connsiteX0" fmla="*/ 60209 w 60209"/>
                <a:gd name="connsiteY0" fmla="*/ 7526 h 200082"/>
                <a:gd name="connsiteX1" fmla="*/ 30104 w 60209"/>
                <a:gd name="connsiteY1" fmla="*/ 15052 h 200082"/>
                <a:gd name="connsiteX2" fmla="*/ -1 w 60209"/>
                <a:gd name="connsiteY2" fmla="*/ 7526 h 200082"/>
                <a:gd name="connsiteX3" fmla="*/ 30104 w 60209"/>
                <a:gd name="connsiteY3" fmla="*/ 0 h 200082"/>
                <a:gd name="connsiteX4" fmla="*/ 60209 w 60209"/>
                <a:gd name="connsiteY4" fmla="*/ 7526 h 200082"/>
                <a:gd name="connsiteX5" fmla="*/ 60209 w 60209"/>
                <a:gd name="connsiteY5" fmla="*/ 192556 h 200082"/>
                <a:gd name="connsiteX6" fmla="*/ 30104 w 60209"/>
                <a:gd name="connsiteY6" fmla="*/ 200082 h 200082"/>
                <a:gd name="connsiteX7" fmla="*/ -1 w 60209"/>
                <a:gd name="connsiteY7" fmla="*/ 192556 h 200082"/>
                <a:gd name="connsiteX8" fmla="*/ 0 w 60209"/>
                <a:gd name="connsiteY8" fmla="*/ 7526 h 200082"/>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0 w 60211"/>
                <a:gd name="connsiteY5" fmla="*/ 192556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408 w 60211"/>
                <a:gd name="connsiteY8" fmla="*/ 11105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754 w 60211"/>
                <a:gd name="connsiteY8" fmla="*/ 5673 h 200161"/>
                <a:gd name="connsiteX0" fmla="*/ 0 w 60210"/>
                <a:gd name="connsiteY0" fmla="*/ 7964 h 200599"/>
                <a:gd name="connsiteX1" fmla="*/ 30105 w 60210"/>
                <a:gd name="connsiteY1" fmla="*/ 15490 h 200599"/>
                <a:gd name="connsiteX2" fmla="*/ 60210 w 60210"/>
                <a:gd name="connsiteY2" fmla="*/ 7964 h 200599"/>
                <a:gd name="connsiteX3" fmla="*/ 60209 w 60210"/>
                <a:gd name="connsiteY3" fmla="*/ 192994 h 200599"/>
                <a:gd name="connsiteX4" fmla="*/ 30104 w 60210"/>
                <a:gd name="connsiteY4" fmla="*/ 200520 h 200599"/>
                <a:gd name="connsiteX5" fmla="*/ 16641 w 60210"/>
                <a:gd name="connsiteY5" fmla="*/ 188598 h 200599"/>
                <a:gd name="connsiteX6" fmla="*/ 0 w 60210"/>
                <a:gd name="connsiteY6" fmla="*/ 7964 h 200599"/>
                <a:gd name="connsiteX0" fmla="*/ 0 w 60210"/>
                <a:gd name="connsiteY0" fmla="*/ 7964 h 200599"/>
                <a:gd name="connsiteX1" fmla="*/ 30105 w 60210"/>
                <a:gd name="connsiteY1" fmla="*/ 438 h 200599"/>
                <a:gd name="connsiteX2" fmla="*/ 60210 w 60210"/>
                <a:gd name="connsiteY2" fmla="*/ 7964 h 200599"/>
                <a:gd name="connsiteX3" fmla="*/ 30105 w 60210"/>
                <a:gd name="connsiteY3" fmla="*/ 15490 h 200599"/>
                <a:gd name="connsiteX4" fmla="*/ 0 w 60210"/>
                <a:gd name="connsiteY4" fmla="*/ 7964 h 200599"/>
                <a:gd name="connsiteX0" fmla="*/ 60209 w 60210"/>
                <a:gd name="connsiteY0" fmla="*/ 7964 h 200599"/>
                <a:gd name="connsiteX1" fmla="*/ 30104 w 60210"/>
                <a:gd name="connsiteY1" fmla="*/ 15490 h 200599"/>
                <a:gd name="connsiteX2" fmla="*/ 16639 w 60210"/>
                <a:gd name="connsiteY2" fmla="*/ 3567 h 200599"/>
                <a:gd name="connsiteX3" fmla="*/ 30104 w 60210"/>
                <a:gd name="connsiteY3" fmla="*/ 438 h 200599"/>
                <a:gd name="connsiteX4" fmla="*/ 60209 w 60210"/>
                <a:gd name="connsiteY4" fmla="*/ 7964 h 200599"/>
                <a:gd name="connsiteX5" fmla="*/ 60209 w 60210"/>
                <a:gd name="connsiteY5" fmla="*/ 192994 h 200599"/>
                <a:gd name="connsiteX6" fmla="*/ 30104 w 60210"/>
                <a:gd name="connsiteY6" fmla="*/ 200520 h 200599"/>
                <a:gd name="connsiteX7" fmla="*/ 19356 w 60210"/>
                <a:gd name="connsiteY7" fmla="*/ 188770 h 200599"/>
                <a:gd name="connsiteX8" fmla="*/ 13753 w 60210"/>
                <a:gd name="connsiteY8" fmla="*/ 6111 h 200599"/>
                <a:gd name="connsiteX0" fmla="*/ 0 w 60210"/>
                <a:gd name="connsiteY0" fmla="*/ 9055 h 201690"/>
                <a:gd name="connsiteX1" fmla="*/ 30105 w 60210"/>
                <a:gd name="connsiteY1" fmla="*/ 16581 h 201690"/>
                <a:gd name="connsiteX2" fmla="*/ 60210 w 60210"/>
                <a:gd name="connsiteY2" fmla="*/ 9055 h 201690"/>
                <a:gd name="connsiteX3" fmla="*/ 60209 w 60210"/>
                <a:gd name="connsiteY3" fmla="*/ 194085 h 201690"/>
                <a:gd name="connsiteX4" fmla="*/ 30104 w 60210"/>
                <a:gd name="connsiteY4" fmla="*/ 201611 h 201690"/>
                <a:gd name="connsiteX5" fmla="*/ 16641 w 60210"/>
                <a:gd name="connsiteY5" fmla="*/ 189689 h 201690"/>
                <a:gd name="connsiteX6" fmla="*/ 0 w 60210"/>
                <a:gd name="connsiteY6" fmla="*/ 9055 h 201690"/>
                <a:gd name="connsiteX0" fmla="*/ 24962 w 60210"/>
                <a:gd name="connsiteY0" fmla="*/ 2460 h 201690"/>
                <a:gd name="connsiteX1" fmla="*/ 30105 w 60210"/>
                <a:gd name="connsiteY1" fmla="*/ 1529 h 201690"/>
                <a:gd name="connsiteX2" fmla="*/ 60210 w 60210"/>
                <a:gd name="connsiteY2" fmla="*/ 9055 h 201690"/>
                <a:gd name="connsiteX3" fmla="*/ 30105 w 60210"/>
                <a:gd name="connsiteY3" fmla="*/ 16581 h 201690"/>
                <a:gd name="connsiteX4" fmla="*/ 24962 w 60210"/>
                <a:gd name="connsiteY4" fmla="*/ 2460 h 201690"/>
                <a:gd name="connsiteX0" fmla="*/ 60209 w 60210"/>
                <a:gd name="connsiteY0" fmla="*/ 9055 h 201690"/>
                <a:gd name="connsiteX1" fmla="*/ 30104 w 60210"/>
                <a:gd name="connsiteY1" fmla="*/ 16581 h 201690"/>
                <a:gd name="connsiteX2" fmla="*/ 16639 w 60210"/>
                <a:gd name="connsiteY2" fmla="*/ 4658 h 201690"/>
                <a:gd name="connsiteX3" fmla="*/ 30104 w 60210"/>
                <a:gd name="connsiteY3" fmla="*/ 1529 h 201690"/>
                <a:gd name="connsiteX4" fmla="*/ 60209 w 60210"/>
                <a:gd name="connsiteY4" fmla="*/ 9055 h 201690"/>
                <a:gd name="connsiteX5" fmla="*/ 60209 w 60210"/>
                <a:gd name="connsiteY5" fmla="*/ 194085 h 201690"/>
                <a:gd name="connsiteX6" fmla="*/ 30104 w 60210"/>
                <a:gd name="connsiteY6" fmla="*/ 201611 h 201690"/>
                <a:gd name="connsiteX7" fmla="*/ 19356 w 60210"/>
                <a:gd name="connsiteY7" fmla="*/ 189861 h 201690"/>
                <a:gd name="connsiteX8" fmla="*/ 13753 w 60210"/>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 name="connsiteX0" fmla="*/ 0 w 49347"/>
                <a:gd name="connsiteY0" fmla="*/ 9746 h 201697"/>
                <a:gd name="connsiteX1" fmla="*/ 19242 w 49347"/>
                <a:gd name="connsiteY1" fmla="*/ 16581 h 201697"/>
                <a:gd name="connsiteX2" fmla="*/ 49347 w 49347"/>
                <a:gd name="connsiteY2" fmla="*/ 9055 h 201697"/>
                <a:gd name="connsiteX3" fmla="*/ 49346 w 49347"/>
                <a:gd name="connsiteY3" fmla="*/ 194085 h 201697"/>
                <a:gd name="connsiteX4" fmla="*/ 19241 w 49347"/>
                <a:gd name="connsiteY4" fmla="*/ 201611 h 201697"/>
                <a:gd name="connsiteX5" fmla="*/ 5778 w 49347"/>
                <a:gd name="connsiteY5" fmla="*/ 189689 h 201697"/>
                <a:gd name="connsiteX6" fmla="*/ 0 w 49347"/>
                <a:gd name="connsiteY6" fmla="*/ 9746 h 201697"/>
                <a:gd name="connsiteX0" fmla="*/ 14099 w 49347"/>
                <a:gd name="connsiteY0" fmla="*/ 2460 h 201697"/>
                <a:gd name="connsiteX1" fmla="*/ 19242 w 49347"/>
                <a:gd name="connsiteY1" fmla="*/ 1529 h 201697"/>
                <a:gd name="connsiteX2" fmla="*/ 49347 w 49347"/>
                <a:gd name="connsiteY2" fmla="*/ 9055 h 201697"/>
                <a:gd name="connsiteX3" fmla="*/ 19242 w 49347"/>
                <a:gd name="connsiteY3" fmla="*/ 16581 h 201697"/>
                <a:gd name="connsiteX4" fmla="*/ 14099 w 49347"/>
                <a:gd name="connsiteY4" fmla="*/ 2460 h 201697"/>
                <a:gd name="connsiteX0" fmla="*/ 49346 w 49347"/>
                <a:gd name="connsiteY0" fmla="*/ 9055 h 201697"/>
                <a:gd name="connsiteX1" fmla="*/ 19241 w 49347"/>
                <a:gd name="connsiteY1" fmla="*/ 16581 h 201697"/>
                <a:gd name="connsiteX2" fmla="*/ 5776 w 49347"/>
                <a:gd name="connsiteY2" fmla="*/ 4658 h 201697"/>
                <a:gd name="connsiteX3" fmla="*/ 19241 w 49347"/>
                <a:gd name="connsiteY3" fmla="*/ 1529 h 201697"/>
                <a:gd name="connsiteX4" fmla="*/ 49346 w 49347"/>
                <a:gd name="connsiteY4" fmla="*/ 9055 h 201697"/>
                <a:gd name="connsiteX5" fmla="*/ 49346 w 49347"/>
                <a:gd name="connsiteY5" fmla="*/ 194085 h 201697"/>
                <a:gd name="connsiteX6" fmla="*/ 19241 w 49347"/>
                <a:gd name="connsiteY6" fmla="*/ 201611 h 201697"/>
                <a:gd name="connsiteX7" fmla="*/ 5814 w 49347"/>
                <a:gd name="connsiteY7" fmla="*/ 189674 h 201697"/>
                <a:gd name="connsiteX8" fmla="*/ 2890 w 49347"/>
                <a:gd name="connsiteY8" fmla="*/ 7202 h 201697"/>
                <a:gd name="connsiteX0" fmla="*/ 0 w 49347"/>
                <a:gd name="connsiteY0" fmla="*/ 9746 h 201696"/>
                <a:gd name="connsiteX1" fmla="*/ 19242 w 49347"/>
                <a:gd name="connsiteY1" fmla="*/ 16581 h 201696"/>
                <a:gd name="connsiteX2" fmla="*/ 49347 w 49347"/>
                <a:gd name="connsiteY2" fmla="*/ 9055 h 201696"/>
                <a:gd name="connsiteX3" fmla="*/ 49346 w 49347"/>
                <a:gd name="connsiteY3" fmla="*/ 194085 h 201696"/>
                <a:gd name="connsiteX4" fmla="*/ 19241 w 49347"/>
                <a:gd name="connsiteY4" fmla="*/ 201611 h 201696"/>
                <a:gd name="connsiteX5" fmla="*/ 5778 w 49347"/>
                <a:gd name="connsiteY5" fmla="*/ 189689 h 201696"/>
                <a:gd name="connsiteX6" fmla="*/ 0 w 49347"/>
                <a:gd name="connsiteY6" fmla="*/ 9746 h 201696"/>
                <a:gd name="connsiteX0" fmla="*/ 14099 w 49347"/>
                <a:gd name="connsiteY0" fmla="*/ 2460 h 201696"/>
                <a:gd name="connsiteX1" fmla="*/ 19242 w 49347"/>
                <a:gd name="connsiteY1" fmla="*/ 1529 h 201696"/>
                <a:gd name="connsiteX2" fmla="*/ 49347 w 49347"/>
                <a:gd name="connsiteY2" fmla="*/ 9055 h 201696"/>
                <a:gd name="connsiteX3" fmla="*/ 19242 w 49347"/>
                <a:gd name="connsiteY3" fmla="*/ 16581 h 201696"/>
                <a:gd name="connsiteX4" fmla="*/ 14099 w 49347"/>
                <a:gd name="connsiteY4" fmla="*/ 2460 h 201696"/>
                <a:gd name="connsiteX0" fmla="*/ 49346 w 49347"/>
                <a:gd name="connsiteY0" fmla="*/ 9055 h 201696"/>
                <a:gd name="connsiteX1" fmla="*/ 19241 w 49347"/>
                <a:gd name="connsiteY1" fmla="*/ 16581 h 201696"/>
                <a:gd name="connsiteX2" fmla="*/ 5776 w 49347"/>
                <a:gd name="connsiteY2" fmla="*/ 4658 h 201696"/>
                <a:gd name="connsiteX3" fmla="*/ 19241 w 49347"/>
                <a:gd name="connsiteY3" fmla="*/ 1529 h 201696"/>
                <a:gd name="connsiteX4" fmla="*/ 49346 w 49347"/>
                <a:gd name="connsiteY4" fmla="*/ 9055 h 201696"/>
                <a:gd name="connsiteX5" fmla="*/ 49346 w 49347"/>
                <a:gd name="connsiteY5" fmla="*/ 194085 h 201696"/>
                <a:gd name="connsiteX6" fmla="*/ 19241 w 49347"/>
                <a:gd name="connsiteY6" fmla="*/ 201611 h 201696"/>
                <a:gd name="connsiteX7" fmla="*/ 5814 w 49347"/>
                <a:gd name="connsiteY7" fmla="*/ 189674 h 201696"/>
                <a:gd name="connsiteX8" fmla="*/ 8418 w 49347"/>
                <a:gd name="connsiteY8" fmla="*/ 4633 h 201696"/>
                <a:gd name="connsiteX0" fmla="*/ 0 w 49347"/>
                <a:gd name="connsiteY0" fmla="*/ 9746 h 201696"/>
                <a:gd name="connsiteX1" fmla="*/ 19242 w 49347"/>
                <a:gd name="connsiteY1" fmla="*/ 16581 h 201696"/>
                <a:gd name="connsiteX2" fmla="*/ 49347 w 49347"/>
                <a:gd name="connsiteY2" fmla="*/ 9055 h 201696"/>
                <a:gd name="connsiteX3" fmla="*/ 49346 w 49347"/>
                <a:gd name="connsiteY3" fmla="*/ 194085 h 201696"/>
                <a:gd name="connsiteX4" fmla="*/ 19241 w 49347"/>
                <a:gd name="connsiteY4" fmla="*/ 201611 h 201696"/>
                <a:gd name="connsiteX5" fmla="*/ 5778 w 49347"/>
                <a:gd name="connsiteY5" fmla="*/ 189689 h 201696"/>
                <a:gd name="connsiteX6" fmla="*/ 0 w 49347"/>
                <a:gd name="connsiteY6" fmla="*/ 9746 h 201696"/>
                <a:gd name="connsiteX0" fmla="*/ 14099 w 49347"/>
                <a:gd name="connsiteY0" fmla="*/ 2460 h 201696"/>
                <a:gd name="connsiteX1" fmla="*/ 19242 w 49347"/>
                <a:gd name="connsiteY1" fmla="*/ 1529 h 201696"/>
                <a:gd name="connsiteX2" fmla="*/ 49347 w 49347"/>
                <a:gd name="connsiteY2" fmla="*/ 9055 h 201696"/>
                <a:gd name="connsiteX3" fmla="*/ 19242 w 49347"/>
                <a:gd name="connsiteY3" fmla="*/ 16581 h 201696"/>
                <a:gd name="connsiteX4" fmla="*/ 14099 w 49347"/>
                <a:gd name="connsiteY4" fmla="*/ 2460 h 201696"/>
                <a:gd name="connsiteX0" fmla="*/ 49346 w 49347"/>
                <a:gd name="connsiteY0" fmla="*/ 9055 h 201696"/>
                <a:gd name="connsiteX1" fmla="*/ 19241 w 49347"/>
                <a:gd name="connsiteY1" fmla="*/ 16581 h 201696"/>
                <a:gd name="connsiteX2" fmla="*/ 5776 w 49347"/>
                <a:gd name="connsiteY2" fmla="*/ 4658 h 201696"/>
                <a:gd name="connsiteX3" fmla="*/ 19241 w 49347"/>
                <a:gd name="connsiteY3" fmla="*/ 1529 h 201696"/>
                <a:gd name="connsiteX4" fmla="*/ 49346 w 49347"/>
                <a:gd name="connsiteY4" fmla="*/ 9055 h 201696"/>
                <a:gd name="connsiteX5" fmla="*/ 49346 w 49347"/>
                <a:gd name="connsiteY5" fmla="*/ 194085 h 201696"/>
                <a:gd name="connsiteX6" fmla="*/ 19241 w 49347"/>
                <a:gd name="connsiteY6" fmla="*/ 201611 h 201696"/>
                <a:gd name="connsiteX7" fmla="*/ 5814 w 49347"/>
                <a:gd name="connsiteY7" fmla="*/ 189674 h 201696"/>
                <a:gd name="connsiteX8" fmla="*/ 8418 w 49347"/>
                <a:gd name="connsiteY8" fmla="*/ 4633 h 201696"/>
                <a:gd name="connsiteX0" fmla="*/ 5181 w 43810"/>
                <a:gd name="connsiteY0" fmla="*/ 10494 h 201696"/>
                <a:gd name="connsiteX1" fmla="*/ 13705 w 43810"/>
                <a:gd name="connsiteY1" fmla="*/ 16581 h 201696"/>
                <a:gd name="connsiteX2" fmla="*/ 43810 w 43810"/>
                <a:gd name="connsiteY2" fmla="*/ 9055 h 201696"/>
                <a:gd name="connsiteX3" fmla="*/ 43809 w 43810"/>
                <a:gd name="connsiteY3" fmla="*/ 194085 h 201696"/>
                <a:gd name="connsiteX4" fmla="*/ 13704 w 43810"/>
                <a:gd name="connsiteY4" fmla="*/ 201611 h 201696"/>
                <a:gd name="connsiteX5" fmla="*/ 241 w 43810"/>
                <a:gd name="connsiteY5" fmla="*/ 189689 h 201696"/>
                <a:gd name="connsiteX6" fmla="*/ 5181 w 43810"/>
                <a:gd name="connsiteY6" fmla="*/ 10494 h 201696"/>
                <a:gd name="connsiteX0" fmla="*/ 8562 w 43810"/>
                <a:gd name="connsiteY0" fmla="*/ 2460 h 201696"/>
                <a:gd name="connsiteX1" fmla="*/ 13705 w 43810"/>
                <a:gd name="connsiteY1" fmla="*/ 1529 h 201696"/>
                <a:gd name="connsiteX2" fmla="*/ 43810 w 43810"/>
                <a:gd name="connsiteY2" fmla="*/ 9055 h 201696"/>
                <a:gd name="connsiteX3" fmla="*/ 13705 w 43810"/>
                <a:gd name="connsiteY3" fmla="*/ 16581 h 201696"/>
                <a:gd name="connsiteX4" fmla="*/ 8562 w 43810"/>
                <a:gd name="connsiteY4" fmla="*/ 2460 h 201696"/>
                <a:gd name="connsiteX0" fmla="*/ 43809 w 43810"/>
                <a:gd name="connsiteY0" fmla="*/ 9055 h 201696"/>
                <a:gd name="connsiteX1" fmla="*/ 13704 w 43810"/>
                <a:gd name="connsiteY1" fmla="*/ 16581 h 201696"/>
                <a:gd name="connsiteX2" fmla="*/ 239 w 43810"/>
                <a:gd name="connsiteY2" fmla="*/ 4658 h 201696"/>
                <a:gd name="connsiteX3" fmla="*/ 13704 w 43810"/>
                <a:gd name="connsiteY3" fmla="*/ 1529 h 201696"/>
                <a:gd name="connsiteX4" fmla="*/ 43809 w 43810"/>
                <a:gd name="connsiteY4" fmla="*/ 9055 h 201696"/>
                <a:gd name="connsiteX5" fmla="*/ 43809 w 43810"/>
                <a:gd name="connsiteY5" fmla="*/ 194085 h 201696"/>
                <a:gd name="connsiteX6" fmla="*/ 13704 w 43810"/>
                <a:gd name="connsiteY6" fmla="*/ 201611 h 201696"/>
                <a:gd name="connsiteX7" fmla="*/ 277 w 43810"/>
                <a:gd name="connsiteY7" fmla="*/ 189674 h 201696"/>
                <a:gd name="connsiteX8" fmla="*/ 2881 w 43810"/>
                <a:gd name="connsiteY8" fmla="*/ 4633 h 201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0" h="201696" stroke="0" extrusionOk="0">
                  <a:moveTo>
                    <a:pt x="5181" y="10494"/>
                  </a:moveTo>
                  <a:cubicBezTo>
                    <a:pt x="5181" y="14650"/>
                    <a:pt x="7267" y="16821"/>
                    <a:pt x="13705" y="16581"/>
                  </a:cubicBezTo>
                  <a:cubicBezTo>
                    <a:pt x="20143" y="16341"/>
                    <a:pt x="43810" y="13211"/>
                    <a:pt x="43810" y="9055"/>
                  </a:cubicBezTo>
                  <a:cubicBezTo>
                    <a:pt x="43810" y="70732"/>
                    <a:pt x="43809" y="132408"/>
                    <a:pt x="43809" y="194085"/>
                  </a:cubicBezTo>
                  <a:cubicBezTo>
                    <a:pt x="43809" y="198241"/>
                    <a:pt x="30331" y="201611"/>
                    <a:pt x="13704" y="201611"/>
                  </a:cubicBezTo>
                  <a:cubicBezTo>
                    <a:pt x="-2923" y="201611"/>
                    <a:pt x="241" y="193845"/>
                    <a:pt x="241" y="189689"/>
                  </a:cubicBezTo>
                  <a:cubicBezTo>
                    <a:pt x="241" y="128012"/>
                    <a:pt x="5181" y="72171"/>
                    <a:pt x="5181" y="10494"/>
                  </a:cubicBezTo>
                  <a:close/>
                </a:path>
                <a:path w="43810" h="201696" fill="lighten" stroke="0" extrusionOk="0">
                  <a:moveTo>
                    <a:pt x="8562" y="2460"/>
                  </a:moveTo>
                  <a:cubicBezTo>
                    <a:pt x="8562" y="-1696"/>
                    <a:pt x="7830" y="430"/>
                    <a:pt x="13705" y="1529"/>
                  </a:cubicBezTo>
                  <a:cubicBezTo>
                    <a:pt x="19580" y="2628"/>
                    <a:pt x="43810" y="4899"/>
                    <a:pt x="43810" y="9055"/>
                  </a:cubicBezTo>
                  <a:cubicBezTo>
                    <a:pt x="43810" y="13211"/>
                    <a:pt x="19580" y="17680"/>
                    <a:pt x="13705" y="16581"/>
                  </a:cubicBezTo>
                  <a:cubicBezTo>
                    <a:pt x="7830" y="15482"/>
                    <a:pt x="8562" y="6616"/>
                    <a:pt x="8562" y="2460"/>
                  </a:cubicBezTo>
                  <a:close/>
                </a:path>
                <a:path w="43810" h="201696" fill="none" extrusionOk="0">
                  <a:moveTo>
                    <a:pt x="43809" y="9055"/>
                  </a:moveTo>
                  <a:cubicBezTo>
                    <a:pt x="43809" y="13211"/>
                    <a:pt x="20966" y="17314"/>
                    <a:pt x="13704" y="16581"/>
                  </a:cubicBezTo>
                  <a:cubicBezTo>
                    <a:pt x="6442" y="15848"/>
                    <a:pt x="239" y="8814"/>
                    <a:pt x="239" y="4658"/>
                  </a:cubicBezTo>
                  <a:cubicBezTo>
                    <a:pt x="239" y="502"/>
                    <a:pt x="6442" y="796"/>
                    <a:pt x="13704" y="1529"/>
                  </a:cubicBezTo>
                  <a:cubicBezTo>
                    <a:pt x="20966" y="2262"/>
                    <a:pt x="43809" y="4899"/>
                    <a:pt x="43809" y="9055"/>
                  </a:cubicBezTo>
                  <a:lnTo>
                    <a:pt x="43809" y="194085"/>
                  </a:lnTo>
                  <a:cubicBezTo>
                    <a:pt x="43809" y="198241"/>
                    <a:pt x="20959" y="202346"/>
                    <a:pt x="13704" y="201611"/>
                  </a:cubicBezTo>
                  <a:cubicBezTo>
                    <a:pt x="6449" y="200876"/>
                    <a:pt x="277" y="193830"/>
                    <a:pt x="277" y="189674"/>
                  </a:cubicBezTo>
                  <a:cubicBezTo>
                    <a:pt x="277" y="127997"/>
                    <a:pt x="2881" y="66310"/>
                    <a:pt x="2881" y="4633"/>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83" name="Cilindro 82">
              <a:extLst>
                <a:ext uri="{FF2B5EF4-FFF2-40B4-BE49-F238E27FC236}">
                  <a16:creationId xmlns="" xmlns:a16="http://schemas.microsoft.com/office/drawing/2014/main" id="{6471B953-2B20-4005-B18D-3125B8FC3ED8}"/>
                </a:ext>
              </a:extLst>
            </p:cNvPr>
            <p:cNvSpPr/>
            <p:nvPr/>
          </p:nvSpPr>
          <p:spPr>
            <a:xfrm rot="6161783">
              <a:off x="4204221" y="1632948"/>
              <a:ext cx="47293" cy="253434"/>
            </a:xfrm>
            <a:prstGeom prst="can">
              <a:avLst/>
            </a:prstGeom>
            <a:ln w="3175">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84" name="Cilindro 83">
              <a:extLst>
                <a:ext uri="{FF2B5EF4-FFF2-40B4-BE49-F238E27FC236}">
                  <a16:creationId xmlns="" xmlns:a16="http://schemas.microsoft.com/office/drawing/2014/main" id="{7B9DB64D-675D-4BEE-BA0D-63CB0891BEEF}"/>
                </a:ext>
              </a:extLst>
            </p:cNvPr>
            <p:cNvSpPr/>
            <p:nvPr/>
          </p:nvSpPr>
          <p:spPr>
            <a:xfrm rot="6564848">
              <a:off x="4429690" y="1677347"/>
              <a:ext cx="44140" cy="290749"/>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85" name="Cilindro 84">
              <a:extLst>
                <a:ext uri="{FF2B5EF4-FFF2-40B4-BE49-F238E27FC236}">
                  <a16:creationId xmlns="" xmlns:a16="http://schemas.microsoft.com/office/drawing/2014/main" id="{3951B40B-5C36-43B6-912B-770FDCB0D3BE}"/>
                </a:ext>
              </a:extLst>
            </p:cNvPr>
            <p:cNvSpPr/>
            <p:nvPr/>
          </p:nvSpPr>
          <p:spPr>
            <a:xfrm rot="6999341">
              <a:off x="4663690" y="1766532"/>
              <a:ext cx="44140" cy="307853"/>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86" name="Cilindro 85">
              <a:extLst>
                <a:ext uri="{FF2B5EF4-FFF2-40B4-BE49-F238E27FC236}">
                  <a16:creationId xmlns="" xmlns:a16="http://schemas.microsoft.com/office/drawing/2014/main" id="{F67B2D11-2B88-4EFD-B73A-FC70607C821E}"/>
                </a:ext>
              </a:extLst>
            </p:cNvPr>
            <p:cNvSpPr/>
            <p:nvPr/>
          </p:nvSpPr>
          <p:spPr>
            <a:xfrm rot="7675691">
              <a:off x="5051615" y="2035086"/>
              <a:ext cx="44140" cy="275202"/>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87" name="Cilindro 86">
              <a:extLst>
                <a:ext uri="{FF2B5EF4-FFF2-40B4-BE49-F238E27FC236}">
                  <a16:creationId xmlns="" xmlns:a16="http://schemas.microsoft.com/office/drawing/2014/main" id="{FB23B57D-B5A5-452D-BBAA-68CE1B439519}"/>
                </a:ext>
              </a:extLst>
            </p:cNvPr>
            <p:cNvSpPr/>
            <p:nvPr/>
          </p:nvSpPr>
          <p:spPr>
            <a:xfrm rot="8099053">
              <a:off x="5207701" y="2222896"/>
              <a:ext cx="69363" cy="192797"/>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88" name="Cilindro 87">
              <a:extLst>
                <a:ext uri="{FF2B5EF4-FFF2-40B4-BE49-F238E27FC236}">
                  <a16:creationId xmlns="" xmlns:a16="http://schemas.microsoft.com/office/drawing/2014/main" id="{7B350604-DCBF-4575-B7CD-176C4F38145C}"/>
                </a:ext>
              </a:extLst>
            </p:cNvPr>
            <p:cNvSpPr/>
            <p:nvPr/>
          </p:nvSpPr>
          <p:spPr>
            <a:xfrm rot="7455145">
              <a:off x="4873567" y="1920655"/>
              <a:ext cx="47293" cy="254989"/>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sp>
        <p:nvSpPr>
          <p:cNvPr id="89" name="Cilindro 198">
            <a:extLst>
              <a:ext uri="{FF2B5EF4-FFF2-40B4-BE49-F238E27FC236}">
                <a16:creationId xmlns="" xmlns:a16="http://schemas.microsoft.com/office/drawing/2014/main" id="{35EA68F7-BD89-4576-9055-266BBF80B2F4}"/>
              </a:ext>
            </a:extLst>
          </p:cNvPr>
          <p:cNvSpPr/>
          <p:nvPr/>
        </p:nvSpPr>
        <p:spPr bwMode="auto">
          <a:xfrm rot="3787819">
            <a:off x="4508822" y="3446758"/>
            <a:ext cx="47625" cy="246062"/>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90" name="Cilindro 198">
            <a:extLst>
              <a:ext uri="{FF2B5EF4-FFF2-40B4-BE49-F238E27FC236}">
                <a16:creationId xmlns="" xmlns:a16="http://schemas.microsoft.com/office/drawing/2014/main" id="{A0018FA5-82AD-49AC-9DAD-BFA7D4FACB9B}"/>
              </a:ext>
            </a:extLst>
          </p:cNvPr>
          <p:cNvSpPr/>
          <p:nvPr/>
        </p:nvSpPr>
        <p:spPr bwMode="auto">
          <a:xfrm rot="3787819">
            <a:off x="4309591" y="3584076"/>
            <a:ext cx="46037" cy="249238"/>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nvGrpSpPr>
          <p:cNvPr id="91" name="Grupo 140">
            <a:extLst>
              <a:ext uri="{FF2B5EF4-FFF2-40B4-BE49-F238E27FC236}">
                <a16:creationId xmlns="" xmlns:a16="http://schemas.microsoft.com/office/drawing/2014/main" id="{69AC085D-0FE7-4430-B2CC-35F4B3F1B626}"/>
              </a:ext>
            </a:extLst>
          </p:cNvPr>
          <p:cNvGrpSpPr>
            <a:grpSpLocks/>
          </p:cNvGrpSpPr>
          <p:nvPr/>
        </p:nvGrpSpPr>
        <p:grpSpPr bwMode="auto">
          <a:xfrm>
            <a:off x="2522066" y="3050676"/>
            <a:ext cx="1773238" cy="588962"/>
            <a:chOff x="3531181" y="1861577"/>
            <a:chExt cx="1610921" cy="636400"/>
          </a:xfrm>
        </p:grpSpPr>
        <p:sp>
          <p:nvSpPr>
            <p:cNvPr id="92" name="Cilindro 138">
              <a:extLst>
                <a:ext uri="{FF2B5EF4-FFF2-40B4-BE49-F238E27FC236}">
                  <a16:creationId xmlns="" xmlns:a16="http://schemas.microsoft.com/office/drawing/2014/main" id="{E589DAB8-B980-4B2B-9806-1A67D0C033EE}"/>
                </a:ext>
              </a:extLst>
            </p:cNvPr>
            <p:cNvSpPr/>
            <p:nvPr/>
          </p:nvSpPr>
          <p:spPr>
            <a:xfrm rot="5181813">
              <a:off x="3607398" y="1788790"/>
              <a:ext cx="48030" cy="200464"/>
            </a:xfrm>
            <a:custGeom>
              <a:avLst/>
              <a:gdLst>
                <a:gd name="connsiteX0" fmla="*/ 0 w 60209"/>
                <a:gd name="connsiteY0" fmla="*/ 7526 h 200082"/>
                <a:gd name="connsiteX1" fmla="*/ 30105 w 60209"/>
                <a:gd name="connsiteY1" fmla="*/ 15052 h 200082"/>
                <a:gd name="connsiteX2" fmla="*/ 60210 w 60209"/>
                <a:gd name="connsiteY2" fmla="*/ 7526 h 200082"/>
                <a:gd name="connsiteX3" fmla="*/ 60209 w 60209"/>
                <a:gd name="connsiteY3" fmla="*/ 192556 h 200082"/>
                <a:gd name="connsiteX4" fmla="*/ 30104 w 60209"/>
                <a:gd name="connsiteY4" fmla="*/ 200082 h 200082"/>
                <a:gd name="connsiteX5" fmla="*/ -1 w 60209"/>
                <a:gd name="connsiteY5" fmla="*/ 192556 h 200082"/>
                <a:gd name="connsiteX6" fmla="*/ 0 w 60209"/>
                <a:gd name="connsiteY6" fmla="*/ 7526 h 200082"/>
                <a:gd name="connsiteX0" fmla="*/ 0 w 60209"/>
                <a:gd name="connsiteY0" fmla="*/ 7526 h 200082"/>
                <a:gd name="connsiteX1" fmla="*/ 30105 w 60209"/>
                <a:gd name="connsiteY1" fmla="*/ 0 h 200082"/>
                <a:gd name="connsiteX2" fmla="*/ 60210 w 60209"/>
                <a:gd name="connsiteY2" fmla="*/ 7526 h 200082"/>
                <a:gd name="connsiteX3" fmla="*/ 30105 w 60209"/>
                <a:gd name="connsiteY3" fmla="*/ 15052 h 200082"/>
                <a:gd name="connsiteX4" fmla="*/ 0 w 60209"/>
                <a:gd name="connsiteY4" fmla="*/ 7526 h 200082"/>
                <a:gd name="connsiteX0" fmla="*/ 60209 w 60209"/>
                <a:gd name="connsiteY0" fmla="*/ 7526 h 200082"/>
                <a:gd name="connsiteX1" fmla="*/ 30104 w 60209"/>
                <a:gd name="connsiteY1" fmla="*/ 15052 h 200082"/>
                <a:gd name="connsiteX2" fmla="*/ -1 w 60209"/>
                <a:gd name="connsiteY2" fmla="*/ 7526 h 200082"/>
                <a:gd name="connsiteX3" fmla="*/ 30104 w 60209"/>
                <a:gd name="connsiteY3" fmla="*/ 0 h 200082"/>
                <a:gd name="connsiteX4" fmla="*/ 60209 w 60209"/>
                <a:gd name="connsiteY4" fmla="*/ 7526 h 200082"/>
                <a:gd name="connsiteX5" fmla="*/ 60209 w 60209"/>
                <a:gd name="connsiteY5" fmla="*/ 192556 h 200082"/>
                <a:gd name="connsiteX6" fmla="*/ 30104 w 60209"/>
                <a:gd name="connsiteY6" fmla="*/ 200082 h 200082"/>
                <a:gd name="connsiteX7" fmla="*/ -1 w 60209"/>
                <a:gd name="connsiteY7" fmla="*/ 192556 h 200082"/>
                <a:gd name="connsiteX8" fmla="*/ 0 w 60209"/>
                <a:gd name="connsiteY8" fmla="*/ 7526 h 200082"/>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0 w 60211"/>
                <a:gd name="connsiteY5" fmla="*/ 192556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408 w 60211"/>
                <a:gd name="connsiteY8" fmla="*/ 11105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754 w 60211"/>
                <a:gd name="connsiteY8" fmla="*/ 5673 h 200161"/>
                <a:gd name="connsiteX0" fmla="*/ 0 w 60210"/>
                <a:gd name="connsiteY0" fmla="*/ 7964 h 200599"/>
                <a:gd name="connsiteX1" fmla="*/ 30105 w 60210"/>
                <a:gd name="connsiteY1" fmla="*/ 15490 h 200599"/>
                <a:gd name="connsiteX2" fmla="*/ 60210 w 60210"/>
                <a:gd name="connsiteY2" fmla="*/ 7964 h 200599"/>
                <a:gd name="connsiteX3" fmla="*/ 60209 w 60210"/>
                <a:gd name="connsiteY3" fmla="*/ 192994 h 200599"/>
                <a:gd name="connsiteX4" fmla="*/ 30104 w 60210"/>
                <a:gd name="connsiteY4" fmla="*/ 200520 h 200599"/>
                <a:gd name="connsiteX5" fmla="*/ 16641 w 60210"/>
                <a:gd name="connsiteY5" fmla="*/ 188598 h 200599"/>
                <a:gd name="connsiteX6" fmla="*/ 0 w 60210"/>
                <a:gd name="connsiteY6" fmla="*/ 7964 h 200599"/>
                <a:gd name="connsiteX0" fmla="*/ 0 w 60210"/>
                <a:gd name="connsiteY0" fmla="*/ 7964 h 200599"/>
                <a:gd name="connsiteX1" fmla="*/ 30105 w 60210"/>
                <a:gd name="connsiteY1" fmla="*/ 438 h 200599"/>
                <a:gd name="connsiteX2" fmla="*/ 60210 w 60210"/>
                <a:gd name="connsiteY2" fmla="*/ 7964 h 200599"/>
                <a:gd name="connsiteX3" fmla="*/ 30105 w 60210"/>
                <a:gd name="connsiteY3" fmla="*/ 15490 h 200599"/>
                <a:gd name="connsiteX4" fmla="*/ 0 w 60210"/>
                <a:gd name="connsiteY4" fmla="*/ 7964 h 200599"/>
                <a:gd name="connsiteX0" fmla="*/ 60209 w 60210"/>
                <a:gd name="connsiteY0" fmla="*/ 7964 h 200599"/>
                <a:gd name="connsiteX1" fmla="*/ 30104 w 60210"/>
                <a:gd name="connsiteY1" fmla="*/ 15490 h 200599"/>
                <a:gd name="connsiteX2" fmla="*/ 16639 w 60210"/>
                <a:gd name="connsiteY2" fmla="*/ 3567 h 200599"/>
                <a:gd name="connsiteX3" fmla="*/ 30104 w 60210"/>
                <a:gd name="connsiteY3" fmla="*/ 438 h 200599"/>
                <a:gd name="connsiteX4" fmla="*/ 60209 w 60210"/>
                <a:gd name="connsiteY4" fmla="*/ 7964 h 200599"/>
                <a:gd name="connsiteX5" fmla="*/ 60209 w 60210"/>
                <a:gd name="connsiteY5" fmla="*/ 192994 h 200599"/>
                <a:gd name="connsiteX6" fmla="*/ 30104 w 60210"/>
                <a:gd name="connsiteY6" fmla="*/ 200520 h 200599"/>
                <a:gd name="connsiteX7" fmla="*/ 19356 w 60210"/>
                <a:gd name="connsiteY7" fmla="*/ 188770 h 200599"/>
                <a:gd name="connsiteX8" fmla="*/ 13753 w 60210"/>
                <a:gd name="connsiteY8" fmla="*/ 6111 h 200599"/>
                <a:gd name="connsiteX0" fmla="*/ 0 w 60210"/>
                <a:gd name="connsiteY0" fmla="*/ 9055 h 201690"/>
                <a:gd name="connsiteX1" fmla="*/ 30105 w 60210"/>
                <a:gd name="connsiteY1" fmla="*/ 16581 h 201690"/>
                <a:gd name="connsiteX2" fmla="*/ 60210 w 60210"/>
                <a:gd name="connsiteY2" fmla="*/ 9055 h 201690"/>
                <a:gd name="connsiteX3" fmla="*/ 60209 w 60210"/>
                <a:gd name="connsiteY3" fmla="*/ 194085 h 201690"/>
                <a:gd name="connsiteX4" fmla="*/ 30104 w 60210"/>
                <a:gd name="connsiteY4" fmla="*/ 201611 h 201690"/>
                <a:gd name="connsiteX5" fmla="*/ 16641 w 60210"/>
                <a:gd name="connsiteY5" fmla="*/ 189689 h 201690"/>
                <a:gd name="connsiteX6" fmla="*/ 0 w 60210"/>
                <a:gd name="connsiteY6" fmla="*/ 9055 h 201690"/>
                <a:gd name="connsiteX0" fmla="*/ 24962 w 60210"/>
                <a:gd name="connsiteY0" fmla="*/ 2460 h 201690"/>
                <a:gd name="connsiteX1" fmla="*/ 30105 w 60210"/>
                <a:gd name="connsiteY1" fmla="*/ 1529 h 201690"/>
                <a:gd name="connsiteX2" fmla="*/ 60210 w 60210"/>
                <a:gd name="connsiteY2" fmla="*/ 9055 h 201690"/>
                <a:gd name="connsiteX3" fmla="*/ 30105 w 60210"/>
                <a:gd name="connsiteY3" fmla="*/ 16581 h 201690"/>
                <a:gd name="connsiteX4" fmla="*/ 24962 w 60210"/>
                <a:gd name="connsiteY4" fmla="*/ 2460 h 201690"/>
                <a:gd name="connsiteX0" fmla="*/ 60209 w 60210"/>
                <a:gd name="connsiteY0" fmla="*/ 9055 h 201690"/>
                <a:gd name="connsiteX1" fmla="*/ 30104 w 60210"/>
                <a:gd name="connsiteY1" fmla="*/ 16581 h 201690"/>
                <a:gd name="connsiteX2" fmla="*/ 16639 w 60210"/>
                <a:gd name="connsiteY2" fmla="*/ 4658 h 201690"/>
                <a:gd name="connsiteX3" fmla="*/ 30104 w 60210"/>
                <a:gd name="connsiteY3" fmla="*/ 1529 h 201690"/>
                <a:gd name="connsiteX4" fmla="*/ 60209 w 60210"/>
                <a:gd name="connsiteY4" fmla="*/ 9055 h 201690"/>
                <a:gd name="connsiteX5" fmla="*/ 60209 w 60210"/>
                <a:gd name="connsiteY5" fmla="*/ 194085 h 201690"/>
                <a:gd name="connsiteX6" fmla="*/ 30104 w 60210"/>
                <a:gd name="connsiteY6" fmla="*/ 201611 h 201690"/>
                <a:gd name="connsiteX7" fmla="*/ 19356 w 60210"/>
                <a:gd name="connsiteY7" fmla="*/ 189861 h 201690"/>
                <a:gd name="connsiteX8" fmla="*/ 13753 w 60210"/>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47" h="201690" stroke="0" extrusionOk="0">
                  <a:moveTo>
                    <a:pt x="0" y="9746"/>
                  </a:moveTo>
                  <a:cubicBezTo>
                    <a:pt x="0" y="13902"/>
                    <a:pt x="11018" y="16696"/>
                    <a:pt x="19242" y="16581"/>
                  </a:cubicBezTo>
                  <a:cubicBezTo>
                    <a:pt x="27467" y="16466"/>
                    <a:pt x="49347" y="13211"/>
                    <a:pt x="49347" y="9055"/>
                  </a:cubicBezTo>
                  <a:cubicBezTo>
                    <a:pt x="49347" y="70732"/>
                    <a:pt x="49346" y="132408"/>
                    <a:pt x="49346" y="194085"/>
                  </a:cubicBezTo>
                  <a:cubicBezTo>
                    <a:pt x="49346" y="198241"/>
                    <a:pt x="35868" y="201611"/>
                    <a:pt x="19241" y="201611"/>
                  </a:cubicBezTo>
                  <a:cubicBezTo>
                    <a:pt x="2614" y="201611"/>
                    <a:pt x="5778" y="193845"/>
                    <a:pt x="5778" y="189689"/>
                  </a:cubicBezTo>
                  <a:cubicBezTo>
                    <a:pt x="5778" y="128012"/>
                    <a:pt x="0" y="71423"/>
                    <a:pt x="0" y="9746"/>
                  </a:cubicBezTo>
                  <a:close/>
                </a:path>
                <a:path w="49347" h="201690" fill="lighten" stroke="0" extrusionOk="0">
                  <a:moveTo>
                    <a:pt x="14099" y="2460"/>
                  </a:moveTo>
                  <a:cubicBezTo>
                    <a:pt x="14099" y="-1696"/>
                    <a:pt x="13367" y="430"/>
                    <a:pt x="19242" y="1529"/>
                  </a:cubicBezTo>
                  <a:cubicBezTo>
                    <a:pt x="25117" y="2628"/>
                    <a:pt x="49347" y="4899"/>
                    <a:pt x="49347" y="9055"/>
                  </a:cubicBezTo>
                  <a:cubicBezTo>
                    <a:pt x="49347" y="13211"/>
                    <a:pt x="25117" y="17680"/>
                    <a:pt x="19242" y="16581"/>
                  </a:cubicBezTo>
                  <a:cubicBezTo>
                    <a:pt x="13367" y="15482"/>
                    <a:pt x="14099" y="6616"/>
                    <a:pt x="14099" y="2460"/>
                  </a:cubicBezTo>
                  <a:close/>
                </a:path>
                <a:path w="49347" h="201690" fill="none" extrusionOk="0">
                  <a:moveTo>
                    <a:pt x="49346" y="9055"/>
                  </a:moveTo>
                  <a:cubicBezTo>
                    <a:pt x="49346" y="13211"/>
                    <a:pt x="26503" y="17314"/>
                    <a:pt x="19241" y="16581"/>
                  </a:cubicBezTo>
                  <a:cubicBezTo>
                    <a:pt x="11979" y="15848"/>
                    <a:pt x="5776" y="8814"/>
                    <a:pt x="5776" y="4658"/>
                  </a:cubicBezTo>
                  <a:cubicBezTo>
                    <a:pt x="5776" y="502"/>
                    <a:pt x="11979" y="796"/>
                    <a:pt x="19241" y="1529"/>
                  </a:cubicBezTo>
                  <a:cubicBezTo>
                    <a:pt x="26503" y="2262"/>
                    <a:pt x="49346" y="4899"/>
                    <a:pt x="49346" y="9055"/>
                  </a:cubicBezTo>
                  <a:lnTo>
                    <a:pt x="49346" y="194085"/>
                  </a:lnTo>
                  <a:cubicBezTo>
                    <a:pt x="49346" y="198241"/>
                    <a:pt x="26050" y="202315"/>
                    <a:pt x="19241" y="201611"/>
                  </a:cubicBezTo>
                  <a:cubicBezTo>
                    <a:pt x="12432" y="200907"/>
                    <a:pt x="8493" y="194017"/>
                    <a:pt x="8493" y="189861"/>
                  </a:cubicBezTo>
                  <a:cubicBezTo>
                    <a:pt x="8493" y="128184"/>
                    <a:pt x="2890" y="68879"/>
                    <a:pt x="2890" y="7202"/>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93" name="Cilindro 138">
              <a:extLst>
                <a:ext uri="{FF2B5EF4-FFF2-40B4-BE49-F238E27FC236}">
                  <a16:creationId xmlns="" xmlns:a16="http://schemas.microsoft.com/office/drawing/2014/main" id="{32B1A4C1-4242-427D-BC4A-7E6A71888FDB}"/>
                </a:ext>
              </a:extLst>
            </p:cNvPr>
            <p:cNvSpPr/>
            <p:nvPr/>
          </p:nvSpPr>
          <p:spPr>
            <a:xfrm rot="5181813">
              <a:off x="3794298" y="1793156"/>
              <a:ext cx="46314" cy="183157"/>
            </a:xfrm>
            <a:custGeom>
              <a:avLst/>
              <a:gdLst>
                <a:gd name="connsiteX0" fmla="*/ 0 w 60209"/>
                <a:gd name="connsiteY0" fmla="*/ 7526 h 200082"/>
                <a:gd name="connsiteX1" fmla="*/ 30105 w 60209"/>
                <a:gd name="connsiteY1" fmla="*/ 15052 h 200082"/>
                <a:gd name="connsiteX2" fmla="*/ 60210 w 60209"/>
                <a:gd name="connsiteY2" fmla="*/ 7526 h 200082"/>
                <a:gd name="connsiteX3" fmla="*/ 60209 w 60209"/>
                <a:gd name="connsiteY3" fmla="*/ 192556 h 200082"/>
                <a:gd name="connsiteX4" fmla="*/ 30104 w 60209"/>
                <a:gd name="connsiteY4" fmla="*/ 200082 h 200082"/>
                <a:gd name="connsiteX5" fmla="*/ -1 w 60209"/>
                <a:gd name="connsiteY5" fmla="*/ 192556 h 200082"/>
                <a:gd name="connsiteX6" fmla="*/ 0 w 60209"/>
                <a:gd name="connsiteY6" fmla="*/ 7526 h 200082"/>
                <a:gd name="connsiteX0" fmla="*/ 0 w 60209"/>
                <a:gd name="connsiteY0" fmla="*/ 7526 h 200082"/>
                <a:gd name="connsiteX1" fmla="*/ 30105 w 60209"/>
                <a:gd name="connsiteY1" fmla="*/ 0 h 200082"/>
                <a:gd name="connsiteX2" fmla="*/ 60210 w 60209"/>
                <a:gd name="connsiteY2" fmla="*/ 7526 h 200082"/>
                <a:gd name="connsiteX3" fmla="*/ 30105 w 60209"/>
                <a:gd name="connsiteY3" fmla="*/ 15052 h 200082"/>
                <a:gd name="connsiteX4" fmla="*/ 0 w 60209"/>
                <a:gd name="connsiteY4" fmla="*/ 7526 h 200082"/>
                <a:gd name="connsiteX0" fmla="*/ 60209 w 60209"/>
                <a:gd name="connsiteY0" fmla="*/ 7526 h 200082"/>
                <a:gd name="connsiteX1" fmla="*/ 30104 w 60209"/>
                <a:gd name="connsiteY1" fmla="*/ 15052 h 200082"/>
                <a:gd name="connsiteX2" fmla="*/ -1 w 60209"/>
                <a:gd name="connsiteY2" fmla="*/ 7526 h 200082"/>
                <a:gd name="connsiteX3" fmla="*/ 30104 w 60209"/>
                <a:gd name="connsiteY3" fmla="*/ 0 h 200082"/>
                <a:gd name="connsiteX4" fmla="*/ 60209 w 60209"/>
                <a:gd name="connsiteY4" fmla="*/ 7526 h 200082"/>
                <a:gd name="connsiteX5" fmla="*/ 60209 w 60209"/>
                <a:gd name="connsiteY5" fmla="*/ 192556 h 200082"/>
                <a:gd name="connsiteX6" fmla="*/ 30104 w 60209"/>
                <a:gd name="connsiteY6" fmla="*/ 200082 h 200082"/>
                <a:gd name="connsiteX7" fmla="*/ -1 w 60209"/>
                <a:gd name="connsiteY7" fmla="*/ 192556 h 200082"/>
                <a:gd name="connsiteX8" fmla="*/ 0 w 60209"/>
                <a:gd name="connsiteY8" fmla="*/ 7526 h 200082"/>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0 w 60211"/>
                <a:gd name="connsiteY5" fmla="*/ 192556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408 w 60211"/>
                <a:gd name="connsiteY8" fmla="*/ 11105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754 w 60211"/>
                <a:gd name="connsiteY8" fmla="*/ 5673 h 200161"/>
                <a:gd name="connsiteX0" fmla="*/ 0 w 60210"/>
                <a:gd name="connsiteY0" fmla="*/ 7964 h 200599"/>
                <a:gd name="connsiteX1" fmla="*/ 30105 w 60210"/>
                <a:gd name="connsiteY1" fmla="*/ 15490 h 200599"/>
                <a:gd name="connsiteX2" fmla="*/ 60210 w 60210"/>
                <a:gd name="connsiteY2" fmla="*/ 7964 h 200599"/>
                <a:gd name="connsiteX3" fmla="*/ 60209 w 60210"/>
                <a:gd name="connsiteY3" fmla="*/ 192994 h 200599"/>
                <a:gd name="connsiteX4" fmla="*/ 30104 w 60210"/>
                <a:gd name="connsiteY4" fmla="*/ 200520 h 200599"/>
                <a:gd name="connsiteX5" fmla="*/ 16641 w 60210"/>
                <a:gd name="connsiteY5" fmla="*/ 188598 h 200599"/>
                <a:gd name="connsiteX6" fmla="*/ 0 w 60210"/>
                <a:gd name="connsiteY6" fmla="*/ 7964 h 200599"/>
                <a:gd name="connsiteX0" fmla="*/ 0 w 60210"/>
                <a:gd name="connsiteY0" fmla="*/ 7964 h 200599"/>
                <a:gd name="connsiteX1" fmla="*/ 30105 w 60210"/>
                <a:gd name="connsiteY1" fmla="*/ 438 h 200599"/>
                <a:gd name="connsiteX2" fmla="*/ 60210 w 60210"/>
                <a:gd name="connsiteY2" fmla="*/ 7964 h 200599"/>
                <a:gd name="connsiteX3" fmla="*/ 30105 w 60210"/>
                <a:gd name="connsiteY3" fmla="*/ 15490 h 200599"/>
                <a:gd name="connsiteX4" fmla="*/ 0 w 60210"/>
                <a:gd name="connsiteY4" fmla="*/ 7964 h 200599"/>
                <a:gd name="connsiteX0" fmla="*/ 60209 w 60210"/>
                <a:gd name="connsiteY0" fmla="*/ 7964 h 200599"/>
                <a:gd name="connsiteX1" fmla="*/ 30104 w 60210"/>
                <a:gd name="connsiteY1" fmla="*/ 15490 h 200599"/>
                <a:gd name="connsiteX2" fmla="*/ 16639 w 60210"/>
                <a:gd name="connsiteY2" fmla="*/ 3567 h 200599"/>
                <a:gd name="connsiteX3" fmla="*/ 30104 w 60210"/>
                <a:gd name="connsiteY3" fmla="*/ 438 h 200599"/>
                <a:gd name="connsiteX4" fmla="*/ 60209 w 60210"/>
                <a:gd name="connsiteY4" fmla="*/ 7964 h 200599"/>
                <a:gd name="connsiteX5" fmla="*/ 60209 w 60210"/>
                <a:gd name="connsiteY5" fmla="*/ 192994 h 200599"/>
                <a:gd name="connsiteX6" fmla="*/ 30104 w 60210"/>
                <a:gd name="connsiteY6" fmla="*/ 200520 h 200599"/>
                <a:gd name="connsiteX7" fmla="*/ 19356 w 60210"/>
                <a:gd name="connsiteY7" fmla="*/ 188770 h 200599"/>
                <a:gd name="connsiteX8" fmla="*/ 13753 w 60210"/>
                <a:gd name="connsiteY8" fmla="*/ 6111 h 200599"/>
                <a:gd name="connsiteX0" fmla="*/ 0 w 60210"/>
                <a:gd name="connsiteY0" fmla="*/ 9055 h 201690"/>
                <a:gd name="connsiteX1" fmla="*/ 30105 w 60210"/>
                <a:gd name="connsiteY1" fmla="*/ 16581 h 201690"/>
                <a:gd name="connsiteX2" fmla="*/ 60210 w 60210"/>
                <a:gd name="connsiteY2" fmla="*/ 9055 h 201690"/>
                <a:gd name="connsiteX3" fmla="*/ 60209 w 60210"/>
                <a:gd name="connsiteY3" fmla="*/ 194085 h 201690"/>
                <a:gd name="connsiteX4" fmla="*/ 30104 w 60210"/>
                <a:gd name="connsiteY4" fmla="*/ 201611 h 201690"/>
                <a:gd name="connsiteX5" fmla="*/ 16641 w 60210"/>
                <a:gd name="connsiteY5" fmla="*/ 189689 h 201690"/>
                <a:gd name="connsiteX6" fmla="*/ 0 w 60210"/>
                <a:gd name="connsiteY6" fmla="*/ 9055 h 201690"/>
                <a:gd name="connsiteX0" fmla="*/ 24962 w 60210"/>
                <a:gd name="connsiteY0" fmla="*/ 2460 h 201690"/>
                <a:gd name="connsiteX1" fmla="*/ 30105 w 60210"/>
                <a:gd name="connsiteY1" fmla="*/ 1529 h 201690"/>
                <a:gd name="connsiteX2" fmla="*/ 60210 w 60210"/>
                <a:gd name="connsiteY2" fmla="*/ 9055 h 201690"/>
                <a:gd name="connsiteX3" fmla="*/ 30105 w 60210"/>
                <a:gd name="connsiteY3" fmla="*/ 16581 h 201690"/>
                <a:gd name="connsiteX4" fmla="*/ 24962 w 60210"/>
                <a:gd name="connsiteY4" fmla="*/ 2460 h 201690"/>
                <a:gd name="connsiteX0" fmla="*/ 60209 w 60210"/>
                <a:gd name="connsiteY0" fmla="*/ 9055 h 201690"/>
                <a:gd name="connsiteX1" fmla="*/ 30104 w 60210"/>
                <a:gd name="connsiteY1" fmla="*/ 16581 h 201690"/>
                <a:gd name="connsiteX2" fmla="*/ 16639 w 60210"/>
                <a:gd name="connsiteY2" fmla="*/ 4658 h 201690"/>
                <a:gd name="connsiteX3" fmla="*/ 30104 w 60210"/>
                <a:gd name="connsiteY3" fmla="*/ 1529 h 201690"/>
                <a:gd name="connsiteX4" fmla="*/ 60209 w 60210"/>
                <a:gd name="connsiteY4" fmla="*/ 9055 h 201690"/>
                <a:gd name="connsiteX5" fmla="*/ 60209 w 60210"/>
                <a:gd name="connsiteY5" fmla="*/ 194085 h 201690"/>
                <a:gd name="connsiteX6" fmla="*/ 30104 w 60210"/>
                <a:gd name="connsiteY6" fmla="*/ 201611 h 201690"/>
                <a:gd name="connsiteX7" fmla="*/ 19356 w 60210"/>
                <a:gd name="connsiteY7" fmla="*/ 189861 h 201690"/>
                <a:gd name="connsiteX8" fmla="*/ 13753 w 60210"/>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 name="connsiteX0" fmla="*/ 0 w 49347"/>
                <a:gd name="connsiteY0" fmla="*/ 9746 h 201697"/>
                <a:gd name="connsiteX1" fmla="*/ 19242 w 49347"/>
                <a:gd name="connsiteY1" fmla="*/ 16581 h 201697"/>
                <a:gd name="connsiteX2" fmla="*/ 49347 w 49347"/>
                <a:gd name="connsiteY2" fmla="*/ 9055 h 201697"/>
                <a:gd name="connsiteX3" fmla="*/ 49346 w 49347"/>
                <a:gd name="connsiteY3" fmla="*/ 194085 h 201697"/>
                <a:gd name="connsiteX4" fmla="*/ 19241 w 49347"/>
                <a:gd name="connsiteY4" fmla="*/ 201611 h 201697"/>
                <a:gd name="connsiteX5" fmla="*/ 5778 w 49347"/>
                <a:gd name="connsiteY5" fmla="*/ 189689 h 201697"/>
                <a:gd name="connsiteX6" fmla="*/ 0 w 49347"/>
                <a:gd name="connsiteY6" fmla="*/ 9746 h 201697"/>
                <a:gd name="connsiteX0" fmla="*/ 14099 w 49347"/>
                <a:gd name="connsiteY0" fmla="*/ 2460 h 201697"/>
                <a:gd name="connsiteX1" fmla="*/ 19242 w 49347"/>
                <a:gd name="connsiteY1" fmla="*/ 1529 h 201697"/>
                <a:gd name="connsiteX2" fmla="*/ 49347 w 49347"/>
                <a:gd name="connsiteY2" fmla="*/ 9055 h 201697"/>
                <a:gd name="connsiteX3" fmla="*/ 19242 w 49347"/>
                <a:gd name="connsiteY3" fmla="*/ 16581 h 201697"/>
                <a:gd name="connsiteX4" fmla="*/ 14099 w 49347"/>
                <a:gd name="connsiteY4" fmla="*/ 2460 h 201697"/>
                <a:gd name="connsiteX0" fmla="*/ 49346 w 49347"/>
                <a:gd name="connsiteY0" fmla="*/ 9055 h 201697"/>
                <a:gd name="connsiteX1" fmla="*/ 19241 w 49347"/>
                <a:gd name="connsiteY1" fmla="*/ 16581 h 201697"/>
                <a:gd name="connsiteX2" fmla="*/ 5776 w 49347"/>
                <a:gd name="connsiteY2" fmla="*/ 4658 h 201697"/>
                <a:gd name="connsiteX3" fmla="*/ 19241 w 49347"/>
                <a:gd name="connsiteY3" fmla="*/ 1529 h 201697"/>
                <a:gd name="connsiteX4" fmla="*/ 49346 w 49347"/>
                <a:gd name="connsiteY4" fmla="*/ 9055 h 201697"/>
                <a:gd name="connsiteX5" fmla="*/ 49346 w 49347"/>
                <a:gd name="connsiteY5" fmla="*/ 194085 h 201697"/>
                <a:gd name="connsiteX6" fmla="*/ 19241 w 49347"/>
                <a:gd name="connsiteY6" fmla="*/ 201611 h 201697"/>
                <a:gd name="connsiteX7" fmla="*/ 5814 w 49347"/>
                <a:gd name="connsiteY7" fmla="*/ 189674 h 201697"/>
                <a:gd name="connsiteX8" fmla="*/ 2890 w 49347"/>
                <a:gd name="connsiteY8" fmla="*/ 7202 h 201697"/>
                <a:gd name="connsiteX0" fmla="*/ 0 w 49347"/>
                <a:gd name="connsiteY0" fmla="*/ 9746 h 201696"/>
                <a:gd name="connsiteX1" fmla="*/ 19242 w 49347"/>
                <a:gd name="connsiteY1" fmla="*/ 16581 h 201696"/>
                <a:gd name="connsiteX2" fmla="*/ 49347 w 49347"/>
                <a:gd name="connsiteY2" fmla="*/ 9055 h 201696"/>
                <a:gd name="connsiteX3" fmla="*/ 49346 w 49347"/>
                <a:gd name="connsiteY3" fmla="*/ 194085 h 201696"/>
                <a:gd name="connsiteX4" fmla="*/ 19241 w 49347"/>
                <a:gd name="connsiteY4" fmla="*/ 201611 h 201696"/>
                <a:gd name="connsiteX5" fmla="*/ 5778 w 49347"/>
                <a:gd name="connsiteY5" fmla="*/ 189689 h 201696"/>
                <a:gd name="connsiteX6" fmla="*/ 0 w 49347"/>
                <a:gd name="connsiteY6" fmla="*/ 9746 h 201696"/>
                <a:gd name="connsiteX0" fmla="*/ 14099 w 49347"/>
                <a:gd name="connsiteY0" fmla="*/ 2460 h 201696"/>
                <a:gd name="connsiteX1" fmla="*/ 19242 w 49347"/>
                <a:gd name="connsiteY1" fmla="*/ 1529 h 201696"/>
                <a:gd name="connsiteX2" fmla="*/ 49347 w 49347"/>
                <a:gd name="connsiteY2" fmla="*/ 9055 h 201696"/>
                <a:gd name="connsiteX3" fmla="*/ 19242 w 49347"/>
                <a:gd name="connsiteY3" fmla="*/ 16581 h 201696"/>
                <a:gd name="connsiteX4" fmla="*/ 14099 w 49347"/>
                <a:gd name="connsiteY4" fmla="*/ 2460 h 201696"/>
                <a:gd name="connsiteX0" fmla="*/ 49346 w 49347"/>
                <a:gd name="connsiteY0" fmla="*/ 9055 h 201696"/>
                <a:gd name="connsiteX1" fmla="*/ 19241 w 49347"/>
                <a:gd name="connsiteY1" fmla="*/ 16581 h 201696"/>
                <a:gd name="connsiteX2" fmla="*/ 5776 w 49347"/>
                <a:gd name="connsiteY2" fmla="*/ 4658 h 201696"/>
                <a:gd name="connsiteX3" fmla="*/ 19241 w 49347"/>
                <a:gd name="connsiteY3" fmla="*/ 1529 h 201696"/>
                <a:gd name="connsiteX4" fmla="*/ 49346 w 49347"/>
                <a:gd name="connsiteY4" fmla="*/ 9055 h 201696"/>
                <a:gd name="connsiteX5" fmla="*/ 49346 w 49347"/>
                <a:gd name="connsiteY5" fmla="*/ 194085 h 201696"/>
                <a:gd name="connsiteX6" fmla="*/ 19241 w 49347"/>
                <a:gd name="connsiteY6" fmla="*/ 201611 h 201696"/>
                <a:gd name="connsiteX7" fmla="*/ 5814 w 49347"/>
                <a:gd name="connsiteY7" fmla="*/ 189674 h 201696"/>
                <a:gd name="connsiteX8" fmla="*/ 8418 w 49347"/>
                <a:gd name="connsiteY8" fmla="*/ 4633 h 201696"/>
                <a:gd name="connsiteX0" fmla="*/ 0 w 49347"/>
                <a:gd name="connsiteY0" fmla="*/ 9746 h 201696"/>
                <a:gd name="connsiteX1" fmla="*/ 19242 w 49347"/>
                <a:gd name="connsiteY1" fmla="*/ 16581 h 201696"/>
                <a:gd name="connsiteX2" fmla="*/ 49347 w 49347"/>
                <a:gd name="connsiteY2" fmla="*/ 9055 h 201696"/>
                <a:gd name="connsiteX3" fmla="*/ 49346 w 49347"/>
                <a:gd name="connsiteY3" fmla="*/ 194085 h 201696"/>
                <a:gd name="connsiteX4" fmla="*/ 19241 w 49347"/>
                <a:gd name="connsiteY4" fmla="*/ 201611 h 201696"/>
                <a:gd name="connsiteX5" fmla="*/ 5778 w 49347"/>
                <a:gd name="connsiteY5" fmla="*/ 189689 h 201696"/>
                <a:gd name="connsiteX6" fmla="*/ 0 w 49347"/>
                <a:gd name="connsiteY6" fmla="*/ 9746 h 201696"/>
                <a:gd name="connsiteX0" fmla="*/ 14099 w 49347"/>
                <a:gd name="connsiteY0" fmla="*/ 2460 h 201696"/>
                <a:gd name="connsiteX1" fmla="*/ 19242 w 49347"/>
                <a:gd name="connsiteY1" fmla="*/ 1529 h 201696"/>
                <a:gd name="connsiteX2" fmla="*/ 49347 w 49347"/>
                <a:gd name="connsiteY2" fmla="*/ 9055 h 201696"/>
                <a:gd name="connsiteX3" fmla="*/ 19242 w 49347"/>
                <a:gd name="connsiteY3" fmla="*/ 16581 h 201696"/>
                <a:gd name="connsiteX4" fmla="*/ 14099 w 49347"/>
                <a:gd name="connsiteY4" fmla="*/ 2460 h 201696"/>
                <a:gd name="connsiteX0" fmla="*/ 49346 w 49347"/>
                <a:gd name="connsiteY0" fmla="*/ 9055 h 201696"/>
                <a:gd name="connsiteX1" fmla="*/ 19241 w 49347"/>
                <a:gd name="connsiteY1" fmla="*/ 16581 h 201696"/>
                <a:gd name="connsiteX2" fmla="*/ 5776 w 49347"/>
                <a:gd name="connsiteY2" fmla="*/ 4658 h 201696"/>
                <a:gd name="connsiteX3" fmla="*/ 19241 w 49347"/>
                <a:gd name="connsiteY3" fmla="*/ 1529 h 201696"/>
                <a:gd name="connsiteX4" fmla="*/ 49346 w 49347"/>
                <a:gd name="connsiteY4" fmla="*/ 9055 h 201696"/>
                <a:gd name="connsiteX5" fmla="*/ 49346 w 49347"/>
                <a:gd name="connsiteY5" fmla="*/ 194085 h 201696"/>
                <a:gd name="connsiteX6" fmla="*/ 19241 w 49347"/>
                <a:gd name="connsiteY6" fmla="*/ 201611 h 201696"/>
                <a:gd name="connsiteX7" fmla="*/ 5814 w 49347"/>
                <a:gd name="connsiteY7" fmla="*/ 189674 h 201696"/>
                <a:gd name="connsiteX8" fmla="*/ 8418 w 49347"/>
                <a:gd name="connsiteY8" fmla="*/ 4633 h 201696"/>
                <a:gd name="connsiteX0" fmla="*/ 5181 w 43810"/>
                <a:gd name="connsiteY0" fmla="*/ 10494 h 201696"/>
                <a:gd name="connsiteX1" fmla="*/ 13705 w 43810"/>
                <a:gd name="connsiteY1" fmla="*/ 16581 h 201696"/>
                <a:gd name="connsiteX2" fmla="*/ 43810 w 43810"/>
                <a:gd name="connsiteY2" fmla="*/ 9055 h 201696"/>
                <a:gd name="connsiteX3" fmla="*/ 43809 w 43810"/>
                <a:gd name="connsiteY3" fmla="*/ 194085 h 201696"/>
                <a:gd name="connsiteX4" fmla="*/ 13704 w 43810"/>
                <a:gd name="connsiteY4" fmla="*/ 201611 h 201696"/>
                <a:gd name="connsiteX5" fmla="*/ 241 w 43810"/>
                <a:gd name="connsiteY5" fmla="*/ 189689 h 201696"/>
                <a:gd name="connsiteX6" fmla="*/ 5181 w 43810"/>
                <a:gd name="connsiteY6" fmla="*/ 10494 h 201696"/>
                <a:gd name="connsiteX0" fmla="*/ 8562 w 43810"/>
                <a:gd name="connsiteY0" fmla="*/ 2460 h 201696"/>
                <a:gd name="connsiteX1" fmla="*/ 13705 w 43810"/>
                <a:gd name="connsiteY1" fmla="*/ 1529 h 201696"/>
                <a:gd name="connsiteX2" fmla="*/ 43810 w 43810"/>
                <a:gd name="connsiteY2" fmla="*/ 9055 h 201696"/>
                <a:gd name="connsiteX3" fmla="*/ 13705 w 43810"/>
                <a:gd name="connsiteY3" fmla="*/ 16581 h 201696"/>
                <a:gd name="connsiteX4" fmla="*/ 8562 w 43810"/>
                <a:gd name="connsiteY4" fmla="*/ 2460 h 201696"/>
                <a:gd name="connsiteX0" fmla="*/ 43809 w 43810"/>
                <a:gd name="connsiteY0" fmla="*/ 9055 h 201696"/>
                <a:gd name="connsiteX1" fmla="*/ 13704 w 43810"/>
                <a:gd name="connsiteY1" fmla="*/ 16581 h 201696"/>
                <a:gd name="connsiteX2" fmla="*/ 239 w 43810"/>
                <a:gd name="connsiteY2" fmla="*/ 4658 h 201696"/>
                <a:gd name="connsiteX3" fmla="*/ 13704 w 43810"/>
                <a:gd name="connsiteY3" fmla="*/ 1529 h 201696"/>
                <a:gd name="connsiteX4" fmla="*/ 43809 w 43810"/>
                <a:gd name="connsiteY4" fmla="*/ 9055 h 201696"/>
                <a:gd name="connsiteX5" fmla="*/ 43809 w 43810"/>
                <a:gd name="connsiteY5" fmla="*/ 194085 h 201696"/>
                <a:gd name="connsiteX6" fmla="*/ 13704 w 43810"/>
                <a:gd name="connsiteY6" fmla="*/ 201611 h 201696"/>
                <a:gd name="connsiteX7" fmla="*/ 277 w 43810"/>
                <a:gd name="connsiteY7" fmla="*/ 189674 h 201696"/>
                <a:gd name="connsiteX8" fmla="*/ 2881 w 43810"/>
                <a:gd name="connsiteY8" fmla="*/ 4633 h 201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0" h="201696" stroke="0" extrusionOk="0">
                  <a:moveTo>
                    <a:pt x="5181" y="10494"/>
                  </a:moveTo>
                  <a:cubicBezTo>
                    <a:pt x="5181" y="14650"/>
                    <a:pt x="7267" y="16821"/>
                    <a:pt x="13705" y="16581"/>
                  </a:cubicBezTo>
                  <a:cubicBezTo>
                    <a:pt x="20143" y="16341"/>
                    <a:pt x="43810" y="13211"/>
                    <a:pt x="43810" y="9055"/>
                  </a:cubicBezTo>
                  <a:cubicBezTo>
                    <a:pt x="43810" y="70732"/>
                    <a:pt x="43809" y="132408"/>
                    <a:pt x="43809" y="194085"/>
                  </a:cubicBezTo>
                  <a:cubicBezTo>
                    <a:pt x="43809" y="198241"/>
                    <a:pt x="30331" y="201611"/>
                    <a:pt x="13704" y="201611"/>
                  </a:cubicBezTo>
                  <a:cubicBezTo>
                    <a:pt x="-2923" y="201611"/>
                    <a:pt x="241" y="193845"/>
                    <a:pt x="241" y="189689"/>
                  </a:cubicBezTo>
                  <a:cubicBezTo>
                    <a:pt x="241" y="128012"/>
                    <a:pt x="5181" y="72171"/>
                    <a:pt x="5181" y="10494"/>
                  </a:cubicBezTo>
                  <a:close/>
                </a:path>
                <a:path w="43810" h="201696" fill="lighten" stroke="0" extrusionOk="0">
                  <a:moveTo>
                    <a:pt x="8562" y="2460"/>
                  </a:moveTo>
                  <a:cubicBezTo>
                    <a:pt x="8562" y="-1696"/>
                    <a:pt x="7830" y="430"/>
                    <a:pt x="13705" y="1529"/>
                  </a:cubicBezTo>
                  <a:cubicBezTo>
                    <a:pt x="19580" y="2628"/>
                    <a:pt x="43810" y="4899"/>
                    <a:pt x="43810" y="9055"/>
                  </a:cubicBezTo>
                  <a:cubicBezTo>
                    <a:pt x="43810" y="13211"/>
                    <a:pt x="19580" y="17680"/>
                    <a:pt x="13705" y="16581"/>
                  </a:cubicBezTo>
                  <a:cubicBezTo>
                    <a:pt x="7830" y="15482"/>
                    <a:pt x="8562" y="6616"/>
                    <a:pt x="8562" y="2460"/>
                  </a:cubicBezTo>
                  <a:close/>
                </a:path>
                <a:path w="43810" h="201696" fill="none" extrusionOk="0">
                  <a:moveTo>
                    <a:pt x="43809" y="9055"/>
                  </a:moveTo>
                  <a:cubicBezTo>
                    <a:pt x="43809" y="13211"/>
                    <a:pt x="20966" y="17314"/>
                    <a:pt x="13704" y="16581"/>
                  </a:cubicBezTo>
                  <a:cubicBezTo>
                    <a:pt x="6442" y="15848"/>
                    <a:pt x="239" y="8814"/>
                    <a:pt x="239" y="4658"/>
                  </a:cubicBezTo>
                  <a:cubicBezTo>
                    <a:pt x="239" y="502"/>
                    <a:pt x="6442" y="796"/>
                    <a:pt x="13704" y="1529"/>
                  </a:cubicBezTo>
                  <a:cubicBezTo>
                    <a:pt x="20966" y="2262"/>
                    <a:pt x="43809" y="4899"/>
                    <a:pt x="43809" y="9055"/>
                  </a:cubicBezTo>
                  <a:lnTo>
                    <a:pt x="43809" y="194085"/>
                  </a:lnTo>
                  <a:cubicBezTo>
                    <a:pt x="43809" y="198241"/>
                    <a:pt x="20959" y="202346"/>
                    <a:pt x="13704" y="201611"/>
                  </a:cubicBezTo>
                  <a:cubicBezTo>
                    <a:pt x="6449" y="200876"/>
                    <a:pt x="277" y="193830"/>
                    <a:pt x="277" y="189674"/>
                  </a:cubicBezTo>
                  <a:cubicBezTo>
                    <a:pt x="277" y="127997"/>
                    <a:pt x="2881" y="66310"/>
                    <a:pt x="2881" y="4633"/>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94" name="Cilindro 93">
              <a:extLst>
                <a:ext uri="{FF2B5EF4-FFF2-40B4-BE49-F238E27FC236}">
                  <a16:creationId xmlns="" xmlns:a16="http://schemas.microsoft.com/office/drawing/2014/main" id="{B5678005-AF7B-4482-841A-202BD44D7D98}"/>
                </a:ext>
              </a:extLst>
            </p:cNvPr>
            <p:cNvSpPr/>
            <p:nvPr/>
          </p:nvSpPr>
          <p:spPr>
            <a:xfrm rot="6161783">
              <a:off x="3994898" y="1796024"/>
              <a:ext cx="44599" cy="213443"/>
            </a:xfrm>
            <a:prstGeom prst="can">
              <a:avLst/>
            </a:prstGeom>
            <a:ln w="3175">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95" name="Cilindro 94">
              <a:extLst>
                <a:ext uri="{FF2B5EF4-FFF2-40B4-BE49-F238E27FC236}">
                  <a16:creationId xmlns="" xmlns:a16="http://schemas.microsoft.com/office/drawing/2014/main" id="{354ED860-FF0F-49AB-B81A-58B039A1C0BE}"/>
                </a:ext>
              </a:extLst>
            </p:cNvPr>
            <p:cNvSpPr/>
            <p:nvPr/>
          </p:nvSpPr>
          <p:spPr>
            <a:xfrm rot="6564848">
              <a:off x="4221320" y="1846786"/>
              <a:ext cx="44599" cy="242287"/>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96" name="Cilindro 95">
              <a:extLst>
                <a:ext uri="{FF2B5EF4-FFF2-40B4-BE49-F238E27FC236}">
                  <a16:creationId xmlns="" xmlns:a16="http://schemas.microsoft.com/office/drawing/2014/main" id="{EAA39349-B8E8-4835-97CD-DF773D9F2E07}"/>
                </a:ext>
              </a:extLst>
            </p:cNvPr>
            <p:cNvSpPr/>
            <p:nvPr/>
          </p:nvSpPr>
          <p:spPr>
            <a:xfrm rot="6999341">
              <a:off x="4452966" y="1940509"/>
              <a:ext cx="51461" cy="253825"/>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97" name="Cilindro 96">
              <a:extLst>
                <a:ext uri="{FF2B5EF4-FFF2-40B4-BE49-F238E27FC236}">
                  <a16:creationId xmlns="" xmlns:a16="http://schemas.microsoft.com/office/drawing/2014/main" id="{F27E3435-93E3-4C3D-B6CD-753C6F9C3809}"/>
                </a:ext>
              </a:extLst>
            </p:cNvPr>
            <p:cNvSpPr/>
            <p:nvPr/>
          </p:nvSpPr>
          <p:spPr>
            <a:xfrm rot="7675691">
              <a:off x="4831813" y="2212682"/>
              <a:ext cx="48030" cy="220655"/>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98" name="Cilindro 97">
              <a:extLst>
                <a:ext uri="{FF2B5EF4-FFF2-40B4-BE49-F238E27FC236}">
                  <a16:creationId xmlns="" xmlns:a16="http://schemas.microsoft.com/office/drawing/2014/main" id="{4A78C78D-2AD5-4C4A-948F-85295B883AB9}"/>
                </a:ext>
              </a:extLst>
            </p:cNvPr>
            <p:cNvSpPr/>
            <p:nvPr/>
          </p:nvSpPr>
          <p:spPr>
            <a:xfrm rot="8099053">
              <a:off x="4999008" y="2346230"/>
              <a:ext cx="58322" cy="245171"/>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99" name="Cilindro 98">
              <a:extLst>
                <a:ext uri="{FF2B5EF4-FFF2-40B4-BE49-F238E27FC236}">
                  <a16:creationId xmlns="" xmlns:a16="http://schemas.microsoft.com/office/drawing/2014/main" id="{553EAB6A-93B2-4368-852B-670156A3A520}"/>
                </a:ext>
              </a:extLst>
            </p:cNvPr>
            <p:cNvSpPr/>
            <p:nvPr/>
          </p:nvSpPr>
          <p:spPr>
            <a:xfrm rot="7455145">
              <a:off x="4660231" y="2087500"/>
              <a:ext cx="56608" cy="212001"/>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sp>
        <p:nvSpPr>
          <p:cNvPr id="100" name="Cilindro 198">
            <a:extLst>
              <a:ext uri="{FF2B5EF4-FFF2-40B4-BE49-F238E27FC236}">
                <a16:creationId xmlns="" xmlns:a16="http://schemas.microsoft.com/office/drawing/2014/main" id="{69185D4A-F3F5-4425-B736-80BE12C81042}"/>
              </a:ext>
            </a:extLst>
          </p:cNvPr>
          <p:cNvSpPr/>
          <p:nvPr/>
        </p:nvSpPr>
        <p:spPr bwMode="auto">
          <a:xfrm rot="3920418">
            <a:off x="3601566" y="2598238"/>
            <a:ext cx="44450" cy="165100"/>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01" name="Cilindro 198">
            <a:extLst>
              <a:ext uri="{FF2B5EF4-FFF2-40B4-BE49-F238E27FC236}">
                <a16:creationId xmlns="" xmlns:a16="http://schemas.microsoft.com/office/drawing/2014/main" id="{15255B84-9488-422D-908C-CD276E357894}"/>
              </a:ext>
            </a:extLst>
          </p:cNvPr>
          <p:cNvSpPr/>
          <p:nvPr/>
        </p:nvSpPr>
        <p:spPr bwMode="auto">
          <a:xfrm rot="3787819">
            <a:off x="5472435" y="2959395"/>
            <a:ext cx="46037" cy="247650"/>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02" name="Cilindro 198">
            <a:extLst>
              <a:ext uri="{FF2B5EF4-FFF2-40B4-BE49-F238E27FC236}">
                <a16:creationId xmlns="" xmlns:a16="http://schemas.microsoft.com/office/drawing/2014/main" id="{3E77409C-D0BC-46FD-B6FD-196ECA50E3C1}"/>
              </a:ext>
            </a:extLst>
          </p:cNvPr>
          <p:cNvSpPr/>
          <p:nvPr/>
        </p:nvSpPr>
        <p:spPr bwMode="auto">
          <a:xfrm rot="3787819">
            <a:off x="5654998" y="2895894"/>
            <a:ext cx="44450" cy="246063"/>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03" name="Cilindro 198">
            <a:extLst>
              <a:ext uri="{FF2B5EF4-FFF2-40B4-BE49-F238E27FC236}">
                <a16:creationId xmlns="" xmlns:a16="http://schemas.microsoft.com/office/drawing/2014/main" id="{82BC3ADC-BB25-45C6-A199-76DF9EF8ED75}"/>
              </a:ext>
            </a:extLst>
          </p:cNvPr>
          <p:cNvSpPr/>
          <p:nvPr/>
        </p:nvSpPr>
        <p:spPr bwMode="auto">
          <a:xfrm rot="3787819">
            <a:off x="5857404" y="2825250"/>
            <a:ext cx="46038" cy="246063"/>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04" name="Cilindro 198">
            <a:extLst>
              <a:ext uri="{FF2B5EF4-FFF2-40B4-BE49-F238E27FC236}">
                <a16:creationId xmlns="" xmlns:a16="http://schemas.microsoft.com/office/drawing/2014/main" id="{9665CBA7-079F-41EF-A8C5-29A4CC7A7FD8}"/>
              </a:ext>
            </a:extLst>
          </p:cNvPr>
          <p:cNvSpPr/>
          <p:nvPr/>
        </p:nvSpPr>
        <p:spPr bwMode="auto">
          <a:xfrm rot="3787819">
            <a:off x="5993929" y="2749051"/>
            <a:ext cx="44450" cy="222250"/>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nvGrpSpPr>
          <p:cNvPr id="105" name="Grupo 404">
            <a:extLst>
              <a:ext uri="{FF2B5EF4-FFF2-40B4-BE49-F238E27FC236}">
                <a16:creationId xmlns="" xmlns:a16="http://schemas.microsoft.com/office/drawing/2014/main" id="{603A3AB4-42C1-44F1-BC33-07E22DD12A1D}"/>
              </a:ext>
            </a:extLst>
          </p:cNvPr>
          <p:cNvGrpSpPr>
            <a:grpSpLocks/>
          </p:cNvGrpSpPr>
          <p:nvPr/>
        </p:nvGrpSpPr>
        <p:grpSpPr bwMode="auto">
          <a:xfrm>
            <a:off x="4615979" y="2223588"/>
            <a:ext cx="1544637" cy="514350"/>
            <a:chOff x="4656639" y="3130506"/>
            <a:chExt cx="1654444" cy="515425"/>
          </a:xfrm>
        </p:grpSpPr>
        <p:sp>
          <p:nvSpPr>
            <p:cNvPr id="106" name="Cilindro 138">
              <a:extLst>
                <a:ext uri="{FF2B5EF4-FFF2-40B4-BE49-F238E27FC236}">
                  <a16:creationId xmlns="" xmlns:a16="http://schemas.microsoft.com/office/drawing/2014/main" id="{3E2001C5-060B-44FA-9B0C-C4F43BD68162}"/>
                </a:ext>
              </a:extLst>
            </p:cNvPr>
            <p:cNvSpPr/>
            <p:nvPr/>
          </p:nvSpPr>
          <p:spPr bwMode="auto">
            <a:xfrm rot="4922892">
              <a:off x="4734743" y="3071492"/>
              <a:ext cx="46134" cy="202342"/>
            </a:xfrm>
            <a:custGeom>
              <a:avLst/>
              <a:gdLst>
                <a:gd name="connsiteX0" fmla="*/ 0 w 60209"/>
                <a:gd name="connsiteY0" fmla="*/ 7526 h 200082"/>
                <a:gd name="connsiteX1" fmla="*/ 30105 w 60209"/>
                <a:gd name="connsiteY1" fmla="*/ 15052 h 200082"/>
                <a:gd name="connsiteX2" fmla="*/ 60210 w 60209"/>
                <a:gd name="connsiteY2" fmla="*/ 7526 h 200082"/>
                <a:gd name="connsiteX3" fmla="*/ 60209 w 60209"/>
                <a:gd name="connsiteY3" fmla="*/ 192556 h 200082"/>
                <a:gd name="connsiteX4" fmla="*/ 30104 w 60209"/>
                <a:gd name="connsiteY4" fmla="*/ 200082 h 200082"/>
                <a:gd name="connsiteX5" fmla="*/ -1 w 60209"/>
                <a:gd name="connsiteY5" fmla="*/ 192556 h 200082"/>
                <a:gd name="connsiteX6" fmla="*/ 0 w 60209"/>
                <a:gd name="connsiteY6" fmla="*/ 7526 h 200082"/>
                <a:gd name="connsiteX0" fmla="*/ 0 w 60209"/>
                <a:gd name="connsiteY0" fmla="*/ 7526 h 200082"/>
                <a:gd name="connsiteX1" fmla="*/ 30105 w 60209"/>
                <a:gd name="connsiteY1" fmla="*/ 0 h 200082"/>
                <a:gd name="connsiteX2" fmla="*/ 60210 w 60209"/>
                <a:gd name="connsiteY2" fmla="*/ 7526 h 200082"/>
                <a:gd name="connsiteX3" fmla="*/ 30105 w 60209"/>
                <a:gd name="connsiteY3" fmla="*/ 15052 h 200082"/>
                <a:gd name="connsiteX4" fmla="*/ 0 w 60209"/>
                <a:gd name="connsiteY4" fmla="*/ 7526 h 200082"/>
                <a:gd name="connsiteX0" fmla="*/ 60209 w 60209"/>
                <a:gd name="connsiteY0" fmla="*/ 7526 h 200082"/>
                <a:gd name="connsiteX1" fmla="*/ 30104 w 60209"/>
                <a:gd name="connsiteY1" fmla="*/ 15052 h 200082"/>
                <a:gd name="connsiteX2" fmla="*/ -1 w 60209"/>
                <a:gd name="connsiteY2" fmla="*/ 7526 h 200082"/>
                <a:gd name="connsiteX3" fmla="*/ 30104 w 60209"/>
                <a:gd name="connsiteY3" fmla="*/ 0 h 200082"/>
                <a:gd name="connsiteX4" fmla="*/ 60209 w 60209"/>
                <a:gd name="connsiteY4" fmla="*/ 7526 h 200082"/>
                <a:gd name="connsiteX5" fmla="*/ 60209 w 60209"/>
                <a:gd name="connsiteY5" fmla="*/ 192556 h 200082"/>
                <a:gd name="connsiteX6" fmla="*/ 30104 w 60209"/>
                <a:gd name="connsiteY6" fmla="*/ 200082 h 200082"/>
                <a:gd name="connsiteX7" fmla="*/ -1 w 60209"/>
                <a:gd name="connsiteY7" fmla="*/ 192556 h 200082"/>
                <a:gd name="connsiteX8" fmla="*/ 0 w 60209"/>
                <a:gd name="connsiteY8" fmla="*/ 7526 h 200082"/>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0 w 60211"/>
                <a:gd name="connsiteY5" fmla="*/ 192556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408 w 60211"/>
                <a:gd name="connsiteY8" fmla="*/ 11105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754 w 60211"/>
                <a:gd name="connsiteY8" fmla="*/ 5673 h 200161"/>
                <a:gd name="connsiteX0" fmla="*/ 0 w 60210"/>
                <a:gd name="connsiteY0" fmla="*/ 7964 h 200599"/>
                <a:gd name="connsiteX1" fmla="*/ 30105 w 60210"/>
                <a:gd name="connsiteY1" fmla="*/ 15490 h 200599"/>
                <a:gd name="connsiteX2" fmla="*/ 60210 w 60210"/>
                <a:gd name="connsiteY2" fmla="*/ 7964 h 200599"/>
                <a:gd name="connsiteX3" fmla="*/ 60209 w 60210"/>
                <a:gd name="connsiteY3" fmla="*/ 192994 h 200599"/>
                <a:gd name="connsiteX4" fmla="*/ 30104 w 60210"/>
                <a:gd name="connsiteY4" fmla="*/ 200520 h 200599"/>
                <a:gd name="connsiteX5" fmla="*/ 16641 w 60210"/>
                <a:gd name="connsiteY5" fmla="*/ 188598 h 200599"/>
                <a:gd name="connsiteX6" fmla="*/ 0 w 60210"/>
                <a:gd name="connsiteY6" fmla="*/ 7964 h 200599"/>
                <a:gd name="connsiteX0" fmla="*/ 0 w 60210"/>
                <a:gd name="connsiteY0" fmla="*/ 7964 h 200599"/>
                <a:gd name="connsiteX1" fmla="*/ 30105 w 60210"/>
                <a:gd name="connsiteY1" fmla="*/ 438 h 200599"/>
                <a:gd name="connsiteX2" fmla="*/ 60210 w 60210"/>
                <a:gd name="connsiteY2" fmla="*/ 7964 h 200599"/>
                <a:gd name="connsiteX3" fmla="*/ 30105 w 60210"/>
                <a:gd name="connsiteY3" fmla="*/ 15490 h 200599"/>
                <a:gd name="connsiteX4" fmla="*/ 0 w 60210"/>
                <a:gd name="connsiteY4" fmla="*/ 7964 h 200599"/>
                <a:gd name="connsiteX0" fmla="*/ 60209 w 60210"/>
                <a:gd name="connsiteY0" fmla="*/ 7964 h 200599"/>
                <a:gd name="connsiteX1" fmla="*/ 30104 w 60210"/>
                <a:gd name="connsiteY1" fmla="*/ 15490 h 200599"/>
                <a:gd name="connsiteX2" fmla="*/ 16639 w 60210"/>
                <a:gd name="connsiteY2" fmla="*/ 3567 h 200599"/>
                <a:gd name="connsiteX3" fmla="*/ 30104 w 60210"/>
                <a:gd name="connsiteY3" fmla="*/ 438 h 200599"/>
                <a:gd name="connsiteX4" fmla="*/ 60209 w 60210"/>
                <a:gd name="connsiteY4" fmla="*/ 7964 h 200599"/>
                <a:gd name="connsiteX5" fmla="*/ 60209 w 60210"/>
                <a:gd name="connsiteY5" fmla="*/ 192994 h 200599"/>
                <a:gd name="connsiteX6" fmla="*/ 30104 w 60210"/>
                <a:gd name="connsiteY6" fmla="*/ 200520 h 200599"/>
                <a:gd name="connsiteX7" fmla="*/ 19356 w 60210"/>
                <a:gd name="connsiteY7" fmla="*/ 188770 h 200599"/>
                <a:gd name="connsiteX8" fmla="*/ 13753 w 60210"/>
                <a:gd name="connsiteY8" fmla="*/ 6111 h 200599"/>
                <a:gd name="connsiteX0" fmla="*/ 0 w 60210"/>
                <a:gd name="connsiteY0" fmla="*/ 9055 h 201690"/>
                <a:gd name="connsiteX1" fmla="*/ 30105 w 60210"/>
                <a:gd name="connsiteY1" fmla="*/ 16581 h 201690"/>
                <a:gd name="connsiteX2" fmla="*/ 60210 w 60210"/>
                <a:gd name="connsiteY2" fmla="*/ 9055 h 201690"/>
                <a:gd name="connsiteX3" fmla="*/ 60209 w 60210"/>
                <a:gd name="connsiteY3" fmla="*/ 194085 h 201690"/>
                <a:gd name="connsiteX4" fmla="*/ 30104 w 60210"/>
                <a:gd name="connsiteY4" fmla="*/ 201611 h 201690"/>
                <a:gd name="connsiteX5" fmla="*/ 16641 w 60210"/>
                <a:gd name="connsiteY5" fmla="*/ 189689 h 201690"/>
                <a:gd name="connsiteX6" fmla="*/ 0 w 60210"/>
                <a:gd name="connsiteY6" fmla="*/ 9055 h 201690"/>
                <a:gd name="connsiteX0" fmla="*/ 24962 w 60210"/>
                <a:gd name="connsiteY0" fmla="*/ 2460 h 201690"/>
                <a:gd name="connsiteX1" fmla="*/ 30105 w 60210"/>
                <a:gd name="connsiteY1" fmla="*/ 1529 h 201690"/>
                <a:gd name="connsiteX2" fmla="*/ 60210 w 60210"/>
                <a:gd name="connsiteY2" fmla="*/ 9055 h 201690"/>
                <a:gd name="connsiteX3" fmla="*/ 30105 w 60210"/>
                <a:gd name="connsiteY3" fmla="*/ 16581 h 201690"/>
                <a:gd name="connsiteX4" fmla="*/ 24962 w 60210"/>
                <a:gd name="connsiteY4" fmla="*/ 2460 h 201690"/>
                <a:gd name="connsiteX0" fmla="*/ 60209 w 60210"/>
                <a:gd name="connsiteY0" fmla="*/ 9055 h 201690"/>
                <a:gd name="connsiteX1" fmla="*/ 30104 w 60210"/>
                <a:gd name="connsiteY1" fmla="*/ 16581 h 201690"/>
                <a:gd name="connsiteX2" fmla="*/ 16639 w 60210"/>
                <a:gd name="connsiteY2" fmla="*/ 4658 h 201690"/>
                <a:gd name="connsiteX3" fmla="*/ 30104 w 60210"/>
                <a:gd name="connsiteY3" fmla="*/ 1529 h 201690"/>
                <a:gd name="connsiteX4" fmla="*/ 60209 w 60210"/>
                <a:gd name="connsiteY4" fmla="*/ 9055 h 201690"/>
                <a:gd name="connsiteX5" fmla="*/ 60209 w 60210"/>
                <a:gd name="connsiteY5" fmla="*/ 194085 h 201690"/>
                <a:gd name="connsiteX6" fmla="*/ 30104 w 60210"/>
                <a:gd name="connsiteY6" fmla="*/ 201611 h 201690"/>
                <a:gd name="connsiteX7" fmla="*/ 19356 w 60210"/>
                <a:gd name="connsiteY7" fmla="*/ 189861 h 201690"/>
                <a:gd name="connsiteX8" fmla="*/ 13753 w 60210"/>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47" h="201690" stroke="0" extrusionOk="0">
                  <a:moveTo>
                    <a:pt x="0" y="9746"/>
                  </a:moveTo>
                  <a:cubicBezTo>
                    <a:pt x="0" y="13902"/>
                    <a:pt x="11018" y="16696"/>
                    <a:pt x="19242" y="16581"/>
                  </a:cubicBezTo>
                  <a:cubicBezTo>
                    <a:pt x="27467" y="16466"/>
                    <a:pt x="49347" y="13211"/>
                    <a:pt x="49347" y="9055"/>
                  </a:cubicBezTo>
                  <a:cubicBezTo>
                    <a:pt x="49347" y="70732"/>
                    <a:pt x="49346" y="132408"/>
                    <a:pt x="49346" y="194085"/>
                  </a:cubicBezTo>
                  <a:cubicBezTo>
                    <a:pt x="49346" y="198241"/>
                    <a:pt x="35868" y="201611"/>
                    <a:pt x="19241" y="201611"/>
                  </a:cubicBezTo>
                  <a:cubicBezTo>
                    <a:pt x="2614" y="201611"/>
                    <a:pt x="5778" y="193845"/>
                    <a:pt x="5778" y="189689"/>
                  </a:cubicBezTo>
                  <a:cubicBezTo>
                    <a:pt x="5778" y="128012"/>
                    <a:pt x="0" y="71423"/>
                    <a:pt x="0" y="9746"/>
                  </a:cubicBezTo>
                  <a:close/>
                </a:path>
                <a:path w="49347" h="201690" fill="lighten" stroke="0" extrusionOk="0">
                  <a:moveTo>
                    <a:pt x="14099" y="2460"/>
                  </a:moveTo>
                  <a:cubicBezTo>
                    <a:pt x="14099" y="-1696"/>
                    <a:pt x="13367" y="430"/>
                    <a:pt x="19242" y="1529"/>
                  </a:cubicBezTo>
                  <a:cubicBezTo>
                    <a:pt x="25117" y="2628"/>
                    <a:pt x="49347" y="4899"/>
                    <a:pt x="49347" y="9055"/>
                  </a:cubicBezTo>
                  <a:cubicBezTo>
                    <a:pt x="49347" y="13211"/>
                    <a:pt x="25117" y="17680"/>
                    <a:pt x="19242" y="16581"/>
                  </a:cubicBezTo>
                  <a:cubicBezTo>
                    <a:pt x="13367" y="15482"/>
                    <a:pt x="14099" y="6616"/>
                    <a:pt x="14099" y="2460"/>
                  </a:cubicBezTo>
                  <a:close/>
                </a:path>
                <a:path w="49347" h="201690" fill="none" extrusionOk="0">
                  <a:moveTo>
                    <a:pt x="49346" y="9055"/>
                  </a:moveTo>
                  <a:cubicBezTo>
                    <a:pt x="49346" y="13211"/>
                    <a:pt x="26503" y="17314"/>
                    <a:pt x="19241" y="16581"/>
                  </a:cubicBezTo>
                  <a:cubicBezTo>
                    <a:pt x="11979" y="15848"/>
                    <a:pt x="5776" y="8814"/>
                    <a:pt x="5776" y="4658"/>
                  </a:cubicBezTo>
                  <a:cubicBezTo>
                    <a:pt x="5776" y="502"/>
                    <a:pt x="11979" y="796"/>
                    <a:pt x="19241" y="1529"/>
                  </a:cubicBezTo>
                  <a:cubicBezTo>
                    <a:pt x="26503" y="2262"/>
                    <a:pt x="49346" y="4899"/>
                    <a:pt x="49346" y="9055"/>
                  </a:cubicBezTo>
                  <a:lnTo>
                    <a:pt x="49346" y="194085"/>
                  </a:lnTo>
                  <a:cubicBezTo>
                    <a:pt x="49346" y="198241"/>
                    <a:pt x="26050" y="202315"/>
                    <a:pt x="19241" y="201611"/>
                  </a:cubicBezTo>
                  <a:cubicBezTo>
                    <a:pt x="12432" y="200907"/>
                    <a:pt x="8493" y="194017"/>
                    <a:pt x="8493" y="189861"/>
                  </a:cubicBezTo>
                  <a:cubicBezTo>
                    <a:pt x="8493" y="128184"/>
                    <a:pt x="2890" y="68879"/>
                    <a:pt x="2890" y="7202"/>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07" name="Cilindro 138">
              <a:extLst>
                <a:ext uri="{FF2B5EF4-FFF2-40B4-BE49-F238E27FC236}">
                  <a16:creationId xmlns="" xmlns:a16="http://schemas.microsoft.com/office/drawing/2014/main" id="{B961D46B-9B22-4302-B3AB-AC9BE7885C11}"/>
                </a:ext>
              </a:extLst>
            </p:cNvPr>
            <p:cNvSpPr/>
            <p:nvPr/>
          </p:nvSpPr>
          <p:spPr bwMode="auto">
            <a:xfrm rot="4922892">
              <a:off x="4924222" y="3060164"/>
              <a:ext cx="42953" cy="183638"/>
            </a:xfrm>
            <a:custGeom>
              <a:avLst/>
              <a:gdLst>
                <a:gd name="connsiteX0" fmla="*/ 0 w 60209"/>
                <a:gd name="connsiteY0" fmla="*/ 7526 h 200082"/>
                <a:gd name="connsiteX1" fmla="*/ 30105 w 60209"/>
                <a:gd name="connsiteY1" fmla="*/ 15052 h 200082"/>
                <a:gd name="connsiteX2" fmla="*/ 60210 w 60209"/>
                <a:gd name="connsiteY2" fmla="*/ 7526 h 200082"/>
                <a:gd name="connsiteX3" fmla="*/ 60209 w 60209"/>
                <a:gd name="connsiteY3" fmla="*/ 192556 h 200082"/>
                <a:gd name="connsiteX4" fmla="*/ 30104 w 60209"/>
                <a:gd name="connsiteY4" fmla="*/ 200082 h 200082"/>
                <a:gd name="connsiteX5" fmla="*/ -1 w 60209"/>
                <a:gd name="connsiteY5" fmla="*/ 192556 h 200082"/>
                <a:gd name="connsiteX6" fmla="*/ 0 w 60209"/>
                <a:gd name="connsiteY6" fmla="*/ 7526 h 200082"/>
                <a:gd name="connsiteX0" fmla="*/ 0 w 60209"/>
                <a:gd name="connsiteY0" fmla="*/ 7526 h 200082"/>
                <a:gd name="connsiteX1" fmla="*/ 30105 w 60209"/>
                <a:gd name="connsiteY1" fmla="*/ 0 h 200082"/>
                <a:gd name="connsiteX2" fmla="*/ 60210 w 60209"/>
                <a:gd name="connsiteY2" fmla="*/ 7526 h 200082"/>
                <a:gd name="connsiteX3" fmla="*/ 30105 w 60209"/>
                <a:gd name="connsiteY3" fmla="*/ 15052 h 200082"/>
                <a:gd name="connsiteX4" fmla="*/ 0 w 60209"/>
                <a:gd name="connsiteY4" fmla="*/ 7526 h 200082"/>
                <a:gd name="connsiteX0" fmla="*/ 60209 w 60209"/>
                <a:gd name="connsiteY0" fmla="*/ 7526 h 200082"/>
                <a:gd name="connsiteX1" fmla="*/ 30104 w 60209"/>
                <a:gd name="connsiteY1" fmla="*/ 15052 h 200082"/>
                <a:gd name="connsiteX2" fmla="*/ -1 w 60209"/>
                <a:gd name="connsiteY2" fmla="*/ 7526 h 200082"/>
                <a:gd name="connsiteX3" fmla="*/ 30104 w 60209"/>
                <a:gd name="connsiteY3" fmla="*/ 0 h 200082"/>
                <a:gd name="connsiteX4" fmla="*/ 60209 w 60209"/>
                <a:gd name="connsiteY4" fmla="*/ 7526 h 200082"/>
                <a:gd name="connsiteX5" fmla="*/ 60209 w 60209"/>
                <a:gd name="connsiteY5" fmla="*/ 192556 h 200082"/>
                <a:gd name="connsiteX6" fmla="*/ 30104 w 60209"/>
                <a:gd name="connsiteY6" fmla="*/ 200082 h 200082"/>
                <a:gd name="connsiteX7" fmla="*/ -1 w 60209"/>
                <a:gd name="connsiteY7" fmla="*/ 192556 h 200082"/>
                <a:gd name="connsiteX8" fmla="*/ 0 w 60209"/>
                <a:gd name="connsiteY8" fmla="*/ 7526 h 200082"/>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0 w 60211"/>
                <a:gd name="connsiteY5" fmla="*/ 192556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408 w 60211"/>
                <a:gd name="connsiteY8" fmla="*/ 11105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754 w 60211"/>
                <a:gd name="connsiteY8" fmla="*/ 5673 h 200161"/>
                <a:gd name="connsiteX0" fmla="*/ 0 w 60210"/>
                <a:gd name="connsiteY0" fmla="*/ 7964 h 200599"/>
                <a:gd name="connsiteX1" fmla="*/ 30105 w 60210"/>
                <a:gd name="connsiteY1" fmla="*/ 15490 h 200599"/>
                <a:gd name="connsiteX2" fmla="*/ 60210 w 60210"/>
                <a:gd name="connsiteY2" fmla="*/ 7964 h 200599"/>
                <a:gd name="connsiteX3" fmla="*/ 60209 w 60210"/>
                <a:gd name="connsiteY3" fmla="*/ 192994 h 200599"/>
                <a:gd name="connsiteX4" fmla="*/ 30104 w 60210"/>
                <a:gd name="connsiteY4" fmla="*/ 200520 h 200599"/>
                <a:gd name="connsiteX5" fmla="*/ 16641 w 60210"/>
                <a:gd name="connsiteY5" fmla="*/ 188598 h 200599"/>
                <a:gd name="connsiteX6" fmla="*/ 0 w 60210"/>
                <a:gd name="connsiteY6" fmla="*/ 7964 h 200599"/>
                <a:gd name="connsiteX0" fmla="*/ 0 w 60210"/>
                <a:gd name="connsiteY0" fmla="*/ 7964 h 200599"/>
                <a:gd name="connsiteX1" fmla="*/ 30105 w 60210"/>
                <a:gd name="connsiteY1" fmla="*/ 438 h 200599"/>
                <a:gd name="connsiteX2" fmla="*/ 60210 w 60210"/>
                <a:gd name="connsiteY2" fmla="*/ 7964 h 200599"/>
                <a:gd name="connsiteX3" fmla="*/ 30105 w 60210"/>
                <a:gd name="connsiteY3" fmla="*/ 15490 h 200599"/>
                <a:gd name="connsiteX4" fmla="*/ 0 w 60210"/>
                <a:gd name="connsiteY4" fmla="*/ 7964 h 200599"/>
                <a:gd name="connsiteX0" fmla="*/ 60209 w 60210"/>
                <a:gd name="connsiteY0" fmla="*/ 7964 h 200599"/>
                <a:gd name="connsiteX1" fmla="*/ 30104 w 60210"/>
                <a:gd name="connsiteY1" fmla="*/ 15490 h 200599"/>
                <a:gd name="connsiteX2" fmla="*/ 16639 w 60210"/>
                <a:gd name="connsiteY2" fmla="*/ 3567 h 200599"/>
                <a:gd name="connsiteX3" fmla="*/ 30104 w 60210"/>
                <a:gd name="connsiteY3" fmla="*/ 438 h 200599"/>
                <a:gd name="connsiteX4" fmla="*/ 60209 w 60210"/>
                <a:gd name="connsiteY4" fmla="*/ 7964 h 200599"/>
                <a:gd name="connsiteX5" fmla="*/ 60209 w 60210"/>
                <a:gd name="connsiteY5" fmla="*/ 192994 h 200599"/>
                <a:gd name="connsiteX6" fmla="*/ 30104 w 60210"/>
                <a:gd name="connsiteY6" fmla="*/ 200520 h 200599"/>
                <a:gd name="connsiteX7" fmla="*/ 19356 w 60210"/>
                <a:gd name="connsiteY7" fmla="*/ 188770 h 200599"/>
                <a:gd name="connsiteX8" fmla="*/ 13753 w 60210"/>
                <a:gd name="connsiteY8" fmla="*/ 6111 h 200599"/>
                <a:gd name="connsiteX0" fmla="*/ 0 w 60210"/>
                <a:gd name="connsiteY0" fmla="*/ 9055 h 201690"/>
                <a:gd name="connsiteX1" fmla="*/ 30105 w 60210"/>
                <a:gd name="connsiteY1" fmla="*/ 16581 h 201690"/>
                <a:gd name="connsiteX2" fmla="*/ 60210 w 60210"/>
                <a:gd name="connsiteY2" fmla="*/ 9055 h 201690"/>
                <a:gd name="connsiteX3" fmla="*/ 60209 w 60210"/>
                <a:gd name="connsiteY3" fmla="*/ 194085 h 201690"/>
                <a:gd name="connsiteX4" fmla="*/ 30104 w 60210"/>
                <a:gd name="connsiteY4" fmla="*/ 201611 h 201690"/>
                <a:gd name="connsiteX5" fmla="*/ 16641 w 60210"/>
                <a:gd name="connsiteY5" fmla="*/ 189689 h 201690"/>
                <a:gd name="connsiteX6" fmla="*/ 0 w 60210"/>
                <a:gd name="connsiteY6" fmla="*/ 9055 h 201690"/>
                <a:gd name="connsiteX0" fmla="*/ 24962 w 60210"/>
                <a:gd name="connsiteY0" fmla="*/ 2460 h 201690"/>
                <a:gd name="connsiteX1" fmla="*/ 30105 w 60210"/>
                <a:gd name="connsiteY1" fmla="*/ 1529 h 201690"/>
                <a:gd name="connsiteX2" fmla="*/ 60210 w 60210"/>
                <a:gd name="connsiteY2" fmla="*/ 9055 h 201690"/>
                <a:gd name="connsiteX3" fmla="*/ 30105 w 60210"/>
                <a:gd name="connsiteY3" fmla="*/ 16581 h 201690"/>
                <a:gd name="connsiteX4" fmla="*/ 24962 w 60210"/>
                <a:gd name="connsiteY4" fmla="*/ 2460 h 201690"/>
                <a:gd name="connsiteX0" fmla="*/ 60209 w 60210"/>
                <a:gd name="connsiteY0" fmla="*/ 9055 h 201690"/>
                <a:gd name="connsiteX1" fmla="*/ 30104 w 60210"/>
                <a:gd name="connsiteY1" fmla="*/ 16581 h 201690"/>
                <a:gd name="connsiteX2" fmla="*/ 16639 w 60210"/>
                <a:gd name="connsiteY2" fmla="*/ 4658 h 201690"/>
                <a:gd name="connsiteX3" fmla="*/ 30104 w 60210"/>
                <a:gd name="connsiteY3" fmla="*/ 1529 h 201690"/>
                <a:gd name="connsiteX4" fmla="*/ 60209 w 60210"/>
                <a:gd name="connsiteY4" fmla="*/ 9055 h 201690"/>
                <a:gd name="connsiteX5" fmla="*/ 60209 w 60210"/>
                <a:gd name="connsiteY5" fmla="*/ 194085 h 201690"/>
                <a:gd name="connsiteX6" fmla="*/ 30104 w 60210"/>
                <a:gd name="connsiteY6" fmla="*/ 201611 h 201690"/>
                <a:gd name="connsiteX7" fmla="*/ 19356 w 60210"/>
                <a:gd name="connsiteY7" fmla="*/ 189861 h 201690"/>
                <a:gd name="connsiteX8" fmla="*/ 13753 w 60210"/>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 name="connsiteX0" fmla="*/ 0 w 49347"/>
                <a:gd name="connsiteY0" fmla="*/ 9746 h 201697"/>
                <a:gd name="connsiteX1" fmla="*/ 19242 w 49347"/>
                <a:gd name="connsiteY1" fmla="*/ 16581 h 201697"/>
                <a:gd name="connsiteX2" fmla="*/ 49347 w 49347"/>
                <a:gd name="connsiteY2" fmla="*/ 9055 h 201697"/>
                <a:gd name="connsiteX3" fmla="*/ 49346 w 49347"/>
                <a:gd name="connsiteY3" fmla="*/ 194085 h 201697"/>
                <a:gd name="connsiteX4" fmla="*/ 19241 w 49347"/>
                <a:gd name="connsiteY4" fmla="*/ 201611 h 201697"/>
                <a:gd name="connsiteX5" fmla="*/ 5778 w 49347"/>
                <a:gd name="connsiteY5" fmla="*/ 189689 h 201697"/>
                <a:gd name="connsiteX6" fmla="*/ 0 w 49347"/>
                <a:gd name="connsiteY6" fmla="*/ 9746 h 201697"/>
                <a:gd name="connsiteX0" fmla="*/ 14099 w 49347"/>
                <a:gd name="connsiteY0" fmla="*/ 2460 h 201697"/>
                <a:gd name="connsiteX1" fmla="*/ 19242 w 49347"/>
                <a:gd name="connsiteY1" fmla="*/ 1529 h 201697"/>
                <a:gd name="connsiteX2" fmla="*/ 49347 w 49347"/>
                <a:gd name="connsiteY2" fmla="*/ 9055 h 201697"/>
                <a:gd name="connsiteX3" fmla="*/ 19242 w 49347"/>
                <a:gd name="connsiteY3" fmla="*/ 16581 h 201697"/>
                <a:gd name="connsiteX4" fmla="*/ 14099 w 49347"/>
                <a:gd name="connsiteY4" fmla="*/ 2460 h 201697"/>
                <a:gd name="connsiteX0" fmla="*/ 49346 w 49347"/>
                <a:gd name="connsiteY0" fmla="*/ 9055 h 201697"/>
                <a:gd name="connsiteX1" fmla="*/ 19241 w 49347"/>
                <a:gd name="connsiteY1" fmla="*/ 16581 h 201697"/>
                <a:gd name="connsiteX2" fmla="*/ 5776 w 49347"/>
                <a:gd name="connsiteY2" fmla="*/ 4658 h 201697"/>
                <a:gd name="connsiteX3" fmla="*/ 19241 w 49347"/>
                <a:gd name="connsiteY3" fmla="*/ 1529 h 201697"/>
                <a:gd name="connsiteX4" fmla="*/ 49346 w 49347"/>
                <a:gd name="connsiteY4" fmla="*/ 9055 h 201697"/>
                <a:gd name="connsiteX5" fmla="*/ 49346 w 49347"/>
                <a:gd name="connsiteY5" fmla="*/ 194085 h 201697"/>
                <a:gd name="connsiteX6" fmla="*/ 19241 w 49347"/>
                <a:gd name="connsiteY6" fmla="*/ 201611 h 201697"/>
                <a:gd name="connsiteX7" fmla="*/ 5814 w 49347"/>
                <a:gd name="connsiteY7" fmla="*/ 189674 h 201697"/>
                <a:gd name="connsiteX8" fmla="*/ 2890 w 49347"/>
                <a:gd name="connsiteY8" fmla="*/ 7202 h 201697"/>
                <a:gd name="connsiteX0" fmla="*/ 0 w 49347"/>
                <a:gd name="connsiteY0" fmla="*/ 9746 h 201696"/>
                <a:gd name="connsiteX1" fmla="*/ 19242 w 49347"/>
                <a:gd name="connsiteY1" fmla="*/ 16581 h 201696"/>
                <a:gd name="connsiteX2" fmla="*/ 49347 w 49347"/>
                <a:gd name="connsiteY2" fmla="*/ 9055 h 201696"/>
                <a:gd name="connsiteX3" fmla="*/ 49346 w 49347"/>
                <a:gd name="connsiteY3" fmla="*/ 194085 h 201696"/>
                <a:gd name="connsiteX4" fmla="*/ 19241 w 49347"/>
                <a:gd name="connsiteY4" fmla="*/ 201611 h 201696"/>
                <a:gd name="connsiteX5" fmla="*/ 5778 w 49347"/>
                <a:gd name="connsiteY5" fmla="*/ 189689 h 201696"/>
                <a:gd name="connsiteX6" fmla="*/ 0 w 49347"/>
                <a:gd name="connsiteY6" fmla="*/ 9746 h 201696"/>
                <a:gd name="connsiteX0" fmla="*/ 14099 w 49347"/>
                <a:gd name="connsiteY0" fmla="*/ 2460 h 201696"/>
                <a:gd name="connsiteX1" fmla="*/ 19242 w 49347"/>
                <a:gd name="connsiteY1" fmla="*/ 1529 h 201696"/>
                <a:gd name="connsiteX2" fmla="*/ 49347 w 49347"/>
                <a:gd name="connsiteY2" fmla="*/ 9055 h 201696"/>
                <a:gd name="connsiteX3" fmla="*/ 19242 w 49347"/>
                <a:gd name="connsiteY3" fmla="*/ 16581 h 201696"/>
                <a:gd name="connsiteX4" fmla="*/ 14099 w 49347"/>
                <a:gd name="connsiteY4" fmla="*/ 2460 h 201696"/>
                <a:gd name="connsiteX0" fmla="*/ 49346 w 49347"/>
                <a:gd name="connsiteY0" fmla="*/ 9055 h 201696"/>
                <a:gd name="connsiteX1" fmla="*/ 19241 w 49347"/>
                <a:gd name="connsiteY1" fmla="*/ 16581 h 201696"/>
                <a:gd name="connsiteX2" fmla="*/ 5776 w 49347"/>
                <a:gd name="connsiteY2" fmla="*/ 4658 h 201696"/>
                <a:gd name="connsiteX3" fmla="*/ 19241 w 49347"/>
                <a:gd name="connsiteY3" fmla="*/ 1529 h 201696"/>
                <a:gd name="connsiteX4" fmla="*/ 49346 w 49347"/>
                <a:gd name="connsiteY4" fmla="*/ 9055 h 201696"/>
                <a:gd name="connsiteX5" fmla="*/ 49346 w 49347"/>
                <a:gd name="connsiteY5" fmla="*/ 194085 h 201696"/>
                <a:gd name="connsiteX6" fmla="*/ 19241 w 49347"/>
                <a:gd name="connsiteY6" fmla="*/ 201611 h 201696"/>
                <a:gd name="connsiteX7" fmla="*/ 5814 w 49347"/>
                <a:gd name="connsiteY7" fmla="*/ 189674 h 201696"/>
                <a:gd name="connsiteX8" fmla="*/ 8418 w 49347"/>
                <a:gd name="connsiteY8" fmla="*/ 4633 h 201696"/>
                <a:gd name="connsiteX0" fmla="*/ 0 w 49347"/>
                <a:gd name="connsiteY0" fmla="*/ 9746 h 201696"/>
                <a:gd name="connsiteX1" fmla="*/ 19242 w 49347"/>
                <a:gd name="connsiteY1" fmla="*/ 16581 h 201696"/>
                <a:gd name="connsiteX2" fmla="*/ 49347 w 49347"/>
                <a:gd name="connsiteY2" fmla="*/ 9055 h 201696"/>
                <a:gd name="connsiteX3" fmla="*/ 49346 w 49347"/>
                <a:gd name="connsiteY3" fmla="*/ 194085 h 201696"/>
                <a:gd name="connsiteX4" fmla="*/ 19241 w 49347"/>
                <a:gd name="connsiteY4" fmla="*/ 201611 h 201696"/>
                <a:gd name="connsiteX5" fmla="*/ 5778 w 49347"/>
                <a:gd name="connsiteY5" fmla="*/ 189689 h 201696"/>
                <a:gd name="connsiteX6" fmla="*/ 0 w 49347"/>
                <a:gd name="connsiteY6" fmla="*/ 9746 h 201696"/>
                <a:gd name="connsiteX0" fmla="*/ 14099 w 49347"/>
                <a:gd name="connsiteY0" fmla="*/ 2460 h 201696"/>
                <a:gd name="connsiteX1" fmla="*/ 19242 w 49347"/>
                <a:gd name="connsiteY1" fmla="*/ 1529 h 201696"/>
                <a:gd name="connsiteX2" fmla="*/ 49347 w 49347"/>
                <a:gd name="connsiteY2" fmla="*/ 9055 h 201696"/>
                <a:gd name="connsiteX3" fmla="*/ 19242 w 49347"/>
                <a:gd name="connsiteY3" fmla="*/ 16581 h 201696"/>
                <a:gd name="connsiteX4" fmla="*/ 14099 w 49347"/>
                <a:gd name="connsiteY4" fmla="*/ 2460 h 201696"/>
                <a:gd name="connsiteX0" fmla="*/ 49346 w 49347"/>
                <a:gd name="connsiteY0" fmla="*/ 9055 h 201696"/>
                <a:gd name="connsiteX1" fmla="*/ 19241 w 49347"/>
                <a:gd name="connsiteY1" fmla="*/ 16581 h 201696"/>
                <a:gd name="connsiteX2" fmla="*/ 5776 w 49347"/>
                <a:gd name="connsiteY2" fmla="*/ 4658 h 201696"/>
                <a:gd name="connsiteX3" fmla="*/ 19241 w 49347"/>
                <a:gd name="connsiteY3" fmla="*/ 1529 h 201696"/>
                <a:gd name="connsiteX4" fmla="*/ 49346 w 49347"/>
                <a:gd name="connsiteY4" fmla="*/ 9055 h 201696"/>
                <a:gd name="connsiteX5" fmla="*/ 49346 w 49347"/>
                <a:gd name="connsiteY5" fmla="*/ 194085 h 201696"/>
                <a:gd name="connsiteX6" fmla="*/ 19241 w 49347"/>
                <a:gd name="connsiteY6" fmla="*/ 201611 h 201696"/>
                <a:gd name="connsiteX7" fmla="*/ 5814 w 49347"/>
                <a:gd name="connsiteY7" fmla="*/ 189674 h 201696"/>
                <a:gd name="connsiteX8" fmla="*/ 8418 w 49347"/>
                <a:gd name="connsiteY8" fmla="*/ 4633 h 201696"/>
                <a:gd name="connsiteX0" fmla="*/ 5181 w 43810"/>
                <a:gd name="connsiteY0" fmla="*/ 10494 h 201696"/>
                <a:gd name="connsiteX1" fmla="*/ 13705 w 43810"/>
                <a:gd name="connsiteY1" fmla="*/ 16581 h 201696"/>
                <a:gd name="connsiteX2" fmla="*/ 43810 w 43810"/>
                <a:gd name="connsiteY2" fmla="*/ 9055 h 201696"/>
                <a:gd name="connsiteX3" fmla="*/ 43809 w 43810"/>
                <a:gd name="connsiteY3" fmla="*/ 194085 h 201696"/>
                <a:gd name="connsiteX4" fmla="*/ 13704 w 43810"/>
                <a:gd name="connsiteY4" fmla="*/ 201611 h 201696"/>
                <a:gd name="connsiteX5" fmla="*/ 241 w 43810"/>
                <a:gd name="connsiteY5" fmla="*/ 189689 h 201696"/>
                <a:gd name="connsiteX6" fmla="*/ 5181 w 43810"/>
                <a:gd name="connsiteY6" fmla="*/ 10494 h 201696"/>
                <a:gd name="connsiteX0" fmla="*/ 8562 w 43810"/>
                <a:gd name="connsiteY0" fmla="*/ 2460 h 201696"/>
                <a:gd name="connsiteX1" fmla="*/ 13705 w 43810"/>
                <a:gd name="connsiteY1" fmla="*/ 1529 h 201696"/>
                <a:gd name="connsiteX2" fmla="*/ 43810 w 43810"/>
                <a:gd name="connsiteY2" fmla="*/ 9055 h 201696"/>
                <a:gd name="connsiteX3" fmla="*/ 13705 w 43810"/>
                <a:gd name="connsiteY3" fmla="*/ 16581 h 201696"/>
                <a:gd name="connsiteX4" fmla="*/ 8562 w 43810"/>
                <a:gd name="connsiteY4" fmla="*/ 2460 h 201696"/>
                <a:gd name="connsiteX0" fmla="*/ 43809 w 43810"/>
                <a:gd name="connsiteY0" fmla="*/ 9055 h 201696"/>
                <a:gd name="connsiteX1" fmla="*/ 13704 w 43810"/>
                <a:gd name="connsiteY1" fmla="*/ 16581 h 201696"/>
                <a:gd name="connsiteX2" fmla="*/ 239 w 43810"/>
                <a:gd name="connsiteY2" fmla="*/ 4658 h 201696"/>
                <a:gd name="connsiteX3" fmla="*/ 13704 w 43810"/>
                <a:gd name="connsiteY3" fmla="*/ 1529 h 201696"/>
                <a:gd name="connsiteX4" fmla="*/ 43809 w 43810"/>
                <a:gd name="connsiteY4" fmla="*/ 9055 h 201696"/>
                <a:gd name="connsiteX5" fmla="*/ 43809 w 43810"/>
                <a:gd name="connsiteY5" fmla="*/ 194085 h 201696"/>
                <a:gd name="connsiteX6" fmla="*/ 13704 w 43810"/>
                <a:gd name="connsiteY6" fmla="*/ 201611 h 201696"/>
                <a:gd name="connsiteX7" fmla="*/ 277 w 43810"/>
                <a:gd name="connsiteY7" fmla="*/ 189674 h 201696"/>
                <a:gd name="connsiteX8" fmla="*/ 2881 w 43810"/>
                <a:gd name="connsiteY8" fmla="*/ 4633 h 201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0" h="201696" stroke="0" extrusionOk="0">
                  <a:moveTo>
                    <a:pt x="5181" y="10494"/>
                  </a:moveTo>
                  <a:cubicBezTo>
                    <a:pt x="5181" y="14650"/>
                    <a:pt x="7267" y="16821"/>
                    <a:pt x="13705" y="16581"/>
                  </a:cubicBezTo>
                  <a:cubicBezTo>
                    <a:pt x="20143" y="16341"/>
                    <a:pt x="43810" y="13211"/>
                    <a:pt x="43810" y="9055"/>
                  </a:cubicBezTo>
                  <a:cubicBezTo>
                    <a:pt x="43810" y="70732"/>
                    <a:pt x="43809" y="132408"/>
                    <a:pt x="43809" y="194085"/>
                  </a:cubicBezTo>
                  <a:cubicBezTo>
                    <a:pt x="43809" y="198241"/>
                    <a:pt x="30331" y="201611"/>
                    <a:pt x="13704" y="201611"/>
                  </a:cubicBezTo>
                  <a:cubicBezTo>
                    <a:pt x="-2923" y="201611"/>
                    <a:pt x="241" y="193845"/>
                    <a:pt x="241" y="189689"/>
                  </a:cubicBezTo>
                  <a:cubicBezTo>
                    <a:pt x="241" y="128012"/>
                    <a:pt x="5181" y="72171"/>
                    <a:pt x="5181" y="10494"/>
                  </a:cubicBezTo>
                  <a:close/>
                </a:path>
                <a:path w="43810" h="201696" fill="lighten" stroke="0" extrusionOk="0">
                  <a:moveTo>
                    <a:pt x="8562" y="2460"/>
                  </a:moveTo>
                  <a:cubicBezTo>
                    <a:pt x="8562" y="-1696"/>
                    <a:pt x="7830" y="430"/>
                    <a:pt x="13705" y="1529"/>
                  </a:cubicBezTo>
                  <a:cubicBezTo>
                    <a:pt x="19580" y="2628"/>
                    <a:pt x="43810" y="4899"/>
                    <a:pt x="43810" y="9055"/>
                  </a:cubicBezTo>
                  <a:cubicBezTo>
                    <a:pt x="43810" y="13211"/>
                    <a:pt x="19580" y="17680"/>
                    <a:pt x="13705" y="16581"/>
                  </a:cubicBezTo>
                  <a:cubicBezTo>
                    <a:pt x="7830" y="15482"/>
                    <a:pt x="8562" y="6616"/>
                    <a:pt x="8562" y="2460"/>
                  </a:cubicBezTo>
                  <a:close/>
                </a:path>
                <a:path w="43810" h="201696" fill="none" extrusionOk="0">
                  <a:moveTo>
                    <a:pt x="43809" y="9055"/>
                  </a:moveTo>
                  <a:cubicBezTo>
                    <a:pt x="43809" y="13211"/>
                    <a:pt x="20966" y="17314"/>
                    <a:pt x="13704" y="16581"/>
                  </a:cubicBezTo>
                  <a:cubicBezTo>
                    <a:pt x="6442" y="15848"/>
                    <a:pt x="239" y="8814"/>
                    <a:pt x="239" y="4658"/>
                  </a:cubicBezTo>
                  <a:cubicBezTo>
                    <a:pt x="239" y="502"/>
                    <a:pt x="6442" y="796"/>
                    <a:pt x="13704" y="1529"/>
                  </a:cubicBezTo>
                  <a:cubicBezTo>
                    <a:pt x="20966" y="2262"/>
                    <a:pt x="43809" y="4899"/>
                    <a:pt x="43809" y="9055"/>
                  </a:cubicBezTo>
                  <a:lnTo>
                    <a:pt x="43809" y="194085"/>
                  </a:lnTo>
                  <a:cubicBezTo>
                    <a:pt x="43809" y="198241"/>
                    <a:pt x="20959" y="202346"/>
                    <a:pt x="13704" y="201611"/>
                  </a:cubicBezTo>
                  <a:cubicBezTo>
                    <a:pt x="6449" y="200876"/>
                    <a:pt x="277" y="193830"/>
                    <a:pt x="277" y="189674"/>
                  </a:cubicBezTo>
                  <a:cubicBezTo>
                    <a:pt x="277" y="127997"/>
                    <a:pt x="2881" y="66310"/>
                    <a:pt x="2881" y="4633"/>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08" name="Cilindro 107">
              <a:extLst>
                <a:ext uri="{FF2B5EF4-FFF2-40B4-BE49-F238E27FC236}">
                  <a16:creationId xmlns="" xmlns:a16="http://schemas.microsoft.com/office/drawing/2014/main" id="{8EEBB3E4-1024-4AD0-8CF8-7B369AF238E1}"/>
                </a:ext>
              </a:extLst>
            </p:cNvPr>
            <p:cNvSpPr/>
            <p:nvPr/>
          </p:nvSpPr>
          <p:spPr bwMode="auto">
            <a:xfrm rot="5902862">
              <a:off x="5122315" y="3047301"/>
              <a:ext cx="42952" cy="212544"/>
            </a:xfrm>
            <a:prstGeom prst="can">
              <a:avLst/>
            </a:prstGeom>
            <a:ln w="3175">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09" name="Cilindro 108">
              <a:extLst>
                <a:ext uri="{FF2B5EF4-FFF2-40B4-BE49-F238E27FC236}">
                  <a16:creationId xmlns="" xmlns:a16="http://schemas.microsoft.com/office/drawing/2014/main" id="{CD61AE34-A944-45AF-AC80-00712DA85E19}"/>
                </a:ext>
              </a:extLst>
            </p:cNvPr>
            <p:cNvSpPr/>
            <p:nvPr/>
          </p:nvSpPr>
          <p:spPr bwMode="auto">
            <a:xfrm rot="6305927">
              <a:off x="5356168" y="3077336"/>
              <a:ext cx="44543" cy="243151"/>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10" name="Cilindro 109">
              <a:extLst>
                <a:ext uri="{FF2B5EF4-FFF2-40B4-BE49-F238E27FC236}">
                  <a16:creationId xmlns="" xmlns:a16="http://schemas.microsoft.com/office/drawing/2014/main" id="{DC7AF3E9-99AF-4A34-A20D-1614B9561825}"/>
                </a:ext>
              </a:extLst>
            </p:cNvPr>
            <p:cNvSpPr/>
            <p:nvPr/>
          </p:nvSpPr>
          <p:spPr bwMode="auto">
            <a:xfrm rot="6740420">
              <a:off x="5594381" y="3151721"/>
              <a:ext cx="49316" cy="255053"/>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11" name="Cilindro 110">
              <a:extLst>
                <a:ext uri="{FF2B5EF4-FFF2-40B4-BE49-F238E27FC236}">
                  <a16:creationId xmlns="" xmlns:a16="http://schemas.microsoft.com/office/drawing/2014/main" id="{4EC9263D-AB29-41B7-9BAA-56032D7FE2C4}"/>
                </a:ext>
              </a:extLst>
            </p:cNvPr>
            <p:cNvSpPr/>
            <p:nvPr/>
          </p:nvSpPr>
          <p:spPr bwMode="auto">
            <a:xfrm rot="7416770">
              <a:off x="5992951" y="3381099"/>
              <a:ext cx="44543" cy="221046"/>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12" name="Cilindro 111">
              <a:extLst>
                <a:ext uri="{FF2B5EF4-FFF2-40B4-BE49-F238E27FC236}">
                  <a16:creationId xmlns="" xmlns:a16="http://schemas.microsoft.com/office/drawing/2014/main" id="{BD0883AD-A573-4440-A239-9729C0BCBB6D}"/>
                </a:ext>
              </a:extLst>
            </p:cNvPr>
            <p:cNvSpPr/>
            <p:nvPr/>
          </p:nvSpPr>
          <p:spPr bwMode="auto">
            <a:xfrm rot="7840132">
              <a:off x="6165014" y="3499863"/>
              <a:ext cx="54088" cy="238050"/>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13" name="Cilindro 112">
              <a:extLst>
                <a:ext uri="{FF2B5EF4-FFF2-40B4-BE49-F238E27FC236}">
                  <a16:creationId xmlns="" xmlns:a16="http://schemas.microsoft.com/office/drawing/2014/main" id="{17FA6A2F-C623-4542-A524-4CCE953D83AD}"/>
                </a:ext>
              </a:extLst>
            </p:cNvPr>
            <p:cNvSpPr/>
            <p:nvPr/>
          </p:nvSpPr>
          <p:spPr bwMode="auto">
            <a:xfrm rot="7196224">
              <a:off x="5807145" y="3277119"/>
              <a:ext cx="55679" cy="214245"/>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grpSp>
        <p:nvGrpSpPr>
          <p:cNvPr id="114" name="Grupo 405">
            <a:extLst>
              <a:ext uri="{FF2B5EF4-FFF2-40B4-BE49-F238E27FC236}">
                <a16:creationId xmlns="" xmlns:a16="http://schemas.microsoft.com/office/drawing/2014/main" id="{7634FA77-95F2-475F-AA31-581E51913AA8}"/>
              </a:ext>
            </a:extLst>
          </p:cNvPr>
          <p:cNvGrpSpPr>
            <a:grpSpLocks/>
          </p:cNvGrpSpPr>
          <p:nvPr/>
        </p:nvGrpSpPr>
        <p:grpSpPr bwMode="auto">
          <a:xfrm>
            <a:off x="4085754" y="2450601"/>
            <a:ext cx="1544637" cy="515937"/>
            <a:chOff x="4656639" y="3130506"/>
            <a:chExt cx="1654444" cy="515425"/>
          </a:xfrm>
        </p:grpSpPr>
        <p:sp>
          <p:nvSpPr>
            <p:cNvPr id="115" name="Cilindro 138">
              <a:extLst>
                <a:ext uri="{FF2B5EF4-FFF2-40B4-BE49-F238E27FC236}">
                  <a16:creationId xmlns="" xmlns:a16="http://schemas.microsoft.com/office/drawing/2014/main" id="{85B52BAB-F92E-432C-9095-28A8EC7AF80D}"/>
                </a:ext>
              </a:extLst>
            </p:cNvPr>
            <p:cNvSpPr/>
            <p:nvPr/>
          </p:nvSpPr>
          <p:spPr bwMode="auto">
            <a:xfrm rot="4922892">
              <a:off x="4734871" y="3069719"/>
              <a:ext cx="47578" cy="204042"/>
            </a:xfrm>
            <a:custGeom>
              <a:avLst/>
              <a:gdLst>
                <a:gd name="connsiteX0" fmla="*/ 0 w 60209"/>
                <a:gd name="connsiteY0" fmla="*/ 7526 h 200082"/>
                <a:gd name="connsiteX1" fmla="*/ 30105 w 60209"/>
                <a:gd name="connsiteY1" fmla="*/ 15052 h 200082"/>
                <a:gd name="connsiteX2" fmla="*/ 60210 w 60209"/>
                <a:gd name="connsiteY2" fmla="*/ 7526 h 200082"/>
                <a:gd name="connsiteX3" fmla="*/ 60209 w 60209"/>
                <a:gd name="connsiteY3" fmla="*/ 192556 h 200082"/>
                <a:gd name="connsiteX4" fmla="*/ 30104 w 60209"/>
                <a:gd name="connsiteY4" fmla="*/ 200082 h 200082"/>
                <a:gd name="connsiteX5" fmla="*/ -1 w 60209"/>
                <a:gd name="connsiteY5" fmla="*/ 192556 h 200082"/>
                <a:gd name="connsiteX6" fmla="*/ 0 w 60209"/>
                <a:gd name="connsiteY6" fmla="*/ 7526 h 200082"/>
                <a:gd name="connsiteX0" fmla="*/ 0 w 60209"/>
                <a:gd name="connsiteY0" fmla="*/ 7526 h 200082"/>
                <a:gd name="connsiteX1" fmla="*/ 30105 w 60209"/>
                <a:gd name="connsiteY1" fmla="*/ 0 h 200082"/>
                <a:gd name="connsiteX2" fmla="*/ 60210 w 60209"/>
                <a:gd name="connsiteY2" fmla="*/ 7526 h 200082"/>
                <a:gd name="connsiteX3" fmla="*/ 30105 w 60209"/>
                <a:gd name="connsiteY3" fmla="*/ 15052 h 200082"/>
                <a:gd name="connsiteX4" fmla="*/ 0 w 60209"/>
                <a:gd name="connsiteY4" fmla="*/ 7526 h 200082"/>
                <a:gd name="connsiteX0" fmla="*/ 60209 w 60209"/>
                <a:gd name="connsiteY0" fmla="*/ 7526 h 200082"/>
                <a:gd name="connsiteX1" fmla="*/ 30104 w 60209"/>
                <a:gd name="connsiteY1" fmla="*/ 15052 h 200082"/>
                <a:gd name="connsiteX2" fmla="*/ -1 w 60209"/>
                <a:gd name="connsiteY2" fmla="*/ 7526 h 200082"/>
                <a:gd name="connsiteX3" fmla="*/ 30104 w 60209"/>
                <a:gd name="connsiteY3" fmla="*/ 0 h 200082"/>
                <a:gd name="connsiteX4" fmla="*/ 60209 w 60209"/>
                <a:gd name="connsiteY4" fmla="*/ 7526 h 200082"/>
                <a:gd name="connsiteX5" fmla="*/ 60209 w 60209"/>
                <a:gd name="connsiteY5" fmla="*/ 192556 h 200082"/>
                <a:gd name="connsiteX6" fmla="*/ 30104 w 60209"/>
                <a:gd name="connsiteY6" fmla="*/ 200082 h 200082"/>
                <a:gd name="connsiteX7" fmla="*/ -1 w 60209"/>
                <a:gd name="connsiteY7" fmla="*/ 192556 h 200082"/>
                <a:gd name="connsiteX8" fmla="*/ 0 w 60209"/>
                <a:gd name="connsiteY8" fmla="*/ 7526 h 200082"/>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0 w 60211"/>
                <a:gd name="connsiteY5" fmla="*/ 192556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408 w 60211"/>
                <a:gd name="connsiteY8" fmla="*/ 11105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754 w 60211"/>
                <a:gd name="connsiteY8" fmla="*/ 5673 h 200161"/>
                <a:gd name="connsiteX0" fmla="*/ 0 w 60210"/>
                <a:gd name="connsiteY0" fmla="*/ 7964 h 200599"/>
                <a:gd name="connsiteX1" fmla="*/ 30105 w 60210"/>
                <a:gd name="connsiteY1" fmla="*/ 15490 h 200599"/>
                <a:gd name="connsiteX2" fmla="*/ 60210 w 60210"/>
                <a:gd name="connsiteY2" fmla="*/ 7964 h 200599"/>
                <a:gd name="connsiteX3" fmla="*/ 60209 w 60210"/>
                <a:gd name="connsiteY3" fmla="*/ 192994 h 200599"/>
                <a:gd name="connsiteX4" fmla="*/ 30104 w 60210"/>
                <a:gd name="connsiteY4" fmla="*/ 200520 h 200599"/>
                <a:gd name="connsiteX5" fmla="*/ 16641 w 60210"/>
                <a:gd name="connsiteY5" fmla="*/ 188598 h 200599"/>
                <a:gd name="connsiteX6" fmla="*/ 0 w 60210"/>
                <a:gd name="connsiteY6" fmla="*/ 7964 h 200599"/>
                <a:gd name="connsiteX0" fmla="*/ 0 w 60210"/>
                <a:gd name="connsiteY0" fmla="*/ 7964 h 200599"/>
                <a:gd name="connsiteX1" fmla="*/ 30105 w 60210"/>
                <a:gd name="connsiteY1" fmla="*/ 438 h 200599"/>
                <a:gd name="connsiteX2" fmla="*/ 60210 w 60210"/>
                <a:gd name="connsiteY2" fmla="*/ 7964 h 200599"/>
                <a:gd name="connsiteX3" fmla="*/ 30105 w 60210"/>
                <a:gd name="connsiteY3" fmla="*/ 15490 h 200599"/>
                <a:gd name="connsiteX4" fmla="*/ 0 w 60210"/>
                <a:gd name="connsiteY4" fmla="*/ 7964 h 200599"/>
                <a:gd name="connsiteX0" fmla="*/ 60209 w 60210"/>
                <a:gd name="connsiteY0" fmla="*/ 7964 h 200599"/>
                <a:gd name="connsiteX1" fmla="*/ 30104 w 60210"/>
                <a:gd name="connsiteY1" fmla="*/ 15490 h 200599"/>
                <a:gd name="connsiteX2" fmla="*/ 16639 w 60210"/>
                <a:gd name="connsiteY2" fmla="*/ 3567 h 200599"/>
                <a:gd name="connsiteX3" fmla="*/ 30104 w 60210"/>
                <a:gd name="connsiteY3" fmla="*/ 438 h 200599"/>
                <a:gd name="connsiteX4" fmla="*/ 60209 w 60210"/>
                <a:gd name="connsiteY4" fmla="*/ 7964 h 200599"/>
                <a:gd name="connsiteX5" fmla="*/ 60209 w 60210"/>
                <a:gd name="connsiteY5" fmla="*/ 192994 h 200599"/>
                <a:gd name="connsiteX6" fmla="*/ 30104 w 60210"/>
                <a:gd name="connsiteY6" fmla="*/ 200520 h 200599"/>
                <a:gd name="connsiteX7" fmla="*/ 19356 w 60210"/>
                <a:gd name="connsiteY7" fmla="*/ 188770 h 200599"/>
                <a:gd name="connsiteX8" fmla="*/ 13753 w 60210"/>
                <a:gd name="connsiteY8" fmla="*/ 6111 h 200599"/>
                <a:gd name="connsiteX0" fmla="*/ 0 w 60210"/>
                <a:gd name="connsiteY0" fmla="*/ 9055 h 201690"/>
                <a:gd name="connsiteX1" fmla="*/ 30105 w 60210"/>
                <a:gd name="connsiteY1" fmla="*/ 16581 h 201690"/>
                <a:gd name="connsiteX2" fmla="*/ 60210 w 60210"/>
                <a:gd name="connsiteY2" fmla="*/ 9055 h 201690"/>
                <a:gd name="connsiteX3" fmla="*/ 60209 w 60210"/>
                <a:gd name="connsiteY3" fmla="*/ 194085 h 201690"/>
                <a:gd name="connsiteX4" fmla="*/ 30104 w 60210"/>
                <a:gd name="connsiteY4" fmla="*/ 201611 h 201690"/>
                <a:gd name="connsiteX5" fmla="*/ 16641 w 60210"/>
                <a:gd name="connsiteY5" fmla="*/ 189689 h 201690"/>
                <a:gd name="connsiteX6" fmla="*/ 0 w 60210"/>
                <a:gd name="connsiteY6" fmla="*/ 9055 h 201690"/>
                <a:gd name="connsiteX0" fmla="*/ 24962 w 60210"/>
                <a:gd name="connsiteY0" fmla="*/ 2460 h 201690"/>
                <a:gd name="connsiteX1" fmla="*/ 30105 w 60210"/>
                <a:gd name="connsiteY1" fmla="*/ 1529 h 201690"/>
                <a:gd name="connsiteX2" fmla="*/ 60210 w 60210"/>
                <a:gd name="connsiteY2" fmla="*/ 9055 h 201690"/>
                <a:gd name="connsiteX3" fmla="*/ 30105 w 60210"/>
                <a:gd name="connsiteY3" fmla="*/ 16581 h 201690"/>
                <a:gd name="connsiteX4" fmla="*/ 24962 w 60210"/>
                <a:gd name="connsiteY4" fmla="*/ 2460 h 201690"/>
                <a:gd name="connsiteX0" fmla="*/ 60209 w 60210"/>
                <a:gd name="connsiteY0" fmla="*/ 9055 h 201690"/>
                <a:gd name="connsiteX1" fmla="*/ 30104 w 60210"/>
                <a:gd name="connsiteY1" fmla="*/ 16581 h 201690"/>
                <a:gd name="connsiteX2" fmla="*/ 16639 w 60210"/>
                <a:gd name="connsiteY2" fmla="*/ 4658 h 201690"/>
                <a:gd name="connsiteX3" fmla="*/ 30104 w 60210"/>
                <a:gd name="connsiteY3" fmla="*/ 1529 h 201690"/>
                <a:gd name="connsiteX4" fmla="*/ 60209 w 60210"/>
                <a:gd name="connsiteY4" fmla="*/ 9055 h 201690"/>
                <a:gd name="connsiteX5" fmla="*/ 60209 w 60210"/>
                <a:gd name="connsiteY5" fmla="*/ 194085 h 201690"/>
                <a:gd name="connsiteX6" fmla="*/ 30104 w 60210"/>
                <a:gd name="connsiteY6" fmla="*/ 201611 h 201690"/>
                <a:gd name="connsiteX7" fmla="*/ 19356 w 60210"/>
                <a:gd name="connsiteY7" fmla="*/ 189861 h 201690"/>
                <a:gd name="connsiteX8" fmla="*/ 13753 w 60210"/>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47" h="201690" stroke="0" extrusionOk="0">
                  <a:moveTo>
                    <a:pt x="0" y="9746"/>
                  </a:moveTo>
                  <a:cubicBezTo>
                    <a:pt x="0" y="13902"/>
                    <a:pt x="11018" y="16696"/>
                    <a:pt x="19242" y="16581"/>
                  </a:cubicBezTo>
                  <a:cubicBezTo>
                    <a:pt x="27467" y="16466"/>
                    <a:pt x="49347" y="13211"/>
                    <a:pt x="49347" y="9055"/>
                  </a:cubicBezTo>
                  <a:cubicBezTo>
                    <a:pt x="49347" y="70732"/>
                    <a:pt x="49346" y="132408"/>
                    <a:pt x="49346" y="194085"/>
                  </a:cubicBezTo>
                  <a:cubicBezTo>
                    <a:pt x="49346" y="198241"/>
                    <a:pt x="35868" y="201611"/>
                    <a:pt x="19241" y="201611"/>
                  </a:cubicBezTo>
                  <a:cubicBezTo>
                    <a:pt x="2614" y="201611"/>
                    <a:pt x="5778" y="193845"/>
                    <a:pt x="5778" y="189689"/>
                  </a:cubicBezTo>
                  <a:cubicBezTo>
                    <a:pt x="5778" y="128012"/>
                    <a:pt x="0" y="71423"/>
                    <a:pt x="0" y="9746"/>
                  </a:cubicBezTo>
                  <a:close/>
                </a:path>
                <a:path w="49347" h="201690" fill="lighten" stroke="0" extrusionOk="0">
                  <a:moveTo>
                    <a:pt x="14099" y="2460"/>
                  </a:moveTo>
                  <a:cubicBezTo>
                    <a:pt x="14099" y="-1696"/>
                    <a:pt x="13367" y="430"/>
                    <a:pt x="19242" y="1529"/>
                  </a:cubicBezTo>
                  <a:cubicBezTo>
                    <a:pt x="25117" y="2628"/>
                    <a:pt x="49347" y="4899"/>
                    <a:pt x="49347" y="9055"/>
                  </a:cubicBezTo>
                  <a:cubicBezTo>
                    <a:pt x="49347" y="13211"/>
                    <a:pt x="25117" y="17680"/>
                    <a:pt x="19242" y="16581"/>
                  </a:cubicBezTo>
                  <a:cubicBezTo>
                    <a:pt x="13367" y="15482"/>
                    <a:pt x="14099" y="6616"/>
                    <a:pt x="14099" y="2460"/>
                  </a:cubicBezTo>
                  <a:close/>
                </a:path>
                <a:path w="49347" h="201690" fill="none" extrusionOk="0">
                  <a:moveTo>
                    <a:pt x="49346" y="9055"/>
                  </a:moveTo>
                  <a:cubicBezTo>
                    <a:pt x="49346" y="13211"/>
                    <a:pt x="26503" y="17314"/>
                    <a:pt x="19241" y="16581"/>
                  </a:cubicBezTo>
                  <a:cubicBezTo>
                    <a:pt x="11979" y="15848"/>
                    <a:pt x="5776" y="8814"/>
                    <a:pt x="5776" y="4658"/>
                  </a:cubicBezTo>
                  <a:cubicBezTo>
                    <a:pt x="5776" y="502"/>
                    <a:pt x="11979" y="796"/>
                    <a:pt x="19241" y="1529"/>
                  </a:cubicBezTo>
                  <a:cubicBezTo>
                    <a:pt x="26503" y="2262"/>
                    <a:pt x="49346" y="4899"/>
                    <a:pt x="49346" y="9055"/>
                  </a:cubicBezTo>
                  <a:lnTo>
                    <a:pt x="49346" y="194085"/>
                  </a:lnTo>
                  <a:cubicBezTo>
                    <a:pt x="49346" y="198241"/>
                    <a:pt x="26050" y="202315"/>
                    <a:pt x="19241" y="201611"/>
                  </a:cubicBezTo>
                  <a:cubicBezTo>
                    <a:pt x="12432" y="200907"/>
                    <a:pt x="8493" y="194017"/>
                    <a:pt x="8493" y="189861"/>
                  </a:cubicBezTo>
                  <a:cubicBezTo>
                    <a:pt x="8493" y="128184"/>
                    <a:pt x="2890" y="68879"/>
                    <a:pt x="2890" y="7202"/>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16" name="Cilindro 138">
              <a:extLst>
                <a:ext uri="{FF2B5EF4-FFF2-40B4-BE49-F238E27FC236}">
                  <a16:creationId xmlns="" xmlns:a16="http://schemas.microsoft.com/office/drawing/2014/main" id="{C4EC0F0C-62F9-4B9A-874C-D2D2DC9747A1}"/>
                </a:ext>
              </a:extLst>
            </p:cNvPr>
            <p:cNvSpPr/>
            <p:nvPr/>
          </p:nvSpPr>
          <p:spPr bwMode="auto">
            <a:xfrm rot="4922892">
              <a:off x="4925989" y="3060097"/>
              <a:ext cx="42819" cy="183638"/>
            </a:xfrm>
            <a:custGeom>
              <a:avLst/>
              <a:gdLst>
                <a:gd name="connsiteX0" fmla="*/ 0 w 60209"/>
                <a:gd name="connsiteY0" fmla="*/ 7526 h 200082"/>
                <a:gd name="connsiteX1" fmla="*/ 30105 w 60209"/>
                <a:gd name="connsiteY1" fmla="*/ 15052 h 200082"/>
                <a:gd name="connsiteX2" fmla="*/ 60210 w 60209"/>
                <a:gd name="connsiteY2" fmla="*/ 7526 h 200082"/>
                <a:gd name="connsiteX3" fmla="*/ 60209 w 60209"/>
                <a:gd name="connsiteY3" fmla="*/ 192556 h 200082"/>
                <a:gd name="connsiteX4" fmla="*/ 30104 w 60209"/>
                <a:gd name="connsiteY4" fmla="*/ 200082 h 200082"/>
                <a:gd name="connsiteX5" fmla="*/ -1 w 60209"/>
                <a:gd name="connsiteY5" fmla="*/ 192556 h 200082"/>
                <a:gd name="connsiteX6" fmla="*/ 0 w 60209"/>
                <a:gd name="connsiteY6" fmla="*/ 7526 h 200082"/>
                <a:gd name="connsiteX0" fmla="*/ 0 w 60209"/>
                <a:gd name="connsiteY0" fmla="*/ 7526 h 200082"/>
                <a:gd name="connsiteX1" fmla="*/ 30105 w 60209"/>
                <a:gd name="connsiteY1" fmla="*/ 0 h 200082"/>
                <a:gd name="connsiteX2" fmla="*/ 60210 w 60209"/>
                <a:gd name="connsiteY2" fmla="*/ 7526 h 200082"/>
                <a:gd name="connsiteX3" fmla="*/ 30105 w 60209"/>
                <a:gd name="connsiteY3" fmla="*/ 15052 h 200082"/>
                <a:gd name="connsiteX4" fmla="*/ 0 w 60209"/>
                <a:gd name="connsiteY4" fmla="*/ 7526 h 200082"/>
                <a:gd name="connsiteX0" fmla="*/ 60209 w 60209"/>
                <a:gd name="connsiteY0" fmla="*/ 7526 h 200082"/>
                <a:gd name="connsiteX1" fmla="*/ 30104 w 60209"/>
                <a:gd name="connsiteY1" fmla="*/ 15052 h 200082"/>
                <a:gd name="connsiteX2" fmla="*/ -1 w 60209"/>
                <a:gd name="connsiteY2" fmla="*/ 7526 h 200082"/>
                <a:gd name="connsiteX3" fmla="*/ 30104 w 60209"/>
                <a:gd name="connsiteY3" fmla="*/ 0 h 200082"/>
                <a:gd name="connsiteX4" fmla="*/ 60209 w 60209"/>
                <a:gd name="connsiteY4" fmla="*/ 7526 h 200082"/>
                <a:gd name="connsiteX5" fmla="*/ 60209 w 60209"/>
                <a:gd name="connsiteY5" fmla="*/ 192556 h 200082"/>
                <a:gd name="connsiteX6" fmla="*/ 30104 w 60209"/>
                <a:gd name="connsiteY6" fmla="*/ 200082 h 200082"/>
                <a:gd name="connsiteX7" fmla="*/ -1 w 60209"/>
                <a:gd name="connsiteY7" fmla="*/ 192556 h 200082"/>
                <a:gd name="connsiteX8" fmla="*/ 0 w 60209"/>
                <a:gd name="connsiteY8" fmla="*/ 7526 h 200082"/>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0 w 60211"/>
                <a:gd name="connsiteY5" fmla="*/ 192556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408 w 60211"/>
                <a:gd name="connsiteY8" fmla="*/ 11105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754 w 60211"/>
                <a:gd name="connsiteY8" fmla="*/ 5673 h 200161"/>
                <a:gd name="connsiteX0" fmla="*/ 0 w 60210"/>
                <a:gd name="connsiteY0" fmla="*/ 7964 h 200599"/>
                <a:gd name="connsiteX1" fmla="*/ 30105 w 60210"/>
                <a:gd name="connsiteY1" fmla="*/ 15490 h 200599"/>
                <a:gd name="connsiteX2" fmla="*/ 60210 w 60210"/>
                <a:gd name="connsiteY2" fmla="*/ 7964 h 200599"/>
                <a:gd name="connsiteX3" fmla="*/ 60209 w 60210"/>
                <a:gd name="connsiteY3" fmla="*/ 192994 h 200599"/>
                <a:gd name="connsiteX4" fmla="*/ 30104 w 60210"/>
                <a:gd name="connsiteY4" fmla="*/ 200520 h 200599"/>
                <a:gd name="connsiteX5" fmla="*/ 16641 w 60210"/>
                <a:gd name="connsiteY5" fmla="*/ 188598 h 200599"/>
                <a:gd name="connsiteX6" fmla="*/ 0 w 60210"/>
                <a:gd name="connsiteY6" fmla="*/ 7964 h 200599"/>
                <a:gd name="connsiteX0" fmla="*/ 0 w 60210"/>
                <a:gd name="connsiteY0" fmla="*/ 7964 h 200599"/>
                <a:gd name="connsiteX1" fmla="*/ 30105 w 60210"/>
                <a:gd name="connsiteY1" fmla="*/ 438 h 200599"/>
                <a:gd name="connsiteX2" fmla="*/ 60210 w 60210"/>
                <a:gd name="connsiteY2" fmla="*/ 7964 h 200599"/>
                <a:gd name="connsiteX3" fmla="*/ 30105 w 60210"/>
                <a:gd name="connsiteY3" fmla="*/ 15490 h 200599"/>
                <a:gd name="connsiteX4" fmla="*/ 0 w 60210"/>
                <a:gd name="connsiteY4" fmla="*/ 7964 h 200599"/>
                <a:gd name="connsiteX0" fmla="*/ 60209 w 60210"/>
                <a:gd name="connsiteY0" fmla="*/ 7964 h 200599"/>
                <a:gd name="connsiteX1" fmla="*/ 30104 w 60210"/>
                <a:gd name="connsiteY1" fmla="*/ 15490 h 200599"/>
                <a:gd name="connsiteX2" fmla="*/ 16639 w 60210"/>
                <a:gd name="connsiteY2" fmla="*/ 3567 h 200599"/>
                <a:gd name="connsiteX3" fmla="*/ 30104 w 60210"/>
                <a:gd name="connsiteY3" fmla="*/ 438 h 200599"/>
                <a:gd name="connsiteX4" fmla="*/ 60209 w 60210"/>
                <a:gd name="connsiteY4" fmla="*/ 7964 h 200599"/>
                <a:gd name="connsiteX5" fmla="*/ 60209 w 60210"/>
                <a:gd name="connsiteY5" fmla="*/ 192994 h 200599"/>
                <a:gd name="connsiteX6" fmla="*/ 30104 w 60210"/>
                <a:gd name="connsiteY6" fmla="*/ 200520 h 200599"/>
                <a:gd name="connsiteX7" fmla="*/ 19356 w 60210"/>
                <a:gd name="connsiteY7" fmla="*/ 188770 h 200599"/>
                <a:gd name="connsiteX8" fmla="*/ 13753 w 60210"/>
                <a:gd name="connsiteY8" fmla="*/ 6111 h 200599"/>
                <a:gd name="connsiteX0" fmla="*/ 0 w 60210"/>
                <a:gd name="connsiteY0" fmla="*/ 9055 h 201690"/>
                <a:gd name="connsiteX1" fmla="*/ 30105 w 60210"/>
                <a:gd name="connsiteY1" fmla="*/ 16581 h 201690"/>
                <a:gd name="connsiteX2" fmla="*/ 60210 w 60210"/>
                <a:gd name="connsiteY2" fmla="*/ 9055 h 201690"/>
                <a:gd name="connsiteX3" fmla="*/ 60209 w 60210"/>
                <a:gd name="connsiteY3" fmla="*/ 194085 h 201690"/>
                <a:gd name="connsiteX4" fmla="*/ 30104 w 60210"/>
                <a:gd name="connsiteY4" fmla="*/ 201611 h 201690"/>
                <a:gd name="connsiteX5" fmla="*/ 16641 w 60210"/>
                <a:gd name="connsiteY5" fmla="*/ 189689 h 201690"/>
                <a:gd name="connsiteX6" fmla="*/ 0 w 60210"/>
                <a:gd name="connsiteY6" fmla="*/ 9055 h 201690"/>
                <a:gd name="connsiteX0" fmla="*/ 24962 w 60210"/>
                <a:gd name="connsiteY0" fmla="*/ 2460 h 201690"/>
                <a:gd name="connsiteX1" fmla="*/ 30105 w 60210"/>
                <a:gd name="connsiteY1" fmla="*/ 1529 h 201690"/>
                <a:gd name="connsiteX2" fmla="*/ 60210 w 60210"/>
                <a:gd name="connsiteY2" fmla="*/ 9055 h 201690"/>
                <a:gd name="connsiteX3" fmla="*/ 30105 w 60210"/>
                <a:gd name="connsiteY3" fmla="*/ 16581 h 201690"/>
                <a:gd name="connsiteX4" fmla="*/ 24962 w 60210"/>
                <a:gd name="connsiteY4" fmla="*/ 2460 h 201690"/>
                <a:gd name="connsiteX0" fmla="*/ 60209 w 60210"/>
                <a:gd name="connsiteY0" fmla="*/ 9055 h 201690"/>
                <a:gd name="connsiteX1" fmla="*/ 30104 w 60210"/>
                <a:gd name="connsiteY1" fmla="*/ 16581 h 201690"/>
                <a:gd name="connsiteX2" fmla="*/ 16639 w 60210"/>
                <a:gd name="connsiteY2" fmla="*/ 4658 h 201690"/>
                <a:gd name="connsiteX3" fmla="*/ 30104 w 60210"/>
                <a:gd name="connsiteY3" fmla="*/ 1529 h 201690"/>
                <a:gd name="connsiteX4" fmla="*/ 60209 w 60210"/>
                <a:gd name="connsiteY4" fmla="*/ 9055 h 201690"/>
                <a:gd name="connsiteX5" fmla="*/ 60209 w 60210"/>
                <a:gd name="connsiteY5" fmla="*/ 194085 h 201690"/>
                <a:gd name="connsiteX6" fmla="*/ 30104 w 60210"/>
                <a:gd name="connsiteY6" fmla="*/ 201611 h 201690"/>
                <a:gd name="connsiteX7" fmla="*/ 19356 w 60210"/>
                <a:gd name="connsiteY7" fmla="*/ 189861 h 201690"/>
                <a:gd name="connsiteX8" fmla="*/ 13753 w 60210"/>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 name="connsiteX0" fmla="*/ 0 w 49347"/>
                <a:gd name="connsiteY0" fmla="*/ 9746 h 201697"/>
                <a:gd name="connsiteX1" fmla="*/ 19242 w 49347"/>
                <a:gd name="connsiteY1" fmla="*/ 16581 h 201697"/>
                <a:gd name="connsiteX2" fmla="*/ 49347 w 49347"/>
                <a:gd name="connsiteY2" fmla="*/ 9055 h 201697"/>
                <a:gd name="connsiteX3" fmla="*/ 49346 w 49347"/>
                <a:gd name="connsiteY3" fmla="*/ 194085 h 201697"/>
                <a:gd name="connsiteX4" fmla="*/ 19241 w 49347"/>
                <a:gd name="connsiteY4" fmla="*/ 201611 h 201697"/>
                <a:gd name="connsiteX5" fmla="*/ 5778 w 49347"/>
                <a:gd name="connsiteY5" fmla="*/ 189689 h 201697"/>
                <a:gd name="connsiteX6" fmla="*/ 0 w 49347"/>
                <a:gd name="connsiteY6" fmla="*/ 9746 h 201697"/>
                <a:gd name="connsiteX0" fmla="*/ 14099 w 49347"/>
                <a:gd name="connsiteY0" fmla="*/ 2460 h 201697"/>
                <a:gd name="connsiteX1" fmla="*/ 19242 w 49347"/>
                <a:gd name="connsiteY1" fmla="*/ 1529 h 201697"/>
                <a:gd name="connsiteX2" fmla="*/ 49347 w 49347"/>
                <a:gd name="connsiteY2" fmla="*/ 9055 h 201697"/>
                <a:gd name="connsiteX3" fmla="*/ 19242 w 49347"/>
                <a:gd name="connsiteY3" fmla="*/ 16581 h 201697"/>
                <a:gd name="connsiteX4" fmla="*/ 14099 w 49347"/>
                <a:gd name="connsiteY4" fmla="*/ 2460 h 201697"/>
                <a:gd name="connsiteX0" fmla="*/ 49346 w 49347"/>
                <a:gd name="connsiteY0" fmla="*/ 9055 h 201697"/>
                <a:gd name="connsiteX1" fmla="*/ 19241 w 49347"/>
                <a:gd name="connsiteY1" fmla="*/ 16581 h 201697"/>
                <a:gd name="connsiteX2" fmla="*/ 5776 w 49347"/>
                <a:gd name="connsiteY2" fmla="*/ 4658 h 201697"/>
                <a:gd name="connsiteX3" fmla="*/ 19241 w 49347"/>
                <a:gd name="connsiteY3" fmla="*/ 1529 h 201697"/>
                <a:gd name="connsiteX4" fmla="*/ 49346 w 49347"/>
                <a:gd name="connsiteY4" fmla="*/ 9055 h 201697"/>
                <a:gd name="connsiteX5" fmla="*/ 49346 w 49347"/>
                <a:gd name="connsiteY5" fmla="*/ 194085 h 201697"/>
                <a:gd name="connsiteX6" fmla="*/ 19241 w 49347"/>
                <a:gd name="connsiteY6" fmla="*/ 201611 h 201697"/>
                <a:gd name="connsiteX7" fmla="*/ 5814 w 49347"/>
                <a:gd name="connsiteY7" fmla="*/ 189674 h 201697"/>
                <a:gd name="connsiteX8" fmla="*/ 2890 w 49347"/>
                <a:gd name="connsiteY8" fmla="*/ 7202 h 201697"/>
                <a:gd name="connsiteX0" fmla="*/ 0 w 49347"/>
                <a:gd name="connsiteY0" fmla="*/ 9746 h 201696"/>
                <a:gd name="connsiteX1" fmla="*/ 19242 w 49347"/>
                <a:gd name="connsiteY1" fmla="*/ 16581 h 201696"/>
                <a:gd name="connsiteX2" fmla="*/ 49347 w 49347"/>
                <a:gd name="connsiteY2" fmla="*/ 9055 h 201696"/>
                <a:gd name="connsiteX3" fmla="*/ 49346 w 49347"/>
                <a:gd name="connsiteY3" fmla="*/ 194085 h 201696"/>
                <a:gd name="connsiteX4" fmla="*/ 19241 w 49347"/>
                <a:gd name="connsiteY4" fmla="*/ 201611 h 201696"/>
                <a:gd name="connsiteX5" fmla="*/ 5778 w 49347"/>
                <a:gd name="connsiteY5" fmla="*/ 189689 h 201696"/>
                <a:gd name="connsiteX6" fmla="*/ 0 w 49347"/>
                <a:gd name="connsiteY6" fmla="*/ 9746 h 201696"/>
                <a:gd name="connsiteX0" fmla="*/ 14099 w 49347"/>
                <a:gd name="connsiteY0" fmla="*/ 2460 h 201696"/>
                <a:gd name="connsiteX1" fmla="*/ 19242 w 49347"/>
                <a:gd name="connsiteY1" fmla="*/ 1529 h 201696"/>
                <a:gd name="connsiteX2" fmla="*/ 49347 w 49347"/>
                <a:gd name="connsiteY2" fmla="*/ 9055 h 201696"/>
                <a:gd name="connsiteX3" fmla="*/ 19242 w 49347"/>
                <a:gd name="connsiteY3" fmla="*/ 16581 h 201696"/>
                <a:gd name="connsiteX4" fmla="*/ 14099 w 49347"/>
                <a:gd name="connsiteY4" fmla="*/ 2460 h 201696"/>
                <a:gd name="connsiteX0" fmla="*/ 49346 w 49347"/>
                <a:gd name="connsiteY0" fmla="*/ 9055 h 201696"/>
                <a:gd name="connsiteX1" fmla="*/ 19241 w 49347"/>
                <a:gd name="connsiteY1" fmla="*/ 16581 h 201696"/>
                <a:gd name="connsiteX2" fmla="*/ 5776 w 49347"/>
                <a:gd name="connsiteY2" fmla="*/ 4658 h 201696"/>
                <a:gd name="connsiteX3" fmla="*/ 19241 w 49347"/>
                <a:gd name="connsiteY3" fmla="*/ 1529 h 201696"/>
                <a:gd name="connsiteX4" fmla="*/ 49346 w 49347"/>
                <a:gd name="connsiteY4" fmla="*/ 9055 h 201696"/>
                <a:gd name="connsiteX5" fmla="*/ 49346 w 49347"/>
                <a:gd name="connsiteY5" fmla="*/ 194085 h 201696"/>
                <a:gd name="connsiteX6" fmla="*/ 19241 w 49347"/>
                <a:gd name="connsiteY6" fmla="*/ 201611 h 201696"/>
                <a:gd name="connsiteX7" fmla="*/ 5814 w 49347"/>
                <a:gd name="connsiteY7" fmla="*/ 189674 h 201696"/>
                <a:gd name="connsiteX8" fmla="*/ 8418 w 49347"/>
                <a:gd name="connsiteY8" fmla="*/ 4633 h 201696"/>
                <a:gd name="connsiteX0" fmla="*/ 0 w 49347"/>
                <a:gd name="connsiteY0" fmla="*/ 9746 h 201696"/>
                <a:gd name="connsiteX1" fmla="*/ 19242 w 49347"/>
                <a:gd name="connsiteY1" fmla="*/ 16581 h 201696"/>
                <a:gd name="connsiteX2" fmla="*/ 49347 w 49347"/>
                <a:gd name="connsiteY2" fmla="*/ 9055 h 201696"/>
                <a:gd name="connsiteX3" fmla="*/ 49346 w 49347"/>
                <a:gd name="connsiteY3" fmla="*/ 194085 h 201696"/>
                <a:gd name="connsiteX4" fmla="*/ 19241 w 49347"/>
                <a:gd name="connsiteY4" fmla="*/ 201611 h 201696"/>
                <a:gd name="connsiteX5" fmla="*/ 5778 w 49347"/>
                <a:gd name="connsiteY5" fmla="*/ 189689 h 201696"/>
                <a:gd name="connsiteX6" fmla="*/ 0 w 49347"/>
                <a:gd name="connsiteY6" fmla="*/ 9746 h 201696"/>
                <a:gd name="connsiteX0" fmla="*/ 14099 w 49347"/>
                <a:gd name="connsiteY0" fmla="*/ 2460 h 201696"/>
                <a:gd name="connsiteX1" fmla="*/ 19242 w 49347"/>
                <a:gd name="connsiteY1" fmla="*/ 1529 h 201696"/>
                <a:gd name="connsiteX2" fmla="*/ 49347 w 49347"/>
                <a:gd name="connsiteY2" fmla="*/ 9055 h 201696"/>
                <a:gd name="connsiteX3" fmla="*/ 19242 w 49347"/>
                <a:gd name="connsiteY3" fmla="*/ 16581 h 201696"/>
                <a:gd name="connsiteX4" fmla="*/ 14099 w 49347"/>
                <a:gd name="connsiteY4" fmla="*/ 2460 h 201696"/>
                <a:gd name="connsiteX0" fmla="*/ 49346 w 49347"/>
                <a:gd name="connsiteY0" fmla="*/ 9055 h 201696"/>
                <a:gd name="connsiteX1" fmla="*/ 19241 w 49347"/>
                <a:gd name="connsiteY1" fmla="*/ 16581 h 201696"/>
                <a:gd name="connsiteX2" fmla="*/ 5776 w 49347"/>
                <a:gd name="connsiteY2" fmla="*/ 4658 h 201696"/>
                <a:gd name="connsiteX3" fmla="*/ 19241 w 49347"/>
                <a:gd name="connsiteY3" fmla="*/ 1529 h 201696"/>
                <a:gd name="connsiteX4" fmla="*/ 49346 w 49347"/>
                <a:gd name="connsiteY4" fmla="*/ 9055 h 201696"/>
                <a:gd name="connsiteX5" fmla="*/ 49346 w 49347"/>
                <a:gd name="connsiteY5" fmla="*/ 194085 h 201696"/>
                <a:gd name="connsiteX6" fmla="*/ 19241 w 49347"/>
                <a:gd name="connsiteY6" fmla="*/ 201611 h 201696"/>
                <a:gd name="connsiteX7" fmla="*/ 5814 w 49347"/>
                <a:gd name="connsiteY7" fmla="*/ 189674 h 201696"/>
                <a:gd name="connsiteX8" fmla="*/ 8418 w 49347"/>
                <a:gd name="connsiteY8" fmla="*/ 4633 h 201696"/>
                <a:gd name="connsiteX0" fmla="*/ 5181 w 43810"/>
                <a:gd name="connsiteY0" fmla="*/ 10494 h 201696"/>
                <a:gd name="connsiteX1" fmla="*/ 13705 w 43810"/>
                <a:gd name="connsiteY1" fmla="*/ 16581 h 201696"/>
                <a:gd name="connsiteX2" fmla="*/ 43810 w 43810"/>
                <a:gd name="connsiteY2" fmla="*/ 9055 h 201696"/>
                <a:gd name="connsiteX3" fmla="*/ 43809 w 43810"/>
                <a:gd name="connsiteY3" fmla="*/ 194085 h 201696"/>
                <a:gd name="connsiteX4" fmla="*/ 13704 w 43810"/>
                <a:gd name="connsiteY4" fmla="*/ 201611 h 201696"/>
                <a:gd name="connsiteX5" fmla="*/ 241 w 43810"/>
                <a:gd name="connsiteY5" fmla="*/ 189689 h 201696"/>
                <a:gd name="connsiteX6" fmla="*/ 5181 w 43810"/>
                <a:gd name="connsiteY6" fmla="*/ 10494 h 201696"/>
                <a:gd name="connsiteX0" fmla="*/ 8562 w 43810"/>
                <a:gd name="connsiteY0" fmla="*/ 2460 h 201696"/>
                <a:gd name="connsiteX1" fmla="*/ 13705 w 43810"/>
                <a:gd name="connsiteY1" fmla="*/ 1529 h 201696"/>
                <a:gd name="connsiteX2" fmla="*/ 43810 w 43810"/>
                <a:gd name="connsiteY2" fmla="*/ 9055 h 201696"/>
                <a:gd name="connsiteX3" fmla="*/ 13705 w 43810"/>
                <a:gd name="connsiteY3" fmla="*/ 16581 h 201696"/>
                <a:gd name="connsiteX4" fmla="*/ 8562 w 43810"/>
                <a:gd name="connsiteY4" fmla="*/ 2460 h 201696"/>
                <a:gd name="connsiteX0" fmla="*/ 43809 w 43810"/>
                <a:gd name="connsiteY0" fmla="*/ 9055 h 201696"/>
                <a:gd name="connsiteX1" fmla="*/ 13704 w 43810"/>
                <a:gd name="connsiteY1" fmla="*/ 16581 h 201696"/>
                <a:gd name="connsiteX2" fmla="*/ 239 w 43810"/>
                <a:gd name="connsiteY2" fmla="*/ 4658 h 201696"/>
                <a:gd name="connsiteX3" fmla="*/ 13704 w 43810"/>
                <a:gd name="connsiteY3" fmla="*/ 1529 h 201696"/>
                <a:gd name="connsiteX4" fmla="*/ 43809 w 43810"/>
                <a:gd name="connsiteY4" fmla="*/ 9055 h 201696"/>
                <a:gd name="connsiteX5" fmla="*/ 43809 w 43810"/>
                <a:gd name="connsiteY5" fmla="*/ 194085 h 201696"/>
                <a:gd name="connsiteX6" fmla="*/ 13704 w 43810"/>
                <a:gd name="connsiteY6" fmla="*/ 201611 h 201696"/>
                <a:gd name="connsiteX7" fmla="*/ 277 w 43810"/>
                <a:gd name="connsiteY7" fmla="*/ 189674 h 201696"/>
                <a:gd name="connsiteX8" fmla="*/ 2881 w 43810"/>
                <a:gd name="connsiteY8" fmla="*/ 4633 h 201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0" h="201696" stroke="0" extrusionOk="0">
                  <a:moveTo>
                    <a:pt x="5181" y="10494"/>
                  </a:moveTo>
                  <a:cubicBezTo>
                    <a:pt x="5181" y="14650"/>
                    <a:pt x="7267" y="16821"/>
                    <a:pt x="13705" y="16581"/>
                  </a:cubicBezTo>
                  <a:cubicBezTo>
                    <a:pt x="20143" y="16341"/>
                    <a:pt x="43810" y="13211"/>
                    <a:pt x="43810" y="9055"/>
                  </a:cubicBezTo>
                  <a:cubicBezTo>
                    <a:pt x="43810" y="70732"/>
                    <a:pt x="43809" y="132408"/>
                    <a:pt x="43809" y="194085"/>
                  </a:cubicBezTo>
                  <a:cubicBezTo>
                    <a:pt x="43809" y="198241"/>
                    <a:pt x="30331" y="201611"/>
                    <a:pt x="13704" y="201611"/>
                  </a:cubicBezTo>
                  <a:cubicBezTo>
                    <a:pt x="-2923" y="201611"/>
                    <a:pt x="241" y="193845"/>
                    <a:pt x="241" y="189689"/>
                  </a:cubicBezTo>
                  <a:cubicBezTo>
                    <a:pt x="241" y="128012"/>
                    <a:pt x="5181" y="72171"/>
                    <a:pt x="5181" y="10494"/>
                  </a:cubicBezTo>
                  <a:close/>
                </a:path>
                <a:path w="43810" h="201696" fill="lighten" stroke="0" extrusionOk="0">
                  <a:moveTo>
                    <a:pt x="8562" y="2460"/>
                  </a:moveTo>
                  <a:cubicBezTo>
                    <a:pt x="8562" y="-1696"/>
                    <a:pt x="7830" y="430"/>
                    <a:pt x="13705" y="1529"/>
                  </a:cubicBezTo>
                  <a:cubicBezTo>
                    <a:pt x="19580" y="2628"/>
                    <a:pt x="43810" y="4899"/>
                    <a:pt x="43810" y="9055"/>
                  </a:cubicBezTo>
                  <a:cubicBezTo>
                    <a:pt x="43810" y="13211"/>
                    <a:pt x="19580" y="17680"/>
                    <a:pt x="13705" y="16581"/>
                  </a:cubicBezTo>
                  <a:cubicBezTo>
                    <a:pt x="7830" y="15482"/>
                    <a:pt x="8562" y="6616"/>
                    <a:pt x="8562" y="2460"/>
                  </a:cubicBezTo>
                  <a:close/>
                </a:path>
                <a:path w="43810" h="201696" fill="none" extrusionOk="0">
                  <a:moveTo>
                    <a:pt x="43809" y="9055"/>
                  </a:moveTo>
                  <a:cubicBezTo>
                    <a:pt x="43809" y="13211"/>
                    <a:pt x="20966" y="17314"/>
                    <a:pt x="13704" y="16581"/>
                  </a:cubicBezTo>
                  <a:cubicBezTo>
                    <a:pt x="6442" y="15848"/>
                    <a:pt x="239" y="8814"/>
                    <a:pt x="239" y="4658"/>
                  </a:cubicBezTo>
                  <a:cubicBezTo>
                    <a:pt x="239" y="502"/>
                    <a:pt x="6442" y="796"/>
                    <a:pt x="13704" y="1529"/>
                  </a:cubicBezTo>
                  <a:cubicBezTo>
                    <a:pt x="20966" y="2262"/>
                    <a:pt x="43809" y="4899"/>
                    <a:pt x="43809" y="9055"/>
                  </a:cubicBezTo>
                  <a:lnTo>
                    <a:pt x="43809" y="194085"/>
                  </a:lnTo>
                  <a:cubicBezTo>
                    <a:pt x="43809" y="198241"/>
                    <a:pt x="20959" y="202346"/>
                    <a:pt x="13704" y="201611"/>
                  </a:cubicBezTo>
                  <a:cubicBezTo>
                    <a:pt x="6449" y="200876"/>
                    <a:pt x="277" y="193830"/>
                    <a:pt x="277" y="189674"/>
                  </a:cubicBezTo>
                  <a:cubicBezTo>
                    <a:pt x="277" y="127997"/>
                    <a:pt x="2881" y="66310"/>
                    <a:pt x="2881" y="4633"/>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17" name="Cilindro 116">
              <a:extLst>
                <a:ext uri="{FF2B5EF4-FFF2-40B4-BE49-F238E27FC236}">
                  <a16:creationId xmlns="" xmlns:a16="http://schemas.microsoft.com/office/drawing/2014/main" id="{5EFE9E81-9C73-426E-A6EA-011217376388}"/>
                </a:ext>
              </a:extLst>
            </p:cNvPr>
            <p:cNvSpPr/>
            <p:nvPr/>
          </p:nvSpPr>
          <p:spPr bwMode="auto">
            <a:xfrm rot="5902862">
              <a:off x="5123229" y="3048080"/>
              <a:ext cx="42820" cy="210844"/>
            </a:xfrm>
            <a:prstGeom prst="can">
              <a:avLst/>
            </a:prstGeom>
            <a:ln w="3175">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18" name="Cilindro 117">
              <a:extLst>
                <a:ext uri="{FF2B5EF4-FFF2-40B4-BE49-F238E27FC236}">
                  <a16:creationId xmlns="" xmlns:a16="http://schemas.microsoft.com/office/drawing/2014/main" id="{7B65B7A0-48D7-4806-81CD-4EA284BAC3D0}"/>
                </a:ext>
              </a:extLst>
            </p:cNvPr>
            <p:cNvSpPr/>
            <p:nvPr/>
          </p:nvSpPr>
          <p:spPr bwMode="auto">
            <a:xfrm rot="6305927">
              <a:off x="5356237" y="3077124"/>
              <a:ext cx="44406" cy="243151"/>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19" name="Cilindro 118">
              <a:extLst>
                <a:ext uri="{FF2B5EF4-FFF2-40B4-BE49-F238E27FC236}">
                  <a16:creationId xmlns="" xmlns:a16="http://schemas.microsoft.com/office/drawing/2014/main" id="{A23D99C4-2364-42CC-88A4-E231C3F7456B}"/>
                </a:ext>
              </a:extLst>
            </p:cNvPr>
            <p:cNvSpPr/>
            <p:nvPr/>
          </p:nvSpPr>
          <p:spPr bwMode="auto">
            <a:xfrm rot="6740420">
              <a:off x="5594458" y="3151263"/>
              <a:ext cx="49163" cy="255053"/>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20" name="Cilindro 119">
              <a:extLst>
                <a:ext uri="{FF2B5EF4-FFF2-40B4-BE49-F238E27FC236}">
                  <a16:creationId xmlns="" xmlns:a16="http://schemas.microsoft.com/office/drawing/2014/main" id="{7065C3A9-D73C-4911-84CE-64C739FE6041}"/>
                </a:ext>
              </a:extLst>
            </p:cNvPr>
            <p:cNvSpPr/>
            <p:nvPr/>
          </p:nvSpPr>
          <p:spPr bwMode="auto">
            <a:xfrm rot="7416770">
              <a:off x="5993076" y="3381630"/>
              <a:ext cx="45992" cy="219346"/>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21" name="Cilindro 120">
              <a:extLst>
                <a:ext uri="{FF2B5EF4-FFF2-40B4-BE49-F238E27FC236}">
                  <a16:creationId xmlns="" xmlns:a16="http://schemas.microsoft.com/office/drawing/2014/main" id="{80E6DEDF-E04A-4D8D-80F7-E5C7CBCD2F7C}"/>
                </a:ext>
              </a:extLst>
            </p:cNvPr>
            <p:cNvSpPr/>
            <p:nvPr/>
          </p:nvSpPr>
          <p:spPr bwMode="auto">
            <a:xfrm rot="7840132">
              <a:off x="6165097" y="3499946"/>
              <a:ext cx="53921" cy="238050"/>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22" name="Cilindro 121">
              <a:extLst>
                <a:ext uri="{FF2B5EF4-FFF2-40B4-BE49-F238E27FC236}">
                  <a16:creationId xmlns="" xmlns:a16="http://schemas.microsoft.com/office/drawing/2014/main" id="{599479AF-E906-4C84-90E0-DB3C3B94BB5E}"/>
                </a:ext>
              </a:extLst>
            </p:cNvPr>
            <p:cNvSpPr/>
            <p:nvPr/>
          </p:nvSpPr>
          <p:spPr bwMode="auto">
            <a:xfrm rot="7196224">
              <a:off x="5808873" y="3277982"/>
              <a:ext cx="53921" cy="212545"/>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sp>
        <p:nvSpPr>
          <p:cNvPr id="123" name="Cilindro 198">
            <a:extLst>
              <a:ext uri="{FF2B5EF4-FFF2-40B4-BE49-F238E27FC236}">
                <a16:creationId xmlns="" xmlns:a16="http://schemas.microsoft.com/office/drawing/2014/main" id="{C23AB683-992E-4666-AA88-F5BAD90E45B0}"/>
              </a:ext>
            </a:extLst>
          </p:cNvPr>
          <p:cNvSpPr/>
          <p:nvPr/>
        </p:nvSpPr>
        <p:spPr bwMode="auto">
          <a:xfrm rot="4173103">
            <a:off x="2763367" y="2896688"/>
            <a:ext cx="44450" cy="231775"/>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24" name="Cilindro 198">
            <a:extLst>
              <a:ext uri="{FF2B5EF4-FFF2-40B4-BE49-F238E27FC236}">
                <a16:creationId xmlns="" xmlns:a16="http://schemas.microsoft.com/office/drawing/2014/main" id="{B7DF45E5-A9E7-4512-83C3-1D8FA18BE513}"/>
              </a:ext>
            </a:extLst>
          </p:cNvPr>
          <p:cNvSpPr/>
          <p:nvPr/>
        </p:nvSpPr>
        <p:spPr bwMode="auto">
          <a:xfrm rot="4173103">
            <a:off x="2920529" y="2823663"/>
            <a:ext cx="44450" cy="231775"/>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25" name="Cilindro 198">
            <a:extLst>
              <a:ext uri="{FF2B5EF4-FFF2-40B4-BE49-F238E27FC236}">
                <a16:creationId xmlns="" xmlns:a16="http://schemas.microsoft.com/office/drawing/2014/main" id="{B151601E-4064-4C33-A648-017A281298ED}"/>
              </a:ext>
            </a:extLst>
          </p:cNvPr>
          <p:cNvSpPr/>
          <p:nvPr/>
        </p:nvSpPr>
        <p:spPr bwMode="auto">
          <a:xfrm rot="4173103">
            <a:off x="3122142" y="2752225"/>
            <a:ext cx="44450" cy="231775"/>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26" name="Cilindro 198">
            <a:extLst>
              <a:ext uri="{FF2B5EF4-FFF2-40B4-BE49-F238E27FC236}">
                <a16:creationId xmlns="" xmlns:a16="http://schemas.microsoft.com/office/drawing/2014/main" id="{430C64C3-C87E-4A3E-91FB-4D6E4A6F9430}"/>
              </a:ext>
            </a:extLst>
          </p:cNvPr>
          <p:cNvSpPr/>
          <p:nvPr/>
        </p:nvSpPr>
        <p:spPr bwMode="auto">
          <a:xfrm rot="4173103">
            <a:off x="3343598" y="2681582"/>
            <a:ext cx="46037" cy="231775"/>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27" name="Cilindro 198">
            <a:extLst>
              <a:ext uri="{FF2B5EF4-FFF2-40B4-BE49-F238E27FC236}">
                <a16:creationId xmlns="" xmlns:a16="http://schemas.microsoft.com/office/drawing/2014/main" id="{47D8141A-0798-4911-B439-D7C3C747742F}"/>
              </a:ext>
            </a:extLst>
          </p:cNvPr>
          <p:cNvSpPr/>
          <p:nvPr/>
        </p:nvSpPr>
        <p:spPr bwMode="auto">
          <a:xfrm rot="4173103">
            <a:off x="3540448" y="2608557"/>
            <a:ext cx="46037" cy="231775"/>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28" name="Cilindro 198">
            <a:extLst>
              <a:ext uri="{FF2B5EF4-FFF2-40B4-BE49-F238E27FC236}">
                <a16:creationId xmlns="" xmlns:a16="http://schemas.microsoft.com/office/drawing/2014/main" id="{777BD490-37E0-4627-9FC7-733EBABDB027}"/>
              </a:ext>
            </a:extLst>
          </p:cNvPr>
          <p:cNvSpPr/>
          <p:nvPr/>
        </p:nvSpPr>
        <p:spPr bwMode="auto">
          <a:xfrm rot="4173103">
            <a:off x="3756348" y="2511719"/>
            <a:ext cx="46038" cy="231775"/>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29" name="Cilindro 198">
            <a:extLst>
              <a:ext uri="{FF2B5EF4-FFF2-40B4-BE49-F238E27FC236}">
                <a16:creationId xmlns="" xmlns:a16="http://schemas.microsoft.com/office/drawing/2014/main" id="{0D33C569-31E5-4D3C-858B-7350079AEC51}"/>
              </a:ext>
            </a:extLst>
          </p:cNvPr>
          <p:cNvSpPr/>
          <p:nvPr/>
        </p:nvSpPr>
        <p:spPr bwMode="auto">
          <a:xfrm rot="4173103">
            <a:off x="3973042" y="2439488"/>
            <a:ext cx="44450" cy="231775"/>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30" name="Cilindro 198">
            <a:extLst>
              <a:ext uri="{FF2B5EF4-FFF2-40B4-BE49-F238E27FC236}">
                <a16:creationId xmlns="" xmlns:a16="http://schemas.microsoft.com/office/drawing/2014/main" id="{04A2A9DA-7FFA-403C-98A1-636CD238D2A7}"/>
              </a:ext>
            </a:extLst>
          </p:cNvPr>
          <p:cNvSpPr/>
          <p:nvPr/>
        </p:nvSpPr>
        <p:spPr bwMode="auto">
          <a:xfrm rot="4173103">
            <a:off x="4188941" y="2323601"/>
            <a:ext cx="46038" cy="233362"/>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31" name="Cilindro 198">
            <a:extLst>
              <a:ext uri="{FF2B5EF4-FFF2-40B4-BE49-F238E27FC236}">
                <a16:creationId xmlns="" xmlns:a16="http://schemas.microsoft.com/office/drawing/2014/main" id="{1F7FF15F-8CE3-47F0-85FE-E3CE43499DD8}"/>
              </a:ext>
            </a:extLst>
          </p:cNvPr>
          <p:cNvSpPr/>
          <p:nvPr/>
        </p:nvSpPr>
        <p:spPr bwMode="auto">
          <a:xfrm rot="4173103">
            <a:off x="4404048" y="2243432"/>
            <a:ext cx="46037" cy="231775"/>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nvGrpSpPr>
          <p:cNvPr id="132" name="Grupo 1">
            <a:extLst>
              <a:ext uri="{FF2B5EF4-FFF2-40B4-BE49-F238E27FC236}">
                <a16:creationId xmlns="" xmlns:a16="http://schemas.microsoft.com/office/drawing/2014/main" id="{0820FC8D-69C4-4979-AA7C-E793A375D614}"/>
              </a:ext>
            </a:extLst>
          </p:cNvPr>
          <p:cNvGrpSpPr>
            <a:grpSpLocks/>
          </p:cNvGrpSpPr>
          <p:nvPr/>
        </p:nvGrpSpPr>
        <p:grpSpPr bwMode="auto">
          <a:xfrm>
            <a:off x="3557116" y="2352176"/>
            <a:ext cx="1906588" cy="828675"/>
            <a:chOff x="3779174" y="3256660"/>
            <a:chExt cx="1853869" cy="835972"/>
          </a:xfrm>
        </p:grpSpPr>
        <p:sp>
          <p:nvSpPr>
            <p:cNvPr id="133" name="Cilindro 132">
              <a:extLst>
                <a:ext uri="{FF2B5EF4-FFF2-40B4-BE49-F238E27FC236}">
                  <a16:creationId xmlns="" xmlns:a16="http://schemas.microsoft.com/office/drawing/2014/main" id="{FA99C387-FF66-46FA-892F-5CB94C70B9DC}"/>
                </a:ext>
              </a:extLst>
            </p:cNvPr>
            <p:cNvSpPr/>
            <p:nvPr/>
          </p:nvSpPr>
          <p:spPr bwMode="auto">
            <a:xfrm rot="3722846">
              <a:off x="3870005" y="3945748"/>
              <a:ext cx="56052" cy="237715"/>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34" name="Cilindro 133">
              <a:extLst>
                <a:ext uri="{FF2B5EF4-FFF2-40B4-BE49-F238E27FC236}">
                  <a16:creationId xmlns="" xmlns:a16="http://schemas.microsoft.com/office/drawing/2014/main" id="{358B60B7-7F0D-40FB-A90A-1D50D1EFA970}"/>
                </a:ext>
              </a:extLst>
            </p:cNvPr>
            <p:cNvSpPr/>
            <p:nvPr/>
          </p:nvSpPr>
          <p:spPr bwMode="auto">
            <a:xfrm rot="3722846">
              <a:off x="4046749" y="3839221"/>
              <a:ext cx="56051" cy="236171"/>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35" name="Cilindro 134">
              <a:extLst>
                <a:ext uri="{FF2B5EF4-FFF2-40B4-BE49-F238E27FC236}">
                  <a16:creationId xmlns="" xmlns:a16="http://schemas.microsoft.com/office/drawing/2014/main" id="{C91E4A04-33EA-43B9-B19C-A6E5647DB233}"/>
                </a:ext>
              </a:extLst>
            </p:cNvPr>
            <p:cNvSpPr/>
            <p:nvPr/>
          </p:nvSpPr>
          <p:spPr bwMode="auto">
            <a:xfrm rot="3722846">
              <a:off x="4262081" y="3750368"/>
              <a:ext cx="56052" cy="237715"/>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36" name="Cilindro 135">
              <a:extLst>
                <a:ext uri="{FF2B5EF4-FFF2-40B4-BE49-F238E27FC236}">
                  <a16:creationId xmlns="" xmlns:a16="http://schemas.microsoft.com/office/drawing/2014/main" id="{1A73BC80-3B01-4EFF-8D10-D99309F7F11A}"/>
                </a:ext>
              </a:extLst>
            </p:cNvPr>
            <p:cNvSpPr/>
            <p:nvPr/>
          </p:nvSpPr>
          <p:spPr bwMode="auto">
            <a:xfrm rot="3722846">
              <a:off x="4414927" y="3678273"/>
              <a:ext cx="54450" cy="236171"/>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37" name="Cilindro 136">
              <a:extLst>
                <a:ext uri="{FF2B5EF4-FFF2-40B4-BE49-F238E27FC236}">
                  <a16:creationId xmlns="" xmlns:a16="http://schemas.microsoft.com/office/drawing/2014/main" id="{06A08375-663E-48B4-AC1A-1D331E54366A}"/>
                </a:ext>
              </a:extLst>
            </p:cNvPr>
            <p:cNvSpPr/>
            <p:nvPr/>
          </p:nvSpPr>
          <p:spPr bwMode="auto">
            <a:xfrm rot="3722846">
              <a:off x="4643352" y="3590220"/>
              <a:ext cx="56052" cy="237715"/>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38" name="Cilindro 137">
              <a:extLst>
                <a:ext uri="{FF2B5EF4-FFF2-40B4-BE49-F238E27FC236}">
                  <a16:creationId xmlns="" xmlns:a16="http://schemas.microsoft.com/office/drawing/2014/main" id="{8A1749EB-4EFB-4DD3-8E3E-36679A803A82}"/>
                </a:ext>
              </a:extLst>
            </p:cNvPr>
            <p:cNvSpPr/>
            <p:nvPr/>
          </p:nvSpPr>
          <p:spPr bwMode="auto">
            <a:xfrm rot="3722846">
              <a:off x="4811807" y="3552604"/>
              <a:ext cx="44841" cy="196038"/>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39" name="Cilindro 138">
              <a:extLst>
                <a:ext uri="{FF2B5EF4-FFF2-40B4-BE49-F238E27FC236}">
                  <a16:creationId xmlns="" xmlns:a16="http://schemas.microsoft.com/office/drawing/2014/main" id="{E65886C5-8BB5-4E43-9D14-AE101270A381}"/>
                </a:ext>
              </a:extLst>
            </p:cNvPr>
            <p:cNvSpPr/>
            <p:nvPr/>
          </p:nvSpPr>
          <p:spPr bwMode="auto">
            <a:xfrm rot="3722846">
              <a:off x="5007845" y="3467784"/>
              <a:ext cx="44841" cy="199125"/>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40" name="Cilindro 139">
              <a:extLst>
                <a:ext uri="{FF2B5EF4-FFF2-40B4-BE49-F238E27FC236}">
                  <a16:creationId xmlns="" xmlns:a16="http://schemas.microsoft.com/office/drawing/2014/main" id="{66494B81-B41E-49EB-AC32-7FAF88BD1864}"/>
                </a:ext>
              </a:extLst>
            </p:cNvPr>
            <p:cNvSpPr/>
            <p:nvPr/>
          </p:nvSpPr>
          <p:spPr bwMode="auto">
            <a:xfrm rot="3722846">
              <a:off x="5242444" y="3325224"/>
              <a:ext cx="46442" cy="197581"/>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41" name="Cilindro 140">
              <a:extLst>
                <a:ext uri="{FF2B5EF4-FFF2-40B4-BE49-F238E27FC236}">
                  <a16:creationId xmlns="" xmlns:a16="http://schemas.microsoft.com/office/drawing/2014/main" id="{241B7D61-3273-49A0-90D4-C2FE1C3A2DF2}"/>
                </a:ext>
              </a:extLst>
            </p:cNvPr>
            <p:cNvSpPr/>
            <p:nvPr/>
          </p:nvSpPr>
          <p:spPr bwMode="auto">
            <a:xfrm rot="3722846">
              <a:off x="5395260" y="3251556"/>
              <a:ext cx="46442" cy="197581"/>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42" name="Cilindro 141">
              <a:extLst>
                <a:ext uri="{FF2B5EF4-FFF2-40B4-BE49-F238E27FC236}">
                  <a16:creationId xmlns="" xmlns:a16="http://schemas.microsoft.com/office/drawing/2014/main" id="{C424EEB0-D774-4CF8-90F2-3BD5E4318BE5}"/>
                </a:ext>
              </a:extLst>
            </p:cNvPr>
            <p:cNvSpPr/>
            <p:nvPr/>
          </p:nvSpPr>
          <p:spPr bwMode="auto">
            <a:xfrm rot="3722846">
              <a:off x="5511832" y="3180290"/>
              <a:ext cx="44841" cy="197581"/>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sp>
        <p:nvSpPr>
          <p:cNvPr id="143" name="Cilindro 142">
            <a:extLst>
              <a:ext uri="{FF2B5EF4-FFF2-40B4-BE49-F238E27FC236}">
                <a16:creationId xmlns="" xmlns:a16="http://schemas.microsoft.com/office/drawing/2014/main" id="{AEC70FC0-3DAF-4CC0-9D33-31C1534C1DC3}"/>
              </a:ext>
            </a:extLst>
          </p:cNvPr>
          <p:cNvSpPr/>
          <p:nvPr/>
        </p:nvSpPr>
        <p:spPr bwMode="auto">
          <a:xfrm rot="3722846">
            <a:off x="5545461" y="2184694"/>
            <a:ext cx="49212" cy="219075"/>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44" name="Cilindro 143">
            <a:extLst>
              <a:ext uri="{FF2B5EF4-FFF2-40B4-BE49-F238E27FC236}">
                <a16:creationId xmlns="" xmlns:a16="http://schemas.microsoft.com/office/drawing/2014/main" id="{E00DDEF1-429A-486A-9148-3074360D3AD8}"/>
              </a:ext>
            </a:extLst>
          </p:cNvPr>
          <p:cNvSpPr/>
          <p:nvPr/>
        </p:nvSpPr>
        <p:spPr bwMode="auto">
          <a:xfrm rot="3722846">
            <a:off x="5747073" y="2083094"/>
            <a:ext cx="49212" cy="219075"/>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45" name="Cilindro 144">
            <a:extLst>
              <a:ext uri="{FF2B5EF4-FFF2-40B4-BE49-F238E27FC236}">
                <a16:creationId xmlns="" xmlns:a16="http://schemas.microsoft.com/office/drawing/2014/main" id="{537EE026-D543-45F6-B659-DC6940273F56}"/>
              </a:ext>
            </a:extLst>
          </p:cNvPr>
          <p:cNvSpPr/>
          <p:nvPr/>
        </p:nvSpPr>
        <p:spPr bwMode="auto">
          <a:xfrm rot="3722846">
            <a:off x="5964561" y="1997369"/>
            <a:ext cx="49212" cy="219075"/>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46" name="Cilindro 145">
            <a:extLst>
              <a:ext uri="{FF2B5EF4-FFF2-40B4-BE49-F238E27FC236}">
                <a16:creationId xmlns="" xmlns:a16="http://schemas.microsoft.com/office/drawing/2014/main" id="{89F1B97A-2D64-47A6-B724-0C1F72A2CB3F}"/>
              </a:ext>
            </a:extLst>
          </p:cNvPr>
          <p:cNvSpPr/>
          <p:nvPr/>
        </p:nvSpPr>
        <p:spPr bwMode="auto">
          <a:xfrm rot="3722846">
            <a:off x="6135216" y="1915613"/>
            <a:ext cx="47625" cy="219075"/>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47" name="Cilindro 146">
            <a:extLst>
              <a:ext uri="{FF2B5EF4-FFF2-40B4-BE49-F238E27FC236}">
                <a16:creationId xmlns="" xmlns:a16="http://schemas.microsoft.com/office/drawing/2014/main" id="{D6CD5000-261F-4ED5-8423-FDB0E9BF9E5A}"/>
              </a:ext>
            </a:extLst>
          </p:cNvPr>
          <p:cNvSpPr/>
          <p:nvPr/>
        </p:nvSpPr>
        <p:spPr bwMode="auto">
          <a:xfrm rot="4036928">
            <a:off x="6294760" y="1840207"/>
            <a:ext cx="53975" cy="242887"/>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148" name="Cilindro 147">
            <a:extLst>
              <a:ext uri="{FF2B5EF4-FFF2-40B4-BE49-F238E27FC236}">
                <a16:creationId xmlns="" xmlns:a16="http://schemas.microsoft.com/office/drawing/2014/main" id="{058969A9-5B6D-4CF9-AE9A-B0F1B36E1578}"/>
              </a:ext>
            </a:extLst>
          </p:cNvPr>
          <p:cNvSpPr/>
          <p:nvPr/>
        </p:nvSpPr>
        <p:spPr bwMode="auto">
          <a:xfrm rot="3722846">
            <a:off x="6505104" y="1766388"/>
            <a:ext cx="39687" cy="182563"/>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49" name="Cilindro 148">
            <a:extLst>
              <a:ext uri="{FF2B5EF4-FFF2-40B4-BE49-F238E27FC236}">
                <a16:creationId xmlns="" xmlns:a16="http://schemas.microsoft.com/office/drawing/2014/main" id="{2EF7497B-6D49-4F10-BDEC-A775E28E24E0}"/>
              </a:ext>
            </a:extLst>
          </p:cNvPr>
          <p:cNvSpPr/>
          <p:nvPr/>
        </p:nvSpPr>
        <p:spPr bwMode="auto">
          <a:xfrm rot="3722846">
            <a:off x="6648772" y="1692570"/>
            <a:ext cx="39687" cy="184150"/>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50" name="Cilindro 149">
            <a:extLst>
              <a:ext uri="{FF2B5EF4-FFF2-40B4-BE49-F238E27FC236}">
                <a16:creationId xmlns="" xmlns:a16="http://schemas.microsoft.com/office/drawing/2014/main" id="{D3929EAC-BC61-43C1-BDB0-4FBDCA606B14}"/>
              </a:ext>
            </a:extLst>
          </p:cNvPr>
          <p:cNvSpPr/>
          <p:nvPr/>
        </p:nvSpPr>
        <p:spPr bwMode="auto">
          <a:xfrm rot="3722846">
            <a:off x="6792441" y="1612401"/>
            <a:ext cx="39688" cy="182562"/>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51" name="Cilindro 150">
            <a:extLst>
              <a:ext uri="{FF2B5EF4-FFF2-40B4-BE49-F238E27FC236}">
                <a16:creationId xmlns="" xmlns:a16="http://schemas.microsoft.com/office/drawing/2014/main" id="{580FAD8F-CB9A-4D3A-9D66-85BDFA51DB48}"/>
              </a:ext>
            </a:extLst>
          </p:cNvPr>
          <p:cNvSpPr/>
          <p:nvPr/>
        </p:nvSpPr>
        <p:spPr bwMode="auto">
          <a:xfrm rot="3722846">
            <a:off x="6973416" y="1529851"/>
            <a:ext cx="39688" cy="182562"/>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52" name="Cilindro 151">
            <a:extLst>
              <a:ext uri="{FF2B5EF4-FFF2-40B4-BE49-F238E27FC236}">
                <a16:creationId xmlns="" xmlns:a16="http://schemas.microsoft.com/office/drawing/2014/main" id="{288AA643-374A-4826-B7B2-8A2808290582}"/>
              </a:ext>
            </a:extLst>
          </p:cNvPr>
          <p:cNvSpPr/>
          <p:nvPr/>
        </p:nvSpPr>
        <p:spPr bwMode="auto">
          <a:xfrm rot="3722846">
            <a:off x="7126610" y="1435394"/>
            <a:ext cx="50800" cy="211138"/>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53" name="Cilindro 152">
            <a:extLst>
              <a:ext uri="{FF2B5EF4-FFF2-40B4-BE49-F238E27FC236}">
                <a16:creationId xmlns="" xmlns:a16="http://schemas.microsoft.com/office/drawing/2014/main" id="{FC5E68F4-C438-46E0-8941-66F0D8D561CA}"/>
              </a:ext>
            </a:extLst>
          </p:cNvPr>
          <p:cNvSpPr/>
          <p:nvPr/>
        </p:nvSpPr>
        <p:spPr bwMode="auto">
          <a:xfrm rot="3722846">
            <a:off x="7271866" y="1382213"/>
            <a:ext cx="46038" cy="211138"/>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nvGrpSpPr>
          <p:cNvPr id="154" name="Grupo 404">
            <a:extLst>
              <a:ext uri="{FF2B5EF4-FFF2-40B4-BE49-F238E27FC236}">
                <a16:creationId xmlns="" xmlns:a16="http://schemas.microsoft.com/office/drawing/2014/main" id="{72D9B8B6-53B3-43A3-B756-15388AB64E37}"/>
              </a:ext>
            </a:extLst>
          </p:cNvPr>
          <p:cNvGrpSpPr>
            <a:grpSpLocks/>
          </p:cNvGrpSpPr>
          <p:nvPr/>
        </p:nvGrpSpPr>
        <p:grpSpPr bwMode="auto">
          <a:xfrm>
            <a:off x="4984279" y="2052138"/>
            <a:ext cx="1630362" cy="452438"/>
            <a:chOff x="4656639" y="3130506"/>
            <a:chExt cx="1654444" cy="515425"/>
          </a:xfrm>
        </p:grpSpPr>
        <p:sp>
          <p:nvSpPr>
            <p:cNvPr id="155" name="Cilindro 138">
              <a:extLst>
                <a:ext uri="{FF2B5EF4-FFF2-40B4-BE49-F238E27FC236}">
                  <a16:creationId xmlns="" xmlns:a16="http://schemas.microsoft.com/office/drawing/2014/main" id="{72544A31-7E9D-4BC9-9785-C1D2557B1597}"/>
                </a:ext>
              </a:extLst>
            </p:cNvPr>
            <p:cNvSpPr/>
            <p:nvPr/>
          </p:nvSpPr>
          <p:spPr bwMode="auto">
            <a:xfrm rot="4922892">
              <a:off x="4734618" y="3070612"/>
              <a:ext cx="47021" cy="202980"/>
            </a:xfrm>
            <a:custGeom>
              <a:avLst/>
              <a:gdLst>
                <a:gd name="connsiteX0" fmla="*/ 0 w 60209"/>
                <a:gd name="connsiteY0" fmla="*/ 7526 h 200082"/>
                <a:gd name="connsiteX1" fmla="*/ 30105 w 60209"/>
                <a:gd name="connsiteY1" fmla="*/ 15052 h 200082"/>
                <a:gd name="connsiteX2" fmla="*/ 60210 w 60209"/>
                <a:gd name="connsiteY2" fmla="*/ 7526 h 200082"/>
                <a:gd name="connsiteX3" fmla="*/ 60209 w 60209"/>
                <a:gd name="connsiteY3" fmla="*/ 192556 h 200082"/>
                <a:gd name="connsiteX4" fmla="*/ 30104 w 60209"/>
                <a:gd name="connsiteY4" fmla="*/ 200082 h 200082"/>
                <a:gd name="connsiteX5" fmla="*/ -1 w 60209"/>
                <a:gd name="connsiteY5" fmla="*/ 192556 h 200082"/>
                <a:gd name="connsiteX6" fmla="*/ 0 w 60209"/>
                <a:gd name="connsiteY6" fmla="*/ 7526 h 200082"/>
                <a:gd name="connsiteX0" fmla="*/ 0 w 60209"/>
                <a:gd name="connsiteY0" fmla="*/ 7526 h 200082"/>
                <a:gd name="connsiteX1" fmla="*/ 30105 w 60209"/>
                <a:gd name="connsiteY1" fmla="*/ 0 h 200082"/>
                <a:gd name="connsiteX2" fmla="*/ 60210 w 60209"/>
                <a:gd name="connsiteY2" fmla="*/ 7526 h 200082"/>
                <a:gd name="connsiteX3" fmla="*/ 30105 w 60209"/>
                <a:gd name="connsiteY3" fmla="*/ 15052 h 200082"/>
                <a:gd name="connsiteX4" fmla="*/ 0 w 60209"/>
                <a:gd name="connsiteY4" fmla="*/ 7526 h 200082"/>
                <a:gd name="connsiteX0" fmla="*/ 60209 w 60209"/>
                <a:gd name="connsiteY0" fmla="*/ 7526 h 200082"/>
                <a:gd name="connsiteX1" fmla="*/ 30104 w 60209"/>
                <a:gd name="connsiteY1" fmla="*/ 15052 h 200082"/>
                <a:gd name="connsiteX2" fmla="*/ -1 w 60209"/>
                <a:gd name="connsiteY2" fmla="*/ 7526 h 200082"/>
                <a:gd name="connsiteX3" fmla="*/ 30104 w 60209"/>
                <a:gd name="connsiteY3" fmla="*/ 0 h 200082"/>
                <a:gd name="connsiteX4" fmla="*/ 60209 w 60209"/>
                <a:gd name="connsiteY4" fmla="*/ 7526 h 200082"/>
                <a:gd name="connsiteX5" fmla="*/ 60209 w 60209"/>
                <a:gd name="connsiteY5" fmla="*/ 192556 h 200082"/>
                <a:gd name="connsiteX6" fmla="*/ 30104 w 60209"/>
                <a:gd name="connsiteY6" fmla="*/ 200082 h 200082"/>
                <a:gd name="connsiteX7" fmla="*/ -1 w 60209"/>
                <a:gd name="connsiteY7" fmla="*/ 192556 h 200082"/>
                <a:gd name="connsiteX8" fmla="*/ 0 w 60209"/>
                <a:gd name="connsiteY8" fmla="*/ 7526 h 200082"/>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0 w 60211"/>
                <a:gd name="connsiteY5" fmla="*/ 192556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408 w 60211"/>
                <a:gd name="connsiteY8" fmla="*/ 11105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754 w 60211"/>
                <a:gd name="connsiteY8" fmla="*/ 5673 h 200161"/>
                <a:gd name="connsiteX0" fmla="*/ 0 w 60210"/>
                <a:gd name="connsiteY0" fmla="*/ 7964 h 200599"/>
                <a:gd name="connsiteX1" fmla="*/ 30105 w 60210"/>
                <a:gd name="connsiteY1" fmla="*/ 15490 h 200599"/>
                <a:gd name="connsiteX2" fmla="*/ 60210 w 60210"/>
                <a:gd name="connsiteY2" fmla="*/ 7964 h 200599"/>
                <a:gd name="connsiteX3" fmla="*/ 60209 w 60210"/>
                <a:gd name="connsiteY3" fmla="*/ 192994 h 200599"/>
                <a:gd name="connsiteX4" fmla="*/ 30104 w 60210"/>
                <a:gd name="connsiteY4" fmla="*/ 200520 h 200599"/>
                <a:gd name="connsiteX5" fmla="*/ 16641 w 60210"/>
                <a:gd name="connsiteY5" fmla="*/ 188598 h 200599"/>
                <a:gd name="connsiteX6" fmla="*/ 0 w 60210"/>
                <a:gd name="connsiteY6" fmla="*/ 7964 h 200599"/>
                <a:gd name="connsiteX0" fmla="*/ 0 w 60210"/>
                <a:gd name="connsiteY0" fmla="*/ 7964 h 200599"/>
                <a:gd name="connsiteX1" fmla="*/ 30105 w 60210"/>
                <a:gd name="connsiteY1" fmla="*/ 438 h 200599"/>
                <a:gd name="connsiteX2" fmla="*/ 60210 w 60210"/>
                <a:gd name="connsiteY2" fmla="*/ 7964 h 200599"/>
                <a:gd name="connsiteX3" fmla="*/ 30105 w 60210"/>
                <a:gd name="connsiteY3" fmla="*/ 15490 h 200599"/>
                <a:gd name="connsiteX4" fmla="*/ 0 w 60210"/>
                <a:gd name="connsiteY4" fmla="*/ 7964 h 200599"/>
                <a:gd name="connsiteX0" fmla="*/ 60209 w 60210"/>
                <a:gd name="connsiteY0" fmla="*/ 7964 h 200599"/>
                <a:gd name="connsiteX1" fmla="*/ 30104 w 60210"/>
                <a:gd name="connsiteY1" fmla="*/ 15490 h 200599"/>
                <a:gd name="connsiteX2" fmla="*/ 16639 w 60210"/>
                <a:gd name="connsiteY2" fmla="*/ 3567 h 200599"/>
                <a:gd name="connsiteX3" fmla="*/ 30104 w 60210"/>
                <a:gd name="connsiteY3" fmla="*/ 438 h 200599"/>
                <a:gd name="connsiteX4" fmla="*/ 60209 w 60210"/>
                <a:gd name="connsiteY4" fmla="*/ 7964 h 200599"/>
                <a:gd name="connsiteX5" fmla="*/ 60209 w 60210"/>
                <a:gd name="connsiteY5" fmla="*/ 192994 h 200599"/>
                <a:gd name="connsiteX6" fmla="*/ 30104 w 60210"/>
                <a:gd name="connsiteY6" fmla="*/ 200520 h 200599"/>
                <a:gd name="connsiteX7" fmla="*/ 19356 w 60210"/>
                <a:gd name="connsiteY7" fmla="*/ 188770 h 200599"/>
                <a:gd name="connsiteX8" fmla="*/ 13753 w 60210"/>
                <a:gd name="connsiteY8" fmla="*/ 6111 h 200599"/>
                <a:gd name="connsiteX0" fmla="*/ 0 w 60210"/>
                <a:gd name="connsiteY0" fmla="*/ 9055 h 201690"/>
                <a:gd name="connsiteX1" fmla="*/ 30105 w 60210"/>
                <a:gd name="connsiteY1" fmla="*/ 16581 h 201690"/>
                <a:gd name="connsiteX2" fmla="*/ 60210 w 60210"/>
                <a:gd name="connsiteY2" fmla="*/ 9055 h 201690"/>
                <a:gd name="connsiteX3" fmla="*/ 60209 w 60210"/>
                <a:gd name="connsiteY3" fmla="*/ 194085 h 201690"/>
                <a:gd name="connsiteX4" fmla="*/ 30104 w 60210"/>
                <a:gd name="connsiteY4" fmla="*/ 201611 h 201690"/>
                <a:gd name="connsiteX5" fmla="*/ 16641 w 60210"/>
                <a:gd name="connsiteY5" fmla="*/ 189689 h 201690"/>
                <a:gd name="connsiteX6" fmla="*/ 0 w 60210"/>
                <a:gd name="connsiteY6" fmla="*/ 9055 h 201690"/>
                <a:gd name="connsiteX0" fmla="*/ 24962 w 60210"/>
                <a:gd name="connsiteY0" fmla="*/ 2460 h 201690"/>
                <a:gd name="connsiteX1" fmla="*/ 30105 w 60210"/>
                <a:gd name="connsiteY1" fmla="*/ 1529 h 201690"/>
                <a:gd name="connsiteX2" fmla="*/ 60210 w 60210"/>
                <a:gd name="connsiteY2" fmla="*/ 9055 h 201690"/>
                <a:gd name="connsiteX3" fmla="*/ 30105 w 60210"/>
                <a:gd name="connsiteY3" fmla="*/ 16581 h 201690"/>
                <a:gd name="connsiteX4" fmla="*/ 24962 w 60210"/>
                <a:gd name="connsiteY4" fmla="*/ 2460 h 201690"/>
                <a:gd name="connsiteX0" fmla="*/ 60209 w 60210"/>
                <a:gd name="connsiteY0" fmla="*/ 9055 h 201690"/>
                <a:gd name="connsiteX1" fmla="*/ 30104 w 60210"/>
                <a:gd name="connsiteY1" fmla="*/ 16581 h 201690"/>
                <a:gd name="connsiteX2" fmla="*/ 16639 w 60210"/>
                <a:gd name="connsiteY2" fmla="*/ 4658 h 201690"/>
                <a:gd name="connsiteX3" fmla="*/ 30104 w 60210"/>
                <a:gd name="connsiteY3" fmla="*/ 1529 h 201690"/>
                <a:gd name="connsiteX4" fmla="*/ 60209 w 60210"/>
                <a:gd name="connsiteY4" fmla="*/ 9055 h 201690"/>
                <a:gd name="connsiteX5" fmla="*/ 60209 w 60210"/>
                <a:gd name="connsiteY5" fmla="*/ 194085 h 201690"/>
                <a:gd name="connsiteX6" fmla="*/ 30104 w 60210"/>
                <a:gd name="connsiteY6" fmla="*/ 201611 h 201690"/>
                <a:gd name="connsiteX7" fmla="*/ 19356 w 60210"/>
                <a:gd name="connsiteY7" fmla="*/ 189861 h 201690"/>
                <a:gd name="connsiteX8" fmla="*/ 13753 w 60210"/>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47" h="201690" stroke="0" extrusionOk="0">
                  <a:moveTo>
                    <a:pt x="0" y="9746"/>
                  </a:moveTo>
                  <a:cubicBezTo>
                    <a:pt x="0" y="13902"/>
                    <a:pt x="11018" y="16696"/>
                    <a:pt x="19242" y="16581"/>
                  </a:cubicBezTo>
                  <a:cubicBezTo>
                    <a:pt x="27467" y="16466"/>
                    <a:pt x="49347" y="13211"/>
                    <a:pt x="49347" y="9055"/>
                  </a:cubicBezTo>
                  <a:cubicBezTo>
                    <a:pt x="49347" y="70732"/>
                    <a:pt x="49346" y="132408"/>
                    <a:pt x="49346" y="194085"/>
                  </a:cubicBezTo>
                  <a:cubicBezTo>
                    <a:pt x="49346" y="198241"/>
                    <a:pt x="35868" y="201611"/>
                    <a:pt x="19241" y="201611"/>
                  </a:cubicBezTo>
                  <a:cubicBezTo>
                    <a:pt x="2614" y="201611"/>
                    <a:pt x="5778" y="193845"/>
                    <a:pt x="5778" y="189689"/>
                  </a:cubicBezTo>
                  <a:cubicBezTo>
                    <a:pt x="5778" y="128012"/>
                    <a:pt x="0" y="71423"/>
                    <a:pt x="0" y="9746"/>
                  </a:cubicBezTo>
                  <a:close/>
                </a:path>
                <a:path w="49347" h="201690" fill="lighten" stroke="0" extrusionOk="0">
                  <a:moveTo>
                    <a:pt x="14099" y="2460"/>
                  </a:moveTo>
                  <a:cubicBezTo>
                    <a:pt x="14099" y="-1696"/>
                    <a:pt x="13367" y="430"/>
                    <a:pt x="19242" y="1529"/>
                  </a:cubicBezTo>
                  <a:cubicBezTo>
                    <a:pt x="25117" y="2628"/>
                    <a:pt x="49347" y="4899"/>
                    <a:pt x="49347" y="9055"/>
                  </a:cubicBezTo>
                  <a:cubicBezTo>
                    <a:pt x="49347" y="13211"/>
                    <a:pt x="25117" y="17680"/>
                    <a:pt x="19242" y="16581"/>
                  </a:cubicBezTo>
                  <a:cubicBezTo>
                    <a:pt x="13367" y="15482"/>
                    <a:pt x="14099" y="6616"/>
                    <a:pt x="14099" y="2460"/>
                  </a:cubicBezTo>
                  <a:close/>
                </a:path>
                <a:path w="49347" h="201690" fill="none" extrusionOk="0">
                  <a:moveTo>
                    <a:pt x="49346" y="9055"/>
                  </a:moveTo>
                  <a:cubicBezTo>
                    <a:pt x="49346" y="13211"/>
                    <a:pt x="26503" y="17314"/>
                    <a:pt x="19241" y="16581"/>
                  </a:cubicBezTo>
                  <a:cubicBezTo>
                    <a:pt x="11979" y="15848"/>
                    <a:pt x="5776" y="8814"/>
                    <a:pt x="5776" y="4658"/>
                  </a:cubicBezTo>
                  <a:cubicBezTo>
                    <a:pt x="5776" y="502"/>
                    <a:pt x="11979" y="796"/>
                    <a:pt x="19241" y="1529"/>
                  </a:cubicBezTo>
                  <a:cubicBezTo>
                    <a:pt x="26503" y="2262"/>
                    <a:pt x="49346" y="4899"/>
                    <a:pt x="49346" y="9055"/>
                  </a:cubicBezTo>
                  <a:lnTo>
                    <a:pt x="49346" y="194085"/>
                  </a:lnTo>
                  <a:cubicBezTo>
                    <a:pt x="49346" y="198241"/>
                    <a:pt x="26050" y="202315"/>
                    <a:pt x="19241" y="201611"/>
                  </a:cubicBezTo>
                  <a:cubicBezTo>
                    <a:pt x="12432" y="200907"/>
                    <a:pt x="8493" y="194017"/>
                    <a:pt x="8493" y="189861"/>
                  </a:cubicBezTo>
                  <a:cubicBezTo>
                    <a:pt x="8493" y="128184"/>
                    <a:pt x="2890" y="68879"/>
                    <a:pt x="2890" y="7202"/>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56" name="Cilindro 138">
              <a:extLst>
                <a:ext uri="{FF2B5EF4-FFF2-40B4-BE49-F238E27FC236}">
                  <a16:creationId xmlns="" xmlns:a16="http://schemas.microsoft.com/office/drawing/2014/main" id="{F1B461A3-3C9B-491F-823A-E450A850DF08}"/>
                </a:ext>
              </a:extLst>
            </p:cNvPr>
            <p:cNvSpPr/>
            <p:nvPr/>
          </p:nvSpPr>
          <p:spPr bwMode="auto">
            <a:xfrm rot="4922892">
              <a:off x="4924908" y="3060383"/>
              <a:ext cx="43404" cy="183648"/>
            </a:xfrm>
            <a:custGeom>
              <a:avLst/>
              <a:gdLst>
                <a:gd name="connsiteX0" fmla="*/ 0 w 60209"/>
                <a:gd name="connsiteY0" fmla="*/ 7526 h 200082"/>
                <a:gd name="connsiteX1" fmla="*/ 30105 w 60209"/>
                <a:gd name="connsiteY1" fmla="*/ 15052 h 200082"/>
                <a:gd name="connsiteX2" fmla="*/ 60210 w 60209"/>
                <a:gd name="connsiteY2" fmla="*/ 7526 h 200082"/>
                <a:gd name="connsiteX3" fmla="*/ 60209 w 60209"/>
                <a:gd name="connsiteY3" fmla="*/ 192556 h 200082"/>
                <a:gd name="connsiteX4" fmla="*/ 30104 w 60209"/>
                <a:gd name="connsiteY4" fmla="*/ 200082 h 200082"/>
                <a:gd name="connsiteX5" fmla="*/ -1 w 60209"/>
                <a:gd name="connsiteY5" fmla="*/ 192556 h 200082"/>
                <a:gd name="connsiteX6" fmla="*/ 0 w 60209"/>
                <a:gd name="connsiteY6" fmla="*/ 7526 h 200082"/>
                <a:gd name="connsiteX0" fmla="*/ 0 w 60209"/>
                <a:gd name="connsiteY0" fmla="*/ 7526 h 200082"/>
                <a:gd name="connsiteX1" fmla="*/ 30105 w 60209"/>
                <a:gd name="connsiteY1" fmla="*/ 0 h 200082"/>
                <a:gd name="connsiteX2" fmla="*/ 60210 w 60209"/>
                <a:gd name="connsiteY2" fmla="*/ 7526 h 200082"/>
                <a:gd name="connsiteX3" fmla="*/ 30105 w 60209"/>
                <a:gd name="connsiteY3" fmla="*/ 15052 h 200082"/>
                <a:gd name="connsiteX4" fmla="*/ 0 w 60209"/>
                <a:gd name="connsiteY4" fmla="*/ 7526 h 200082"/>
                <a:gd name="connsiteX0" fmla="*/ 60209 w 60209"/>
                <a:gd name="connsiteY0" fmla="*/ 7526 h 200082"/>
                <a:gd name="connsiteX1" fmla="*/ 30104 w 60209"/>
                <a:gd name="connsiteY1" fmla="*/ 15052 h 200082"/>
                <a:gd name="connsiteX2" fmla="*/ -1 w 60209"/>
                <a:gd name="connsiteY2" fmla="*/ 7526 h 200082"/>
                <a:gd name="connsiteX3" fmla="*/ 30104 w 60209"/>
                <a:gd name="connsiteY3" fmla="*/ 0 h 200082"/>
                <a:gd name="connsiteX4" fmla="*/ 60209 w 60209"/>
                <a:gd name="connsiteY4" fmla="*/ 7526 h 200082"/>
                <a:gd name="connsiteX5" fmla="*/ 60209 w 60209"/>
                <a:gd name="connsiteY5" fmla="*/ 192556 h 200082"/>
                <a:gd name="connsiteX6" fmla="*/ 30104 w 60209"/>
                <a:gd name="connsiteY6" fmla="*/ 200082 h 200082"/>
                <a:gd name="connsiteX7" fmla="*/ -1 w 60209"/>
                <a:gd name="connsiteY7" fmla="*/ 192556 h 200082"/>
                <a:gd name="connsiteX8" fmla="*/ 0 w 60209"/>
                <a:gd name="connsiteY8" fmla="*/ 7526 h 200082"/>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0 w 60211"/>
                <a:gd name="connsiteY5" fmla="*/ 192556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408 w 60211"/>
                <a:gd name="connsiteY8" fmla="*/ 11105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754 w 60211"/>
                <a:gd name="connsiteY8" fmla="*/ 5673 h 200161"/>
                <a:gd name="connsiteX0" fmla="*/ 0 w 60210"/>
                <a:gd name="connsiteY0" fmla="*/ 7964 h 200599"/>
                <a:gd name="connsiteX1" fmla="*/ 30105 w 60210"/>
                <a:gd name="connsiteY1" fmla="*/ 15490 h 200599"/>
                <a:gd name="connsiteX2" fmla="*/ 60210 w 60210"/>
                <a:gd name="connsiteY2" fmla="*/ 7964 h 200599"/>
                <a:gd name="connsiteX3" fmla="*/ 60209 w 60210"/>
                <a:gd name="connsiteY3" fmla="*/ 192994 h 200599"/>
                <a:gd name="connsiteX4" fmla="*/ 30104 w 60210"/>
                <a:gd name="connsiteY4" fmla="*/ 200520 h 200599"/>
                <a:gd name="connsiteX5" fmla="*/ 16641 w 60210"/>
                <a:gd name="connsiteY5" fmla="*/ 188598 h 200599"/>
                <a:gd name="connsiteX6" fmla="*/ 0 w 60210"/>
                <a:gd name="connsiteY6" fmla="*/ 7964 h 200599"/>
                <a:gd name="connsiteX0" fmla="*/ 0 w 60210"/>
                <a:gd name="connsiteY0" fmla="*/ 7964 h 200599"/>
                <a:gd name="connsiteX1" fmla="*/ 30105 w 60210"/>
                <a:gd name="connsiteY1" fmla="*/ 438 h 200599"/>
                <a:gd name="connsiteX2" fmla="*/ 60210 w 60210"/>
                <a:gd name="connsiteY2" fmla="*/ 7964 h 200599"/>
                <a:gd name="connsiteX3" fmla="*/ 30105 w 60210"/>
                <a:gd name="connsiteY3" fmla="*/ 15490 h 200599"/>
                <a:gd name="connsiteX4" fmla="*/ 0 w 60210"/>
                <a:gd name="connsiteY4" fmla="*/ 7964 h 200599"/>
                <a:gd name="connsiteX0" fmla="*/ 60209 w 60210"/>
                <a:gd name="connsiteY0" fmla="*/ 7964 h 200599"/>
                <a:gd name="connsiteX1" fmla="*/ 30104 w 60210"/>
                <a:gd name="connsiteY1" fmla="*/ 15490 h 200599"/>
                <a:gd name="connsiteX2" fmla="*/ 16639 w 60210"/>
                <a:gd name="connsiteY2" fmla="*/ 3567 h 200599"/>
                <a:gd name="connsiteX3" fmla="*/ 30104 w 60210"/>
                <a:gd name="connsiteY3" fmla="*/ 438 h 200599"/>
                <a:gd name="connsiteX4" fmla="*/ 60209 w 60210"/>
                <a:gd name="connsiteY4" fmla="*/ 7964 h 200599"/>
                <a:gd name="connsiteX5" fmla="*/ 60209 w 60210"/>
                <a:gd name="connsiteY5" fmla="*/ 192994 h 200599"/>
                <a:gd name="connsiteX6" fmla="*/ 30104 w 60210"/>
                <a:gd name="connsiteY6" fmla="*/ 200520 h 200599"/>
                <a:gd name="connsiteX7" fmla="*/ 19356 w 60210"/>
                <a:gd name="connsiteY7" fmla="*/ 188770 h 200599"/>
                <a:gd name="connsiteX8" fmla="*/ 13753 w 60210"/>
                <a:gd name="connsiteY8" fmla="*/ 6111 h 200599"/>
                <a:gd name="connsiteX0" fmla="*/ 0 w 60210"/>
                <a:gd name="connsiteY0" fmla="*/ 9055 h 201690"/>
                <a:gd name="connsiteX1" fmla="*/ 30105 w 60210"/>
                <a:gd name="connsiteY1" fmla="*/ 16581 h 201690"/>
                <a:gd name="connsiteX2" fmla="*/ 60210 w 60210"/>
                <a:gd name="connsiteY2" fmla="*/ 9055 h 201690"/>
                <a:gd name="connsiteX3" fmla="*/ 60209 w 60210"/>
                <a:gd name="connsiteY3" fmla="*/ 194085 h 201690"/>
                <a:gd name="connsiteX4" fmla="*/ 30104 w 60210"/>
                <a:gd name="connsiteY4" fmla="*/ 201611 h 201690"/>
                <a:gd name="connsiteX5" fmla="*/ 16641 w 60210"/>
                <a:gd name="connsiteY5" fmla="*/ 189689 h 201690"/>
                <a:gd name="connsiteX6" fmla="*/ 0 w 60210"/>
                <a:gd name="connsiteY6" fmla="*/ 9055 h 201690"/>
                <a:gd name="connsiteX0" fmla="*/ 24962 w 60210"/>
                <a:gd name="connsiteY0" fmla="*/ 2460 h 201690"/>
                <a:gd name="connsiteX1" fmla="*/ 30105 w 60210"/>
                <a:gd name="connsiteY1" fmla="*/ 1529 h 201690"/>
                <a:gd name="connsiteX2" fmla="*/ 60210 w 60210"/>
                <a:gd name="connsiteY2" fmla="*/ 9055 h 201690"/>
                <a:gd name="connsiteX3" fmla="*/ 30105 w 60210"/>
                <a:gd name="connsiteY3" fmla="*/ 16581 h 201690"/>
                <a:gd name="connsiteX4" fmla="*/ 24962 w 60210"/>
                <a:gd name="connsiteY4" fmla="*/ 2460 h 201690"/>
                <a:gd name="connsiteX0" fmla="*/ 60209 w 60210"/>
                <a:gd name="connsiteY0" fmla="*/ 9055 h 201690"/>
                <a:gd name="connsiteX1" fmla="*/ 30104 w 60210"/>
                <a:gd name="connsiteY1" fmla="*/ 16581 h 201690"/>
                <a:gd name="connsiteX2" fmla="*/ 16639 w 60210"/>
                <a:gd name="connsiteY2" fmla="*/ 4658 h 201690"/>
                <a:gd name="connsiteX3" fmla="*/ 30104 w 60210"/>
                <a:gd name="connsiteY3" fmla="*/ 1529 h 201690"/>
                <a:gd name="connsiteX4" fmla="*/ 60209 w 60210"/>
                <a:gd name="connsiteY4" fmla="*/ 9055 h 201690"/>
                <a:gd name="connsiteX5" fmla="*/ 60209 w 60210"/>
                <a:gd name="connsiteY5" fmla="*/ 194085 h 201690"/>
                <a:gd name="connsiteX6" fmla="*/ 30104 w 60210"/>
                <a:gd name="connsiteY6" fmla="*/ 201611 h 201690"/>
                <a:gd name="connsiteX7" fmla="*/ 19356 w 60210"/>
                <a:gd name="connsiteY7" fmla="*/ 189861 h 201690"/>
                <a:gd name="connsiteX8" fmla="*/ 13753 w 60210"/>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 name="connsiteX0" fmla="*/ 0 w 49347"/>
                <a:gd name="connsiteY0" fmla="*/ 9746 h 201697"/>
                <a:gd name="connsiteX1" fmla="*/ 19242 w 49347"/>
                <a:gd name="connsiteY1" fmla="*/ 16581 h 201697"/>
                <a:gd name="connsiteX2" fmla="*/ 49347 w 49347"/>
                <a:gd name="connsiteY2" fmla="*/ 9055 h 201697"/>
                <a:gd name="connsiteX3" fmla="*/ 49346 w 49347"/>
                <a:gd name="connsiteY3" fmla="*/ 194085 h 201697"/>
                <a:gd name="connsiteX4" fmla="*/ 19241 w 49347"/>
                <a:gd name="connsiteY4" fmla="*/ 201611 h 201697"/>
                <a:gd name="connsiteX5" fmla="*/ 5778 w 49347"/>
                <a:gd name="connsiteY5" fmla="*/ 189689 h 201697"/>
                <a:gd name="connsiteX6" fmla="*/ 0 w 49347"/>
                <a:gd name="connsiteY6" fmla="*/ 9746 h 201697"/>
                <a:gd name="connsiteX0" fmla="*/ 14099 w 49347"/>
                <a:gd name="connsiteY0" fmla="*/ 2460 h 201697"/>
                <a:gd name="connsiteX1" fmla="*/ 19242 w 49347"/>
                <a:gd name="connsiteY1" fmla="*/ 1529 h 201697"/>
                <a:gd name="connsiteX2" fmla="*/ 49347 w 49347"/>
                <a:gd name="connsiteY2" fmla="*/ 9055 h 201697"/>
                <a:gd name="connsiteX3" fmla="*/ 19242 w 49347"/>
                <a:gd name="connsiteY3" fmla="*/ 16581 h 201697"/>
                <a:gd name="connsiteX4" fmla="*/ 14099 w 49347"/>
                <a:gd name="connsiteY4" fmla="*/ 2460 h 201697"/>
                <a:gd name="connsiteX0" fmla="*/ 49346 w 49347"/>
                <a:gd name="connsiteY0" fmla="*/ 9055 h 201697"/>
                <a:gd name="connsiteX1" fmla="*/ 19241 w 49347"/>
                <a:gd name="connsiteY1" fmla="*/ 16581 h 201697"/>
                <a:gd name="connsiteX2" fmla="*/ 5776 w 49347"/>
                <a:gd name="connsiteY2" fmla="*/ 4658 h 201697"/>
                <a:gd name="connsiteX3" fmla="*/ 19241 w 49347"/>
                <a:gd name="connsiteY3" fmla="*/ 1529 h 201697"/>
                <a:gd name="connsiteX4" fmla="*/ 49346 w 49347"/>
                <a:gd name="connsiteY4" fmla="*/ 9055 h 201697"/>
                <a:gd name="connsiteX5" fmla="*/ 49346 w 49347"/>
                <a:gd name="connsiteY5" fmla="*/ 194085 h 201697"/>
                <a:gd name="connsiteX6" fmla="*/ 19241 w 49347"/>
                <a:gd name="connsiteY6" fmla="*/ 201611 h 201697"/>
                <a:gd name="connsiteX7" fmla="*/ 5814 w 49347"/>
                <a:gd name="connsiteY7" fmla="*/ 189674 h 201697"/>
                <a:gd name="connsiteX8" fmla="*/ 2890 w 49347"/>
                <a:gd name="connsiteY8" fmla="*/ 7202 h 201697"/>
                <a:gd name="connsiteX0" fmla="*/ 0 w 49347"/>
                <a:gd name="connsiteY0" fmla="*/ 9746 h 201696"/>
                <a:gd name="connsiteX1" fmla="*/ 19242 w 49347"/>
                <a:gd name="connsiteY1" fmla="*/ 16581 h 201696"/>
                <a:gd name="connsiteX2" fmla="*/ 49347 w 49347"/>
                <a:gd name="connsiteY2" fmla="*/ 9055 h 201696"/>
                <a:gd name="connsiteX3" fmla="*/ 49346 w 49347"/>
                <a:gd name="connsiteY3" fmla="*/ 194085 h 201696"/>
                <a:gd name="connsiteX4" fmla="*/ 19241 w 49347"/>
                <a:gd name="connsiteY4" fmla="*/ 201611 h 201696"/>
                <a:gd name="connsiteX5" fmla="*/ 5778 w 49347"/>
                <a:gd name="connsiteY5" fmla="*/ 189689 h 201696"/>
                <a:gd name="connsiteX6" fmla="*/ 0 w 49347"/>
                <a:gd name="connsiteY6" fmla="*/ 9746 h 201696"/>
                <a:gd name="connsiteX0" fmla="*/ 14099 w 49347"/>
                <a:gd name="connsiteY0" fmla="*/ 2460 h 201696"/>
                <a:gd name="connsiteX1" fmla="*/ 19242 w 49347"/>
                <a:gd name="connsiteY1" fmla="*/ 1529 h 201696"/>
                <a:gd name="connsiteX2" fmla="*/ 49347 w 49347"/>
                <a:gd name="connsiteY2" fmla="*/ 9055 h 201696"/>
                <a:gd name="connsiteX3" fmla="*/ 19242 w 49347"/>
                <a:gd name="connsiteY3" fmla="*/ 16581 h 201696"/>
                <a:gd name="connsiteX4" fmla="*/ 14099 w 49347"/>
                <a:gd name="connsiteY4" fmla="*/ 2460 h 201696"/>
                <a:gd name="connsiteX0" fmla="*/ 49346 w 49347"/>
                <a:gd name="connsiteY0" fmla="*/ 9055 h 201696"/>
                <a:gd name="connsiteX1" fmla="*/ 19241 w 49347"/>
                <a:gd name="connsiteY1" fmla="*/ 16581 h 201696"/>
                <a:gd name="connsiteX2" fmla="*/ 5776 w 49347"/>
                <a:gd name="connsiteY2" fmla="*/ 4658 h 201696"/>
                <a:gd name="connsiteX3" fmla="*/ 19241 w 49347"/>
                <a:gd name="connsiteY3" fmla="*/ 1529 h 201696"/>
                <a:gd name="connsiteX4" fmla="*/ 49346 w 49347"/>
                <a:gd name="connsiteY4" fmla="*/ 9055 h 201696"/>
                <a:gd name="connsiteX5" fmla="*/ 49346 w 49347"/>
                <a:gd name="connsiteY5" fmla="*/ 194085 h 201696"/>
                <a:gd name="connsiteX6" fmla="*/ 19241 w 49347"/>
                <a:gd name="connsiteY6" fmla="*/ 201611 h 201696"/>
                <a:gd name="connsiteX7" fmla="*/ 5814 w 49347"/>
                <a:gd name="connsiteY7" fmla="*/ 189674 h 201696"/>
                <a:gd name="connsiteX8" fmla="*/ 8418 w 49347"/>
                <a:gd name="connsiteY8" fmla="*/ 4633 h 201696"/>
                <a:gd name="connsiteX0" fmla="*/ 0 w 49347"/>
                <a:gd name="connsiteY0" fmla="*/ 9746 h 201696"/>
                <a:gd name="connsiteX1" fmla="*/ 19242 w 49347"/>
                <a:gd name="connsiteY1" fmla="*/ 16581 h 201696"/>
                <a:gd name="connsiteX2" fmla="*/ 49347 w 49347"/>
                <a:gd name="connsiteY2" fmla="*/ 9055 h 201696"/>
                <a:gd name="connsiteX3" fmla="*/ 49346 w 49347"/>
                <a:gd name="connsiteY3" fmla="*/ 194085 h 201696"/>
                <a:gd name="connsiteX4" fmla="*/ 19241 w 49347"/>
                <a:gd name="connsiteY4" fmla="*/ 201611 h 201696"/>
                <a:gd name="connsiteX5" fmla="*/ 5778 w 49347"/>
                <a:gd name="connsiteY5" fmla="*/ 189689 h 201696"/>
                <a:gd name="connsiteX6" fmla="*/ 0 w 49347"/>
                <a:gd name="connsiteY6" fmla="*/ 9746 h 201696"/>
                <a:gd name="connsiteX0" fmla="*/ 14099 w 49347"/>
                <a:gd name="connsiteY0" fmla="*/ 2460 h 201696"/>
                <a:gd name="connsiteX1" fmla="*/ 19242 w 49347"/>
                <a:gd name="connsiteY1" fmla="*/ 1529 h 201696"/>
                <a:gd name="connsiteX2" fmla="*/ 49347 w 49347"/>
                <a:gd name="connsiteY2" fmla="*/ 9055 h 201696"/>
                <a:gd name="connsiteX3" fmla="*/ 19242 w 49347"/>
                <a:gd name="connsiteY3" fmla="*/ 16581 h 201696"/>
                <a:gd name="connsiteX4" fmla="*/ 14099 w 49347"/>
                <a:gd name="connsiteY4" fmla="*/ 2460 h 201696"/>
                <a:gd name="connsiteX0" fmla="*/ 49346 w 49347"/>
                <a:gd name="connsiteY0" fmla="*/ 9055 h 201696"/>
                <a:gd name="connsiteX1" fmla="*/ 19241 w 49347"/>
                <a:gd name="connsiteY1" fmla="*/ 16581 h 201696"/>
                <a:gd name="connsiteX2" fmla="*/ 5776 w 49347"/>
                <a:gd name="connsiteY2" fmla="*/ 4658 h 201696"/>
                <a:gd name="connsiteX3" fmla="*/ 19241 w 49347"/>
                <a:gd name="connsiteY3" fmla="*/ 1529 h 201696"/>
                <a:gd name="connsiteX4" fmla="*/ 49346 w 49347"/>
                <a:gd name="connsiteY4" fmla="*/ 9055 h 201696"/>
                <a:gd name="connsiteX5" fmla="*/ 49346 w 49347"/>
                <a:gd name="connsiteY5" fmla="*/ 194085 h 201696"/>
                <a:gd name="connsiteX6" fmla="*/ 19241 w 49347"/>
                <a:gd name="connsiteY6" fmla="*/ 201611 h 201696"/>
                <a:gd name="connsiteX7" fmla="*/ 5814 w 49347"/>
                <a:gd name="connsiteY7" fmla="*/ 189674 h 201696"/>
                <a:gd name="connsiteX8" fmla="*/ 8418 w 49347"/>
                <a:gd name="connsiteY8" fmla="*/ 4633 h 201696"/>
                <a:gd name="connsiteX0" fmla="*/ 5181 w 43810"/>
                <a:gd name="connsiteY0" fmla="*/ 10494 h 201696"/>
                <a:gd name="connsiteX1" fmla="*/ 13705 w 43810"/>
                <a:gd name="connsiteY1" fmla="*/ 16581 h 201696"/>
                <a:gd name="connsiteX2" fmla="*/ 43810 w 43810"/>
                <a:gd name="connsiteY2" fmla="*/ 9055 h 201696"/>
                <a:gd name="connsiteX3" fmla="*/ 43809 w 43810"/>
                <a:gd name="connsiteY3" fmla="*/ 194085 h 201696"/>
                <a:gd name="connsiteX4" fmla="*/ 13704 w 43810"/>
                <a:gd name="connsiteY4" fmla="*/ 201611 h 201696"/>
                <a:gd name="connsiteX5" fmla="*/ 241 w 43810"/>
                <a:gd name="connsiteY5" fmla="*/ 189689 h 201696"/>
                <a:gd name="connsiteX6" fmla="*/ 5181 w 43810"/>
                <a:gd name="connsiteY6" fmla="*/ 10494 h 201696"/>
                <a:gd name="connsiteX0" fmla="*/ 8562 w 43810"/>
                <a:gd name="connsiteY0" fmla="*/ 2460 h 201696"/>
                <a:gd name="connsiteX1" fmla="*/ 13705 w 43810"/>
                <a:gd name="connsiteY1" fmla="*/ 1529 h 201696"/>
                <a:gd name="connsiteX2" fmla="*/ 43810 w 43810"/>
                <a:gd name="connsiteY2" fmla="*/ 9055 h 201696"/>
                <a:gd name="connsiteX3" fmla="*/ 13705 w 43810"/>
                <a:gd name="connsiteY3" fmla="*/ 16581 h 201696"/>
                <a:gd name="connsiteX4" fmla="*/ 8562 w 43810"/>
                <a:gd name="connsiteY4" fmla="*/ 2460 h 201696"/>
                <a:gd name="connsiteX0" fmla="*/ 43809 w 43810"/>
                <a:gd name="connsiteY0" fmla="*/ 9055 h 201696"/>
                <a:gd name="connsiteX1" fmla="*/ 13704 w 43810"/>
                <a:gd name="connsiteY1" fmla="*/ 16581 h 201696"/>
                <a:gd name="connsiteX2" fmla="*/ 239 w 43810"/>
                <a:gd name="connsiteY2" fmla="*/ 4658 h 201696"/>
                <a:gd name="connsiteX3" fmla="*/ 13704 w 43810"/>
                <a:gd name="connsiteY3" fmla="*/ 1529 h 201696"/>
                <a:gd name="connsiteX4" fmla="*/ 43809 w 43810"/>
                <a:gd name="connsiteY4" fmla="*/ 9055 h 201696"/>
                <a:gd name="connsiteX5" fmla="*/ 43809 w 43810"/>
                <a:gd name="connsiteY5" fmla="*/ 194085 h 201696"/>
                <a:gd name="connsiteX6" fmla="*/ 13704 w 43810"/>
                <a:gd name="connsiteY6" fmla="*/ 201611 h 201696"/>
                <a:gd name="connsiteX7" fmla="*/ 277 w 43810"/>
                <a:gd name="connsiteY7" fmla="*/ 189674 h 201696"/>
                <a:gd name="connsiteX8" fmla="*/ 2881 w 43810"/>
                <a:gd name="connsiteY8" fmla="*/ 4633 h 201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0" h="201696" stroke="0" extrusionOk="0">
                  <a:moveTo>
                    <a:pt x="5181" y="10494"/>
                  </a:moveTo>
                  <a:cubicBezTo>
                    <a:pt x="5181" y="14650"/>
                    <a:pt x="7267" y="16821"/>
                    <a:pt x="13705" y="16581"/>
                  </a:cubicBezTo>
                  <a:cubicBezTo>
                    <a:pt x="20143" y="16341"/>
                    <a:pt x="43810" y="13211"/>
                    <a:pt x="43810" y="9055"/>
                  </a:cubicBezTo>
                  <a:cubicBezTo>
                    <a:pt x="43810" y="70732"/>
                    <a:pt x="43809" y="132408"/>
                    <a:pt x="43809" y="194085"/>
                  </a:cubicBezTo>
                  <a:cubicBezTo>
                    <a:pt x="43809" y="198241"/>
                    <a:pt x="30331" y="201611"/>
                    <a:pt x="13704" y="201611"/>
                  </a:cubicBezTo>
                  <a:cubicBezTo>
                    <a:pt x="-2923" y="201611"/>
                    <a:pt x="241" y="193845"/>
                    <a:pt x="241" y="189689"/>
                  </a:cubicBezTo>
                  <a:cubicBezTo>
                    <a:pt x="241" y="128012"/>
                    <a:pt x="5181" y="72171"/>
                    <a:pt x="5181" y="10494"/>
                  </a:cubicBezTo>
                  <a:close/>
                </a:path>
                <a:path w="43810" h="201696" fill="lighten" stroke="0" extrusionOk="0">
                  <a:moveTo>
                    <a:pt x="8562" y="2460"/>
                  </a:moveTo>
                  <a:cubicBezTo>
                    <a:pt x="8562" y="-1696"/>
                    <a:pt x="7830" y="430"/>
                    <a:pt x="13705" y="1529"/>
                  </a:cubicBezTo>
                  <a:cubicBezTo>
                    <a:pt x="19580" y="2628"/>
                    <a:pt x="43810" y="4899"/>
                    <a:pt x="43810" y="9055"/>
                  </a:cubicBezTo>
                  <a:cubicBezTo>
                    <a:pt x="43810" y="13211"/>
                    <a:pt x="19580" y="17680"/>
                    <a:pt x="13705" y="16581"/>
                  </a:cubicBezTo>
                  <a:cubicBezTo>
                    <a:pt x="7830" y="15482"/>
                    <a:pt x="8562" y="6616"/>
                    <a:pt x="8562" y="2460"/>
                  </a:cubicBezTo>
                  <a:close/>
                </a:path>
                <a:path w="43810" h="201696" fill="none" extrusionOk="0">
                  <a:moveTo>
                    <a:pt x="43809" y="9055"/>
                  </a:moveTo>
                  <a:cubicBezTo>
                    <a:pt x="43809" y="13211"/>
                    <a:pt x="20966" y="17314"/>
                    <a:pt x="13704" y="16581"/>
                  </a:cubicBezTo>
                  <a:cubicBezTo>
                    <a:pt x="6442" y="15848"/>
                    <a:pt x="239" y="8814"/>
                    <a:pt x="239" y="4658"/>
                  </a:cubicBezTo>
                  <a:cubicBezTo>
                    <a:pt x="239" y="502"/>
                    <a:pt x="6442" y="796"/>
                    <a:pt x="13704" y="1529"/>
                  </a:cubicBezTo>
                  <a:cubicBezTo>
                    <a:pt x="20966" y="2262"/>
                    <a:pt x="43809" y="4899"/>
                    <a:pt x="43809" y="9055"/>
                  </a:cubicBezTo>
                  <a:lnTo>
                    <a:pt x="43809" y="194085"/>
                  </a:lnTo>
                  <a:cubicBezTo>
                    <a:pt x="43809" y="198241"/>
                    <a:pt x="20959" y="202346"/>
                    <a:pt x="13704" y="201611"/>
                  </a:cubicBezTo>
                  <a:cubicBezTo>
                    <a:pt x="6449" y="200876"/>
                    <a:pt x="277" y="193830"/>
                    <a:pt x="277" y="189674"/>
                  </a:cubicBezTo>
                  <a:cubicBezTo>
                    <a:pt x="277" y="127997"/>
                    <a:pt x="2881" y="66310"/>
                    <a:pt x="2881" y="4633"/>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57" name="Cilindro 156">
              <a:extLst>
                <a:ext uri="{FF2B5EF4-FFF2-40B4-BE49-F238E27FC236}">
                  <a16:creationId xmlns="" xmlns:a16="http://schemas.microsoft.com/office/drawing/2014/main" id="{55FA8DD2-CC85-451A-9CF5-A649B2580A38}"/>
                </a:ext>
              </a:extLst>
            </p:cNvPr>
            <p:cNvSpPr/>
            <p:nvPr/>
          </p:nvSpPr>
          <p:spPr bwMode="auto">
            <a:xfrm rot="5902862">
              <a:off x="5122249" y="3048499"/>
              <a:ext cx="43404" cy="211035"/>
            </a:xfrm>
            <a:prstGeom prst="can">
              <a:avLst/>
            </a:prstGeom>
            <a:ln w="3175">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58" name="Cilindro 157">
              <a:extLst>
                <a:ext uri="{FF2B5EF4-FFF2-40B4-BE49-F238E27FC236}">
                  <a16:creationId xmlns="" xmlns:a16="http://schemas.microsoft.com/office/drawing/2014/main" id="{8B55DEF1-DDEF-46DC-8900-F5531CF63197}"/>
                </a:ext>
              </a:extLst>
            </p:cNvPr>
            <p:cNvSpPr/>
            <p:nvPr/>
          </p:nvSpPr>
          <p:spPr bwMode="auto">
            <a:xfrm rot="6305927">
              <a:off x="5355836" y="3077603"/>
              <a:ext cx="43404" cy="243253"/>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59" name="Cilindro 158">
              <a:extLst>
                <a:ext uri="{FF2B5EF4-FFF2-40B4-BE49-F238E27FC236}">
                  <a16:creationId xmlns="" xmlns:a16="http://schemas.microsoft.com/office/drawing/2014/main" id="{F7F85379-E02A-4EAF-AC78-2A8E76F524F5}"/>
                </a:ext>
              </a:extLst>
            </p:cNvPr>
            <p:cNvSpPr/>
            <p:nvPr/>
          </p:nvSpPr>
          <p:spPr bwMode="auto">
            <a:xfrm rot="6740420">
              <a:off x="5593961" y="3152443"/>
              <a:ext cx="48829" cy="254530"/>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60" name="Cilindro 159">
              <a:extLst>
                <a:ext uri="{FF2B5EF4-FFF2-40B4-BE49-F238E27FC236}">
                  <a16:creationId xmlns="" xmlns:a16="http://schemas.microsoft.com/office/drawing/2014/main" id="{DA6F010A-80A7-4625-87F9-0E72E0818F46}"/>
                </a:ext>
              </a:extLst>
            </p:cNvPr>
            <p:cNvSpPr/>
            <p:nvPr/>
          </p:nvSpPr>
          <p:spPr bwMode="auto">
            <a:xfrm rot="7416770">
              <a:off x="5992868" y="3380954"/>
              <a:ext cx="45212" cy="220701"/>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61" name="Cilindro 160">
              <a:extLst>
                <a:ext uri="{FF2B5EF4-FFF2-40B4-BE49-F238E27FC236}">
                  <a16:creationId xmlns="" xmlns:a16="http://schemas.microsoft.com/office/drawing/2014/main" id="{81A4F414-3035-442B-BEB6-B29DA85073B9}"/>
                </a:ext>
              </a:extLst>
            </p:cNvPr>
            <p:cNvSpPr/>
            <p:nvPr/>
          </p:nvSpPr>
          <p:spPr bwMode="auto">
            <a:xfrm rot="7840132">
              <a:off x="6164745" y="3499594"/>
              <a:ext cx="54255" cy="238420"/>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62" name="Cilindro 161">
              <a:extLst>
                <a:ext uri="{FF2B5EF4-FFF2-40B4-BE49-F238E27FC236}">
                  <a16:creationId xmlns="" xmlns:a16="http://schemas.microsoft.com/office/drawing/2014/main" id="{07C3173D-7277-449D-A2F5-BFF7762FD5AF}"/>
                </a:ext>
              </a:extLst>
            </p:cNvPr>
            <p:cNvSpPr/>
            <p:nvPr/>
          </p:nvSpPr>
          <p:spPr bwMode="auto">
            <a:xfrm rot="7196224">
              <a:off x="5807016" y="3277473"/>
              <a:ext cx="56063" cy="214257"/>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grpSp>
        <p:nvGrpSpPr>
          <p:cNvPr id="163" name="Grupo 404">
            <a:extLst>
              <a:ext uri="{FF2B5EF4-FFF2-40B4-BE49-F238E27FC236}">
                <a16:creationId xmlns="" xmlns:a16="http://schemas.microsoft.com/office/drawing/2014/main" id="{C7E9B229-8838-4950-8B17-8EBDF4B993E9}"/>
              </a:ext>
            </a:extLst>
          </p:cNvPr>
          <p:cNvGrpSpPr>
            <a:grpSpLocks/>
          </p:cNvGrpSpPr>
          <p:nvPr/>
        </p:nvGrpSpPr>
        <p:grpSpPr bwMode="auto">
          <a:xfrm>
            <a:off x="5489104" y="1845763"/>
            <a:ext cx="1527175" cy="428625"/>
            <a:chOff x="4656639" y="3130506"/>
            <a:chExt cx="1654444" cy="515425"/>
          </a:xfrm>
        </p:grpSpPr>
        <p:sp>
          <p:nvSpPr>
            <p:cNvPr id="164" name="Cilindro 138">
              <a:extLst>
                <a:ext uri="{FF2B5EF4-FFF2-40B4-BE49-F238E27FC236}">
                  <a16:creationId xmlns="" xmlns:a16="http://schemas.microsoft.com/office/drawing/2014/main" id="{A387A4A2-060C-41D8-8A17-A89AD77C8815}"/>
                </a:ext>
              </a:extLst>
            </p:cNvPr>
            <p:cNvSpPr/>
            <p:nvPr/>
          </p:nvSpPr>
          <p:spPr bwMode="auto">
            <a:xfrm rot="4922892">
              <a:off x="4735200" y="3071035"/>
              <a:ext cx="45816" cy="202936"/>
            </a:xfrm>
            <a:custGeom>
              <a:avLst/>
              <a:gdLst>
                <a:gd name="connsiteX0" fmla="*/ 0 w 60209"/>
                <a:gd name="connsiteY0" fmla="*/ 7526 h 200082"/>
                <a:gd name="connsiteX1" fmla="*/ 30105 w 60209"/>
                <a:gd name="connsiteY1" fmla="*/ 15052 h 200082"/>
                <a:gd name="connsiteX2" fmla="*/ 60210 w 60209"/>
                <a:gd name="connsiteY2" fmla="*/ 7526 h 200082"/>
                <a:gd name="connsiteX3" fmla="*/ 60209 w 60209"/>
                <a:gd name="connsiteY3" fmla="*/ 192556 h 200082"/>
                <a:gd name="connsiteX4" fmla="*/ 30104 w 60209"/>
                <a:gd name="connsiteY4" fmla="*/ 200082 h 200082"/>
                <a:gd name="connsiteX5" fmla="*/ -1 w 60209"/>
                <a:gd name="connsiteY5" fmla="*/ 192556 h 200082"/>
                <a:gd name="connsiteX6" fmla="*/ 0 w 60209"/>
                <a:gd name="connsiteY6" fmla="*/ 7526 h 200082"/>
                <a:gd name="connsiteX0" fmla="*/ 0 w 60209"/>
                <a:gd name="connsiteY0" fmla="*/ 7526 h 200082"/>
                <a:gd name="connsiteX1" fmla="*/ 30105 w 60209"/>
                <a:gd name="connsiteY1" fmla="*/ 0 h 200082"/>
                <a:gd name="connsiteX2" fmla="*/ 60210 w 60209"/>
                <a:gd name="connsiteY2" fmla="*/ 7526 h 200082"/>
                <a:gd name="connsiteX3" fmla="*/ 30105 w 60209"/>
                <a:gd name="connsiteY3" fmla="*/ 15052 h 200082"/>
                <a:gd name="connsiteX4" fmla="*/ 0 w 60209"/>
                <a:gd name="connsiteY4" fmla="*/ 7526 h 200082"/>
                <a:gd name="connsiteX0" fmla="*/ 60209 w 60209"/>
                <a:gd name="connsiteY0" fmla="*/ 7526 h 200082"/>
                <a:gd name="connsiteX1" fmla="*/ 30104 w 60209"/>
                <a:gd name="connsiteY1" fmla="*/ 15052 h 200082"/>
                <a:gd name="connsiteX2" fmla="*/ -1 w 60209"/>
                <a:gd name="connsiteY2" fmla="*/ 7526 h 200082"/>
                <a:gd name="connsiteX3" fmla="*/ 30104 w 60209"/>
                <a:gd name="connsiteY3" fmla="*/ 0 h 200082"/>
                <a:gd name="connsiteX4" fmla="*/ 60209 w 60209"/>
                <a:gd name="connsiteY4" fmla="*/ 7526 h 200082"/>
                <a:gd name="connsiteX5" fmla="*/ 60209 w 60209"/>
                <a:gd name="connsiteY5" fmla="*/ 192556 h 200082"/>
                <a:gd name="connsiteX6" fmla="*/ 30104 w 60209"/>
                <a:gd name="connsiteY6" fmla="*/ 200082 h 200082"/>
                <a:gd name="connsiteX7" fmla="*/ -1 w 60209"/>
                <a:gd name="connsiteY7" fmla="*/ 192556 h 200082"/>
                <a:gd name="connsiteX8" fmla="*/ 0 w 60209"/>
                <a:gd name="connsiteY8" fmla="*/ 7526 h 200082"/>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0 w 60211"/>
                <a:gd name="connsiteY5" fmla="*/ 192556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408 w 60211"/>
                <a:gd name="connsiteY8" fmla="*/ 11105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754 w 60211"/>
                <a:gd name="connsiteY8" fmla="*/ 5673 h 200161"/>
                <a:gd name="connsiteX0" fmla="*/ 0 w 60210"/>
                <a:gd name="connsiteY0" fmla="*/ 7964 h 200599"/>
                <a:gd name="connsiteX1" fmla="*/ 30105 w 60210"/>
                <a:gd name="connsiteY1" fmla="*/ 15490 h 200599"/>
                <a:gd name="connsiteX2" fmla="*/ 60210 w 60210"/>
                <a:gd name="connsiteY2" fmla="*/ 7964 h 200599"/>
                <a:gd name="connsiteX3" fmla="*/ 60209 w 60210"/>
                <a:gd name="connsiteY3" fmla="*/ 192994 h 200599"/>
                <a:gd name="connsiteX4" fmla="*/ 30104 w 60210"/>
                <a:gd name="connsiteY4" fmla="*/ 200520 h 200599"/>
                <a:gd name="connsiteX5" fmla="*/ 16641 w 60210"/>
                <a:gd name="connsiteY5" fmla="*/ 188598 h 200599"/>
                <a:gd name="connsiteX6" fmla="*/ 0 w 60210"/>
                <a:gd name="connsiteY6" fmla="*/ 7964 h 200599"/>
                <a:gd name="connsiteX0" fmla="*/ 0 w 60210"/>
                <a:gd name="connsiteY0" fmla="*/ 7964 h 200599"/>
                <a:gd name="connsiteX1" fmla="*/ 30105 w 60210"/>
                <a:gd name="connsiteY1" fmla="*/ 438 h 200599"/>
                <a:gd name="connsiteX2" fmla="*/ 60210 w 60210"/>
                <a:gd name="connsiteY2" fmla="*/ 7964 h 200599"/>
                <a:gd name="connsiteX3" fmla="*/ 30105 w 60210"/>
                <a:gd name="connsiteY3" fmla="*/ 15490 h 200599"/>
                <a:gd name="connsiteX4" fmla="*/ 0 w 60210"/>
                <a:gd name="connsiteY4" fmla="*/ 7964 h 200599"/>
                <a:gd name="connsiteX0" fmla="*/ 60209 w 60210"/>
                <a:gd name="connsiteY0" fmla="*/ 7964 h 200599"/>
                <a:gd name="connsiteX1" fmla="*/ 30104 w 60210"/>
                <a:gd name="connsiteY1" fmla="*/ 15490 h 200599"/>
                <a:gd name="connsiteX2" fmla="*/ 16639 w 60210"/>
                <a:gd name="connsiteY2" fmla="*/ 3567 h 200599"/>
                <a:gd name="connsiteX3" fmla="*/ 30104 w 60210"/>
                <a:gd name="connsiteY3" fmla="*/ 438 h 200599"/>
                <a:gd name="connsiteX4" fmla="*/ 60209 w 60210"/>
                <a:gd name="connsiteY4" fmla="*/ 7964 h 200599"/>
                <a:gd name="connsiteX5" fmla="*/ 60209 w 60210"/>
                <a:gd name="connsiteY5" fmla="*/ 192994 h 200599"/>
                <a:gd name="connsiteX6" fmla="*/ 30104 w 60210"/>
                <a:gd name="connsiteY6" fmla="*/ 200520 h 200599"/>
                <a:gd name="connsiteX7" fmla="*/ 19356 w 60210"/>
                <a:gd name="connsiteY7" fmla="*/ 188770 h 200599"/>
                <a:gd name="connsiteX8" fmla="*/ 13753 w 60210"/>
                <a:gd name="connsiteY8" fmla="*/ 6111 h 200599"/>
                <a:gd name="connsiteX0" fmla="*/ 0 w 60210"/>
                <a:gd name="connsiteY0" fmla="*/ 9055 h 201690"/>
                <a:gd name="connsiteX1" fmla="*/ 30105 w 60210"/>
                <a:gd name="connsiteY1" fmla="*/ 16581 h 201690"/>
                <a:gd name="connsiteX2" fmla="*/ 60210 w 60210"/>
                <a:gd name="connsiteY2" fmla="*/ 9055 h 201690"/>
                <a:gd name="connsiteX3" fmla="*/ 60209 w 60210"/>
                <a:gd name="connsiteY3" fmla="*/ 194085 h 201690"/>
                <a:gd name="connsiteX4" fmla="*/ 30104 w 60210"/>
                <a:gd name="connsiteY4" fmla="*/ 201611 h 201690"/>
                <a:gd name="connsiteX5" fmla="*/ 16641 w 60210"/>
                <a:gd name="connsiteY5" fmla="*/ 189689 h 201690"/>
                <a:gd name="connsiteX6" fmla="*/ 0 w 60210"/>
                <a:gd name="connsiteY6" fmla="*/ 9055 h 201690"/>
                <a:gd name="connsiteX0" fmla="*/ 24962 w 60210"/>
                <a:gd name="connsiteY0" fmla="*/ 2460 h 201690"/>
                <a:gd name="connsiteX1" fmla="*/ 30105 w 60210"/>
                <a:gd name="connsiteY1" fmla="*/ 1529 h 201690"/>
                <a:gd name="connsiteX2" fmla="*/ 60210 w 60210"/>
                <a:gd name="connsiteY2" fmla="*/ 9055 h 201690"/>
                <a:gd name="connsiteX3" fmla="*/ 30105 w 60210"/>
                <a:gd name="connsiteY3" fmla="*/ 16581 h 201690"/>
                <a:gd name="connsiteX4" fmla="*/ 24962 w 60210"/>
                <a:gd name="connsiteY4" fmla="*/ 2460 h 201690"/>
                <a:gd name="connsiteX0" fmla="*/ 60209 w 60210"/>
                <a:gd name="connsiteY0" fmla="*/ 9055 h 201690"/>
                <a:gd name="connsiteX1" fmla="*/ 30104 w 60210"/>
                <a:gd name="connsiteY1" fmla="*/ 16581 h 201690"/>
                <a:gd name="connsiteX2" fmla="*/ 16639 w 60210"/>
                <a:gd name="connsiteY2" fmla="*/ 4658 h 201690"/>
                <a:gd name="connsiteX3" fmla="*/ 30104 w 60210"/>
                <a:gd name="connsiteY3" fmla="*/ 1529 h 201690"/>
                <a:gd name="connsiteX4" fmla="*/ 60209 w 60210"/>
                <a:gd name="connsiteY4" fmla="*/ 9055 h 201690"/>
                <a:gd name="connsiteX5" fmla="*/ 60209 w 60210"/>
                <a:gd name="connsiteY5" fmla="*/ 194085 h 201690"/>
                <a:gd name="connsiteX6" fmla="*/ 30104 w 60210"/>
                <a:gd name="connsiteY6" fmla="*/ 201611 h 201690"/>
                <a:gd name="connsiteX7" fmla="*/ 19356 w 60210"/>
                <a:gd name="connsiteY7" fmla="*/ 189861 h 201690"/>
                <a:gd name="connsiteX8" fmla="*/ 13753 w 60210"/>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47" h="201690" stroke="0" extrusionOk="0">
                  <a:moveTo>
                    <a:pt x="0" y="9746"/>
                  </a:moveTo>
                  <a:cubicBezTo>
                    <a:pt x="0" y="13902"/>
                    <a:pt x="11018" y="16696"/>
                    <a:pt x="19242" y="16581"/>
                  </a:cubicBezTo>
                  <a:cubicBezTo>
                    <a:pt x="27467" y="16466"/>
                    <a:pt x="49347" y="13211"/>
                    <a:pt x="49347" y="9055"/>
                  </a:cubicBezTo>
                  <a:cubicBezTo>
                    <a:pt x="49347" y="70732"/>
                    <a:pt x="49346" y="132408"/>
                    <a:pt x="49346" y="194085"/>
                  </a:cubicBezTo>
                  <a:cubicBezTo>
                    <a:pt x="49346" y="198241"/>
                    <a:pt x="35868" y="201611"/>
                    <a:pt x="19241" y="201611"/>
                  </a:cubicBezTo>
                  <a:cubicBezTo>
                    <a:pt x="2614" y="201611"/>
                    <a:pt x="5778" y="193845"/>
                    <a:pt x="5778" y="189689"/>
                  </a:cubicBezTo>
                  <a:cubicBezTo>
                    <a:pt x="5778" y="128012"/>
                    <a:pt x="0" y="71423"/>
                    <a:pt x="0" y="9746"/>
                  </a:cubicBezTo>
                  <a:close/>
                </a:path>
                <a:path w="49347" h="201690" fill="lighten" stroke="0" extrusionOk="0">
                  <a:moveTo>
                    <a:pt x="14099" y="2460"/>
                  </a:moveTo>
                  <a:cubicBezTo>
                    <a:pt x="14099" y="-1696"/>
                    <a:pt x="13367" y="430"/>
                    <a:pt x="19242" y="1529"/>
                  </a:cubicBezTo>
                  <a:cubicBezTo>
                    <a:pt x="25117" y="2628"/>
                    <a:pt x="49347" y="4899"/>
                    <a:pt x="49347" y="9055"/>
                  </a:cubicBezTo>
                  <a:cubicBezTo>
                    <a:pt x="49347" y="13211"/>
                    <a:pt x="25117" y="17680"/>
                    <a:pt x="19242" y="16581"/>
                  </a:cubicBezTo>
                  <a:cubicBezTo>
                    <a:pt x="13367" y="15482"/>
                    <a:pt x="14099" y="6616"/>
                    <a:pt x="14099" y="2460"/>
                  </a:cubicBezTo>
                  <a:close/>
                </a:path>
                <a:path w="49347" h="201690" fill="none" extrusionOk="0">
                  <a:moveTo>
                    <a:pt x="49346" y="9055"/>
                  </a:moveTo>
                  <a:cubicBezTo>
                    <a:pt x="49346" y="13211"/>
                    <a:pt x="26503" y="17314"/>
                    <a:pt x="19241" y="16581"/>
                  </a:cubicBezTo>
                  <a:cubicBezTo>
                    <a:pt x="11979" y="15848"/>
                    <a:pt x="5776" y="8814"/>
                    <a:pt x="5776" y="4658"/>
                  </a:cubicBezTo>
                  <a:cubicBezTo>
                    <a:pt x="5776" y="502"/>
                    <a:pt x="11979" y="796"/>
                    <a:pt x="19241" y="1529"/>
                  </a:cubicBezTo>
                  <a:cubicBezTo>
                    <a:pt x="26503" y="2262"/>
                    <a:pt x="49346" y="4899"/>
                    <a:pt x="49346" y="9055"/>
                  </a:cubicBezTo>
                  <a:lnTo>
                    <a:pt x="49346" y="194085"/>
                  </a:lnTo>
                  <a:cubicBezTo>
                    <a:pt x="49346" y="198241"/>
                    <a:pt x="26050" y="202315"/>
                    <a:pt x="19241" y="201611"/>
                  </a:cubicBezTo>
                  <a:cubicBezTo>
                    <a:pt x="12432" y="200907"/>
                    <a:pt x="8493" y="194017"/>
                    <a:pt x="8493" y="189861"/>
                  </a:cubicBezTo>
                  <a:cubicBezTo>
                    <a:pt x="8493" y="128184"/>
                    <a:pt x="2890" y="68879"/>
                    <a:pt x="2890" y="7202"/>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65" name="Cilindro 138">
              <a:extLst>
                <a:ext uri="{FF2B5EF4-FFF2-40B4-BE49-F238E27FC236}">
                  <a16:creationId xmlns="" xmlns:a16="http://schemas.microsoft.com/office/drawing/2014/main" id="{AE393781-820C-41A3-96C1-35F4E6EB6B69}"/>
                </a:ext>
              </a:extLst>
            </p:cNvPr>
            <p:cNvSpPr/>
            <p:nvPr/>
          </p:nvSpPr>
          <p:spPr bwMode="auto">
            <a:xfrm rot="4922892">
              <a:off x="4924471" y="3060450"/>
              <a:ext cx="43907" cy="184019"/>
            </a:xfrm>
            <a:custGeom>
              <a:avLst/>
              <a:gdLst>
                <a:gd name="connsiteX0" fmla="*/ 0 w 60209"/>
                <a:gd name="connsiteY0" fmla="*/ 7526 h 200082"/>
                <a:gd name="connsiteX1" fmla="*/ 30105 w 60209"/>
                <a:gd name="connsiteY1" fmla="*/ 15052 h 200082"/>
                <a:gd name="connsiteX2" fmla="*/ 60210 w 60209"/>
                <a:gd name="connsiteY2" fmla="*/ 7526 h 200082"/>
                <a:gd name="connsiteX3" fmla="*/ 60209 w 60209"/>
                <a:gd name="connsiteY3" fmla="*/ 192556 h 200082"/>
                <a:gd name="connsiteX4" fmla="*/ 30104 w 60209"/>
                <a:gd name="connsiteY4" fmla="*/ 200082 h 200082"/>
                <a:gd name="connsiteX5" fmla="*/ -1 w 60209"/>
                <a:gd name="connsiteY5" fmla="*/ 192556 h 200082"/>
                <a:gd name="connsiteX6" fmla="*/ 0 w 60209"/>
                <a:gd name="connsiteY6" fmla="*/ 7526 h 200082"/>
                <a:gd name="connsiteX0" fmla="*/ 0 w 60209"/>
                <a:gd name="connsiteY0" fmla="*/ 7526 h 200082"/>
                <a:gd name="connsiteX1" fmla="*/ 30105 w 60209"/>
                <a:gd name="connsiteY1" fmla="*/ 0 h 200082"/>
                <a:gd name="connsiteX2" fmla="*/ 60210 w 60209"/>
                <a:gd name="connsiteY2" fmla="*/ 7526 h 200082"/>
                <a:gd name="connsiteX3" fmla="*/ 30105 w 60209"/>
                <a:gd name="connsiteY3" fmla="*/ 15052 h 200082"/>
                <a:gd name="connsiteX4" fmla="*/ 0 w 60209"/>
                <a:gd name="connsiteY4" fmla="*/ 7526 h 200082"/>
                <a:gd name="connsiteX0" fmla="*/ 60209 w 60209"/>
                <a:gd name="connsiteY0" fmla="*/ 7526 h 200082"/>
                <a:gd name="connsiteX1" fmla="*/ 30104 w 60209"/>
                <a:gd name="connsiteY1" fmla="*/ 15052 h 200082"/>
                <a:gd name="connsiteX2" fmla="*/ -1 w 60209"/>
                <a:gd name="connsiteY2" fmla="*/ 7526 h 200082"/>
                <a:gd name="connsiteX3" fmla="*/ 30104 w 60209"/>
                <a:gd name="connsiteY3" fmla="*/ 0 h 200082"/>
                <a:gd name="connsiteX4" fmla="*/ 60209 w 60209"/>
                <a:gd name="connsiteY4" fmla="*/ 7526 h 200082"/>
                <a:gd name="connsiteX5" fmla="*/ 60209 w 60209"/>
                <a:gd name="connsiteY5" fmla="*/ 192556 h 200082"/>
                <a:gd name="connsiteX6" fmla="*/ 30104 w 60209"/>
                <a:gd name="connsiteY6" fmla="*/ 200082 h 200082"/>
                <a:gd name="connsiteX7" fmla="*/ -1 w 60209"/>
                <a:gd name="connsiteY7" fmla="*/ 192556 h 200082"/>
                <a:gd name="connsiteX8" fmla="*/ 0 w 60209"/>
                <a:gd name="connsiteY8" fmla="*/ 7526 h 200082"/>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0 w 60211"/>
                <a:gd name="connsiteY5" fmla="*/ 192556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408 w 60211"/>
                <a:gd name="connsiteY8" fmla="*/ 11105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754 w 60211"/>
                <a:gd name="connsiteY8" fmla="*/ 5673 h 200161"/>
                <a:gd name="connsiteX0" fmla="*/ 0 w 60210"/>
                <a:gd name="connsiteY0" fmla="*/ 7964 h 200599"/>
                <a:gd name="connsiteX1" fmla="*/ 30105 w 60210"/>
                <a:gd name="connsiteY1" fmla="*/ 15490 h 200599"/>
                <a:gd name="connsiteX2" fmla="*/ 60210 w 60210"/>
                <a:gd name="connsiteY2" fmla="*/ 7964 h 200599"/>
                <a:gd name="connsiteX3" fmla="*/ 60209 w 60210"/>
                <a:gd name="connsiteY3" fmla="*/ 192994 h 200599"/>
                <a:gd name="connsiteX4" fmla="*/ 30104 w 60210"/>
                <a:gd name="connsiteY4" fmla="*/ 200520 h 200599"/>
                <a:gd name="connsiteX5" fmla="*/ 16641 w 60210"/>
                <a:gd name="connsiteY5" fmla="*/ 188598 h 200599"/>
                <a:gd name="connsiteX6" fmla="*/ 0 w 60210"/>
                <a:gd name="connsiteY6" fmla="*/ 7964 h 200599"/>
                <a:gd name="connsiteX0" fmla="*/ 0 w 60210"/>
                <a:gd name="connsiteY0" fmla="*/ 7964 h 200599"/>
                <a:gd name="connsiteX1" fmla="*/ 30105 w 60210"/>
                <a:gd name="connsiteY1" fmla="*/ 438 h 200599"/>
                <a:gd name="connsiteX2" fmla="*/ 60210 w 60210"/>
                <a:gd name="connsiteY2" fmla="*/ 7964 h 200599"/>
                <a:gd name="connsiteX3" fmla="*/ 30105 w 60210"/>
                <a:gd name="connsiteY3" fmla="*/ 15490 h 200599"/>
                <a:gd name="connsiteX4" fmla="*/ 0 w 60210"/>
                <a:gd name="connsiteY4" fmla="*/ 7964 h 200599"/>
                <a:gd name="connsiteX0" fmla="*/ 60209 w 60210"/>
                <a:gd name="connsiteY0" fmla="*/ 7964 h 200599"/>
                <a:gd name="connsiteX1" fmla="*/ 30104 w 60210"/>
                <a:gd name="connsiteY1" fmla="*/ 15490 h 200599"/>
                <a:gd name="connsiteX2" fmla="*/ 16639 w 60210"/>
                <a:gd name="connsiteY2" fmla="*/ 3567 h 200599"/>
                <a:gd name="connsiteX3" fmla="*/ 30104 w 60210"/>
                <a:gd name="connsiteY3" fmla="*/ 438 h 200599"/>
                <a:gd name="connsiteX4" fmla="*/ 60209 w 60210"/>
                <a:gd name="connsiteY4" fmla="*/ 7964 h 200599"/>
                <a:gd name="connsiteX5" fmla="*/ 60209 w 60210"/>
                <a:gd name="connsiteY5" fmla="*/ 192994 h 200599"/>
                <a:gd name="connsiteX6" fmla="*/ 30104 w 60210"/>
                <a:gd name="connsiteY6" fmla="*/ 200520 h 200599"/>
                <a:gd name="connsiteX7" fmla="*/ 19356 w 60210"/>
                <a:gd name="connsiteY7" fmla="*/ 188770 h 200599"/>
                <a:gd name="connsiteX8" fmla="*/ 13753 w 60210"/>
                <a:gd name="connsiteY8" fmla="*/ 6111 h 200599"/>
                <a:gd name="connsiteX0" fmla="*/ 0 w 60210"/>
                <a:gd name="connsiteY0" fmla="*/ 9055 h 201690"/>
                <a:gd name="connsiteX1" fmla="*/ 30105 w 60210"/>
                <a:gd name="connsiteY1" fmla="*/ 16581 h 201690"/>
                <a:gd name="connsiteX2" fmla="*/ 60210 w 60210"/>
                <a:gd name="connsiteY2" fmla="*/ 9055 h 201690"/>
                <a:gd name="connsiteX3" fmla="*/ 60209 w 60210"/>
                <a:gd name="connsiteY3" fmla="*/ 194085 h 201690"/>
                <a:gd name="connsiteX4" fmla="*/ 30104 w 60210"/>
                <a:gd name="connsiteY4" fmla="*/ 201611 h 201690"/>
                <a:gd name="connsiteX5" fmla="*/ 16641 w 60210"/>
                <a:gd name="connsiteY5" fmla="*/ 189689 h 201690"/>
                <a:gd name="connsiteX6" fmla="*/ 0 w 60210"/>
                <a:gd name="connsiteY6" fmla="*/ 9055 h 201690"/>
                <a:gd name="connsiteX0" fmla="*/ 24962 w 60210"/>
                <a:gd name="connsiteY0" fmla="*/ 2460 h 201690"/>
                <a:gd name="connsiteX1" fmla="*/ 30105 w 60210"/>
                <a:gd name="connsiteY1" fmla="*/ 1529 h 201690"/>
                <a:gd name="connsiteX2" fmla="*/ 60210 w 60210"/>
                <a:gd name="connsiteY2" fmla="*/ 9055 h 201690"/>
                <a:gd name="connsiteX3" fmla="*/ 30105 w 60210"/>
                <a:gd name="connsiteY3" fmla="*/ 16581 h 201690"/>
                <a:gd name="connsiteX4" fmla="*/ 24962 w 60210"/>
                <a:gd name="connsiteY4" fmla="*/ 2460 h 201690"/>
                <a:gd name="connsiteX0" fmla="*/ 60209 w 60210"/>
                <a:gd name="connsiteY0" fmla="*/ 9055 h 201690"/>
                <a:gd name="connsiteX1" fmla="*/ 30104 w 60210"/>
                <a:gd name="connsiteY1" fmla="*/ 16581 h 201690"/>
                <a:gd name="connsiteX2" fmla="*/ 16639 w 60210"/>
                <a:gd name="connsiteY2" fmla="*/ 4658 h 201690"/>
                <a:gd name="connsiteX3" fmla="*/ 30104 w 60210"/>
                <a:gd name="connsiteY3" fmla="*/ 1529 h 201690"/>
                <a:gd name="connsiteX4" fmla="*/ 60209 w 60210"/>
                <a:gd name="connsiteY4" fmla="*/ 9055 h 201690"/>
                <a:gd name="connsiteX5" fmla="*/ 60209 w 60210"/>
                <a:gd name="connsiteY5" fmla="*/ 194085 h 201690"/>
                <a:gd name="connsiteX6" fmla="*/ 30104 w 60210"/>
                <a:gd name="connsiteY6" fmla="*/ 201611 h 201690"/>
                <a:gd name="connsiteX7" fmla="*/ 19356 w 60210"/>
                <a:gd name="connsiteY7" fmla="*/ 189861 h 201690"/>
                <a:gd name="connsiteX8" fmla="*/ 13753 w 60210"/>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 name="connsiteX0" fmla="*/ 0 w 49347"/>
                <a:gd name="connsiteY0" fmla="*/ 9746 h 201697"/>
                <a:gd name="connsiteX1" fmla="*/ 19242 w 49347"/>
                <a:gd name="connsiteY1" fmla="*/ 16581 h 201697"/>
                <a:gd name="connsiteX2" fmla="*/ 49347 w 49347"/>
                <a:gd name="connsiteY2" fmla="*/ 9055 h 201697"/>
                <a:gd name="connsiteX3" fmla="*/ 49346 w 49347"/>
                <a:gd name="connsiteY3" fmla="*/ 194085 h 201697"/>
                <a:gd name="connsiteX4" fmla="*/ 19241 w 49347"/>
                <a:gd name="connsiteY4" fmla="*/ 201611 h 201697"/>
                <a:gd name="connsiteX5" fmla="*/ 5778 w 49347"/>
                <a:gd name="connsiteY5" fmla="*/ 189689 h 201697"/>
                <a:gd name="connsiteX6" fmla="*/ 0 w 49347"/>
                <a:gd name="connsiteY6" fmla="*/ 9746 h 201697"/>
                <a:gd name="connsiteX0" fmla="*/ 14099 w 49347"/>
                <a:gd name="connsiteY0" fmla="*/ 2460 h 201697"/>
                <a:gd name="connsiteX1" fmla="*/ 19242 w 49347"/>
                <a:gd name="connsiteY1" fmla="*/ 1529 h 201697"/>
                <a:gd name="connsiteX2" fmla="*/ 49347 w 49347"/>
                <a:gd name="connsiteY2" fmla="*/ 9055 h 201697"/>
                <a:gd name="connsiteX3" fmla="*/ 19242 w 49347"/>
                <a:gd name="connsiteY3" fmla="*/ 16581 h 201697"/>
                <a:gd name="connsiteX4" fmla="*/ 14099 w 49347"/>
                <a:gd name="connsiteY4" fmla="*/ 2460 h 201697"/>
                <a:gd name="connsiteX0" fmla="*/ 49346 w 49347"/>
                <a:gd name="connsiteY0" fmla="*/ 9055 h 201697"/>
                <a:gd name="connsiteX1" fmla="*/ 19241 w 49347"/>
                <a:gd name="connsiteY1" fmla="*/ 16581 h 201697"/>
                <a:gd name="connsiteX2" fmla="*/ 5776 w 49347"/>
                <a:gd name="connsiteY2" fmla="*/ 4658 h 201697"/>
                <a:gd name="connsiteX3" fmla="*/ 19241 w 49347"/>
                <a:gd name="connsiteY3" fmla="*/ 1529 h 201697"/>
                <a:gd name="connsiteX4" fmla="*/ 49346 w 49347"/>
                <a:gd name="connsiteY4" fmla="*/ 9055 h 201697"/>
                <a:gd name="connsiteX5" fmla="*/ 49346 w 49347"/>
                <a:gd name="connsiteY5" fmla="*/ 194085 h 201697"/>
                <a:gd name="connsiteX6" fmla="*/ 19241 w 49347"/>
                <a:gd name="connsiteY6" fmla="*/ 201611 h 201697"/>
                <a:gd name="connsiteX7" fmla="*/ 5814 w 49347"/>
                <a:gd name="connsiteY7" fmla="*/ 189674 h 201697"/>
                <a:gd name="connsiteX8" fmla="*/ 2890 w 49347"/>
                <a:gd name="connsiteY8" fmla="*/ 7202 h 201697"/>
                <a:gd name="connsiteX0" fmla="*/ 0 w 49347"/>
                <a:gd name="connsiteY0" fmla="*/ 9746 h 201696"/>
                <a:gd name="connsiteX1" fmla="*/ 19242 w 49347"/>
                <a:gd name="connsiteY1" fmla="*/ 16581 h 201696"/>
                <a:gd name="connsiteX2" fmla="*/ 49347 w 49347"/>
                <a:gd name="connsiteY2" fmla="*/ 9055 h 201696"/>
                <a:gd name="connsiteX3" fmla="*/ 49346 w 49347"/>
                <a:gd name="connsiteY3" fmla="*/ 194085 h 201696"/>
                <a:gd name="connsiteX4" fmla="*/ 19241 w 49347"/>
                <a:gd name="connsiteY4" fmla="*/ 201611 h 201696"/>
                <a:gd name="connsiteX5" fmla="*/ 5778 w 49347"/>
                <a:gd name="connsiteY5" fmla="*/ 189689 h 201696"/>
                <a:gd name="connsiteX6" fmla="*/ 0 w 49347"/>
                <a:gd name="connsiteY6" fmla="*/ 9746 h 201696"/>
                <a:gd name="connsiteX0" fmla="*/ 14099 w 49347"/>
                <a:gd name="connsiteY0" fmla="*/ 2460 h 201696"/>
                <a:gd name="connsiteX1" fmla="*/ 19242 w 49347"/>
                <a:gd name="connsiteY1" fmla="*/ 1529 h 201696"/>
                <a:gd name="connsiteX2" fmla="*/ 49347 w 49347"/>
                <a:gd name="connsiteY2" fmla="*/ 9055 h 201696"/>
                <a:gd name="connsiteX3" fmla="*/ 19242 w 49347"/>
                <a:gd name="connsiteY3" fmla="*/ 16581 h 201696"/>
                <a:gd name="connsiteX4" fmla="*/ 14099 w 49347"/>
                <a:gd name="connsiteY4" fmla="*/ 2460 h 201696"/>
                <a:gd name="connsiteX0" fmla="*/ 49346 w 49347"/>
                <a:gd name="connsiteY0" fmla="*/ 9055 h 201696"/>
                <a:gd name="connsiteX1" fmla="*/ 19241 w 49347"/>
                <a:gd name="connsiteY1" fmla="*/ 16581 h 201696"/>
                <a:gd name="connsiteX2" fmla="*/ 5776 w 49347"/>
                <a:gd name="connsiteY2" fmla="*/ 4658 h 201696"/>
                <a:gd name="connsiteX3" fmla="*/ 19241 w 49347"/>
                <a:gd name="connsiteY3" fmla="*/ 1529 h 201696"/>
                <a:gd name="connsiteX4" fmla="*/ 49346 w 49347"/>
                <a:gd name="connsiteY4" fmla="*/ 9055 h 201696"/>
                <a:gd name="connsiteX5" fmla="*/ 49346 w 49347"/>
                <a:gd name="connsiteY5" fmla="*/ 194085 h 201696"/>
                <a:gd name="connsiteX6" fmla="*/ 19241 w 49347"/>
                <a:gd name="connsiteY6" fmla="*/ 201611 h 201696"/>
                <a:gd name="connsiteX7" fmla="*/ 5814 w 49347"/>
                <a:gd name="connsiteY7" fmla="*/ 189674 h 201696"/>
                <a:gd name="connsiteX8" fmla="*/ 8418 w 49347"/>
                <a:gd name="connsiteY8" fmla="*/ 4633 h 201696"/>
                <a:gd name="connsiteX0" fmla="*/ 0 w 49347"/>
                <a:gd name="connsiteY0" fmla="*/ 9746 h 201696"/>
                <a:gd name="connsiteX1" fmla="*/ 19242 w 49347"/>
                <a:gd name="connsiteY1" fmla="*/ 16581 h 201696"/>
                <a:gd name="connsiteX2" fmla="*/ 49347 w 49347"/>
                <a:gd name="connsiteY2" fmla="*/ 9055 h 201696"/>
                <a:gd name="connsiteX3" fmla="*/ 49346 w 49347"/>
                <a:gd name="connsiteY3" fmla="*/ 194085 h 201696"/>
                <a:gd name="connsiteX4" fmla="*/ 19241 w 49347"/>
                <a:gd name="connsiteY4" fmla="*/ 201611 h 201696"/>
                <a:gd name="connsiteX5" fmla="*/ 5778 w 49347"/>
                <a:gd name="connsiteY5" fmla="*/ 189689 h 201696"/>
                <a:gd name="connsiteX6" fmla="*/ 0 w 49347"/>
                <a:gd name="connsiteY6" fmla="*/ 9746 h 201696"/>
                <a:gd name="connsiteX0" fmla="*/ 14099 w 49347"/>
                <a:gd name="connsiteY0" fmla="*/ 2460 h 201696"/>
                <a:gd name="connsiteX1" fmla="*/ 19242 w 49347"/>
                <a:gd name="connsiteY1" fmla="*/ 1529 h 201696"/>
                <a:gd name="connsiteX2" fmla="*/ 49347 w 49347"/>
                <a:gd name="connsiteY2" fmla="*/ 9055 h 201696"/>
                <a:gd name="connsiteX3" fmla="*/ 19242 w 49347"/>
                <a:gd name="connsiteY3" fmla="*/ 16581 h 201696"/>
                <a:gd name="connsiteX4" fmla="*/ 14099 w 49347"/>
                <a:gd name="connsiteY4" fmla="*/ 2460 h 201696"/>
                <a:gd name="connsiteX0" fmla="*/ 49346 w 49347"/>
                <a:gd name="connsiteY0" fmla="*/ 9055 h 201696"/>
                <a:gd name="connsiteX1" fmla="*/ 19241 w 49347"/>
                <a:gd name="connsiteY1" fmla="*/ 16581 h 201696"/>
                <a:gd name="connsiteX2" fmla="*/ 5776 w 49347"/>
                <a:gd name="connsiteY2" fmla="*/ 4658 h 201696"/>
                <a:gd name="connsiteX3" fmla="*/ 19241 w 49347"/>
                <a:gd name="connsiteY3" fmla="*/ 1529 h 201696"/>
                <a:gd name="connsiteX4" fmla="*/ 49346 w 49347"/>
                <a:gd name="connsiteY4" fmla="*/ 9055 h 201696"/>
                <a:gd name="connsiteX5" fmla="*/ 49346 w 49347"/>
                <a:gd name="connsiteY5" fmla="*/ 194085 h 201696"/>
                <a:gd name="connsiteX6" fmla="*/ 19241 w 49347"/>
                <a:gd name="connsiteY6" fmla="*/ 201611 h 201696"/>
                <a:gd name="connsiteX7" fmla="*/ 5814 w 49347"/>
                <a:gd name="connsiteY7" fmla="*/ 189674 h 201696"/>
                <a:gd name="connsiteX8" fmla="*/ 8418 w 49347"/>
                <a:gd name="connsiteY8" fmla="*/ 4633 h 201696"/>
                <a:gd name="connsiteX0" fmla="*/ 5181 w 43810"/>
                <a:gd name="connsiteY0" fmla="*/ 10494 h 201696"/>
                <a:gd name="connsiteX1" fmla="*/ 13705 w 43810"/>
                <a:gd name="connsiteY1" fmla="*/ 16581 h 201696"/>
                <a:gd name="connsiteX2" fmla="*/ 43810 w 43810"/>
                <a:gd name="connsiteY2" fmla="*/ 9055 h 201696"/>
                <a:gd name="connsiteX3" fmla="*/ 43809 w 43810"/>
                <a:gd name="connsiteY3" fmla="*/ 194085 h 201696"/>
                <a:gd name="connsiteX4" fmla="*/ 13704 w 43810"/>
                <a:gd name="connsiteY4" fmla="*/ 201611 h 201696"/>
                <a:gd name="connsiteX5" fmla="*/ 241 w 43810"/>
                <a:gd name="connsiteY5" fmla="*/ 189689 h 201696"/>
                <a:gd name="connsiteX6" fmla="*/ 5181 w 43810"/>
                <a:gd name="connsiteY6" fmla="*/ 10494 h 201696"/>
                <a:gd name="connsiteX0" fmla="*/ 8562 w 43810"/>
                <a:gd name="connsiteY0" fmla="*/ 2460 h 201696"/>
                <a:gd name="connsiteX1" fmla="*/ 13705 w 43810"/>
                <a:gd name="connsiteY1" fmla="*/ 1529 h 201696"/>
                <a:gd name="connsiteX2" fmla="*/ 43810 w 43810"/>
                <a:gd name="connsiteY2" fmla="*/ 9055 h 201696"/>
                <a:gd name="connsiteX3" fmla="*/ 13705 w 43810"/>
                <a:gd name="connsiteY3" fmla="*/ 16581 h 201696"/>
                <a:gd name="connsiteX4" fmla="*/ 8562 w 43810"/>
                <a:gd name="connsiteY4" fmla="*/ 2460 h 201696"/>
                <a:gd name="connsiteX0" fmla="*/ 43809 w 43810"/>
                <a:gd name="connsiteY0" fmla="*/ 9055 h 201696"/>
                <a:gd name="connsiteX1" fmla="*/ 13704 w 43810"/>
                <a:gd name="connsiteY1" fmla="*/ 16581 h 201696"/>
                <a:gd name="connsiteX2" fmla="*/ 239 w 43810"/>
                <a:gd name="connsiteY2" fmla="*/ 4658 h 201696"/>
                <a:gd name="connsiteX3" fmla="*/ 13704 w 43810"/>
                <a:gd name="connsiteY3" fmla="*/ 1529 h 201696"/>
                <a:gd name="connsiteX4" fmla="*/ 43809 w 43810"/>
                <a:gd name="connsiteY4" fmla="*/ 9055 h 201696"/>
                <a:gd name="connsiteX5" fmla="*/ 43809 w 43810"/>
                <a:gd name="connsiteY5" fmla="*/ 194085 h 201696"/>
                <a:gd name="connsiteX6" fmla="*/ 13704 w 43810"/>
                <a:gd name="connsiteY6" fmla="*/ 201611 h 201696"/>
                <a:gd name="connsiteX7" fmla="*/ 277 w 43810"/>
                <a:gd name="connsiteY7" fmla="*/ 189674 h 201696"/>
                <a:gd name="connsiteX8" fmla="*/ 2881 w 43810"/>
                <a:gd name="connsiteY8" fmla="*/ 4633 h 201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0" h="201696" stroke="0" extrusionOk="0">
                  <a:moveTo>
                    <a:pt x="5181" y="10494"/>
                  </a:moveTo>
                  <a:cubicBezTo>
                    <a:pt x="5181" y="14650"/>
                    <a:pt x="7267" y="16821"/>
                    <a:pt x="13705" y="16581"/>
                  </a:cubicBezTo>
                  <a:cubicBezTo>
                    <a:pt x="20143" y="16341"/>
                    <a:pt x="43810" y="13211"/>
                    <a:pt x="43810" y="9055"/>
                  </a:cubicBezTo>
                  <a:cubicBezTo>
                    <a:pt x="43810" y="70732"/>
                    <a:pt x="43809" y="132408"/>
                    <a:pt x="43809" y="194085"/>
                  </a:cubicBezTo>
                  <a:cubicBezTo>
                    <a:pt x="43809" y="198241"/>
                    <a:pt x="30331" y="201611"/>
                    <a:pt x="13704" y="201611"/>
                  </a:cubicBezTo>
                  <a:cubicBezTo>
                    <a:pt x="-2923" y="201611"/>
                    <a:pt x="241" y="193845"/>
                    <a:pt x="241" y="189689"/>
                  </a:cubicBezTo>
                  <a:cubicBezTo>
                    <a:pt x="241" y="128012"/>
                    <a:pt x="5181" y="72171"/>
                    <a:pt x="5181" y="10494"/>
                  </a:cubicBezTo>
                  <a:close/>
                </a:path>
                <a:path w="43810" h="201696" fill="lighten" stroke="0" extrusionOk="0">
                  <a:moveTo>
                    <a:pt x="8562" y="2460"/>
                  </a:moveTo>
                  <a:cubicBezTo>
                    <a:pt x="8562" y="-1696"/>
                    <a:pt x="7830" y="430"/>
                    <a:pt x="13705" y="1529"/>
                  </a:cubicBezTo>
                  <a:cubicBezTo>
                    <a:pt x="19580" y="2628"/>
                    <a:pt x="43810" y="4899"/>
                    <a:pt x="43810" y="9055"/>
                  </a:cubicBezTo>
                  <a:cubicBezTo>
                    <a:pt x="43810" y="13211"/>
                    <a:pt x="19580" y="17680"/>
                    <a:pt x="13705" y="16581"/>
                  </a:cubicBezTo>
                  <a:cubicBezTo>
                    <a:pt x="7830" y="15482"/>
                    <a:pt x="8562" y="6616"/>
                    <a:pt x="8562" y="2460"/>
                  </a:cubicBezTo>
                  <a:close/>
                </a:path>
                <a:path w="43810" h="201696" fill="none" extrusionOk="0">
                  <a:moveTo>
                    <a:pt x="43809" y="9055"/>
                  </a:moveTo>
                  <a:cubicBezTo>
                    <a:pt x="43809" y="13211"/>
                    <a:pt x="20966" y="17314"/>
                    <a:pt x="13704" y="16581"/>
                  </a:cubicBezTo>
                  <a:cubicBezTo>
                    <a:pt x="6442" y="15848"/>
                    <a:pt x="239" y="8814"/>
                    <a:pt x="239" y="4658"/>
                  </a:cubicBezTo>
                  <a:cubicBezTo>
                    <a:pt x="239" y="502"/>
                    <a:pt x="6442" y="796"/>
                    <a:pt x="13704" y="1529"/>
                  </a:cubicBezTo>
                  <a:cubicBezTo>
                    <a:pt x="20966" y="2262"/>
                    <a:pt x="43809" y="4899"/>
                    <a:pt x="43809" y="9055"/>
                  </a:cubicBezTo>
                  <a:lnTo>
                    <a:pt x="43809" y="194085"/>
                  </a:lnTo>
                  <a:cubicBezTo>
                    <a:pt x="43809" y="198241"/>
                    <a:pt x="20959" y="202346"/>
                    <a:pt x="13704" y="201611"/>
                  </a:cubicBezTo>
                  <a:cubicBezTo>
                    <a:pt x="6449" y="200876"/>
                    <a:pt x="277" y="193830"/>
                    <a:pt x="277" y="189674"/>
                  </a:cubicBezTo>
                  <a:cubicBezTo>
                    <a:pt x="277" y="127997"/>
                    <a:pt x="2881" y="66310"/>
                    <a:pt x="2881" y="4633"/>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66" name="Cilindro 165">
              <a:extLst>
                <a:ext uri="{FF2B5EF4-FFF2-40B4-BE49-F238E27FC236}">
                  <a16:creationId xmlns="" xmlns:a16="http://schemas.microsoft.com/office/drawing/2014/main" id="{AB1EACBD-3339-46CC-82C8-1221C4EF06B9}"/>
                </a:ext>
              </a:extLst>
            </p:cNvPr>
            <p:cNvSpPr/>
            <p:nvPr/>
          </p:nvSpPr>
          <p:spPr bwMode="auto">
            <a:xfrm rot="5902862">
              <a:off x="5122248" y="3048601"/>
              <a:ext cx="43906" cy="211534"/>
            </a:xfrm>
            <a:prstGeom prst="can">
              <a:avLst/>
            </a:prstGeom>
            <a:ln w="3175">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67" name="Cilindro 166">
              <a:extLst>
                <a:ext uri="{FF2B5EF4-FFF2-40B4-BE49-F238E27FC236}">
                  <a16:creationId xmlns="" xmlns:a16="http://schemas.microsoft.com/office/drawing/2014/main" id="{731E956E-7E88-4266-9770-E21814B4591A}"/>
                </a:ext>
              </a:extLst>
            </p:cNvPr>
            <p:cNvSpPr/>
            <p:nvPr/>
          </p:nvSpPr>
          <p:spPr bwMode="auto">
            <a:xfrm rot="6305927">
              <a:off x="5356140" y="3078938"/>
              <a:ext cx="43906" cy="242492"/>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68" name="Cilindro 167">
              <a:extLst>
                <a:ext uri="{FF2B5EF4-FFF2-40B4-BE49-F238E27FC236}">
                  <a16:creationId xmlns="" xmlns:a16="http://schemas.microsoft.com/office/drawing/2014/main" id="{61452A85-035C-44DF-9D28-D6F6FCBBFD0C}"/>
                </a:ext>
              </a:extLst>
            </p:cNvPr>
            <p:cNvSpPr/>
            <p:nvPr/>
          </p:nvSpPr>
          <p:spPr bwMode="auto">
            <a:xfrm rot="6740420">
              <a:off x="5594047" y="3151283"/>
              <a:ext cx="49634" cy="256250"/>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69" name="Cilindro 168">
              <a:extLst>
                <a:ext uri="{FF2B5EF4-FFF2-40B4-BE49-F238E27FC236}">
                  <a16:creationId xmlns="" xmlns:a16="http://schemas.microsoft.com/office/drawing/2014/main" id="{42DDEFC5-4F62-4E1D-B58D-0B3210DF559C}"/>
                </a:ext>
              </a:extLst>
            </p:cNvPr>
            <p:cNvSpPr/>
            <p:nvPr/>
          </p:nvSpPr>
          <p:spPr bwMode="auto">
            <a:xfrm rot="7416770">
              <a:off x="5992370" y="3381237"/>
              <a:ext cx="45816" cy="220134"/>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70" name="Cilindro 169">
              <a:extLst>
                <a:ext uri="{FF2B5EF4-FFF2-40B4-BE49-F238E27FC236}">
                  <a16:creationId xmlns="" xmlns:a16="http://schemas.microsoft.com/office/drawing/2014/main" id="{6BCFB7BF-DBFC-4073-B769-1FD3FA5A2241}"/>
                </a:ext>
              </a:extLst>
            </p:cNvPr>
            <p:cNvSpPr/>
            <p:nvPr/>
          </p:nvSpPr>
          <p:spPr bwMode="auto">
            <a:xfrm rot="7840132">
              <a:off x="6165692" y="3500539"/>
              <a:ext cx="53451" cy="237332"/>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71" name="Cilindro 170">
              <a:extLst>
                <a:ext uri="{FF2B5EF4-FFF2-40B4-BE49-F238E27FC236}">
                  <a16:creationId xmlns="" xmlns:a16="http://schemas.microsoft.com/office/drawing/2014/main" id="{7C137769-B2B6-435D-9F5E-D823306373A9}"/>
                </a:ext>
              </a:extLst>
            </p:cNvPr>
            <p:cNvSpPr/>
            <p:nvPr/>
          </p:nvSpPr>
          <p:spPr bwMode="auto">
            <a:xfrm rot="7196224">
              <a:off x="5807973" y="3277774"/>
              <a:ext cx="53451" cy="213255"/>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grpSp>
        <p:nvGrpSpPr>
          <p:cNvPr id="172" name="Grupo 404">
            <a:extLst>
              <a:ext uri="{FF2B5EF4-FFF2-40B4-BE49-F238E27FC236}">
                <a16:creationId xmlns="" xmlns:a16="http://schemas.microsoft.com/office/drawing/2014/main" id="{A27BCF25-B7B0-441F-8EF0-EEADB5292633}"/>
              </a:ext>
            </a:extLst>
          </p:cNvPr>
          <p:cNvGrpSpPr>
            <a:grpSpLocks/>
          </p:cNvGrpSpPr>
          <p:nvPr/>
        </p:nvGrpSpPr>
        <p:grpSpPr bwMode="auto">
          <a:xfrm>
            <a:off x="5879629" y="1701301"/>
            <a:ext cx="1473200" cy="433387"/>
            <a:chOff x="4656639" y="3130506"/>
            <a:chExt cx="1654444" cy="515425"/>
          </a:xfrm>
        </p:grpSpPr>
        <p:sp>
          <p:nvSpPr>
            <p:cNvPr id="173" name="Cilindro 138">
              <a:extLst>
                <a:ext uri="{FF2B5EF4-FFF2-40B4-BE49-F238E27FC236}">
                  <a16:creationId xmlns="" xmlns:a16="http://schemas.microsoft.com/office/drawing/2014/main" id="{4861F6A0-91BC-4749-BA0B-0DBF5BD24BCA}"/>
                </a:ext>
              </a:extLst>
            </p:cNvPr>
            <p:cNvSpPr/>
            <p:nvPr/>
          </p:nvSpPr>
          <p:spPr bwMode="auto">
            <a:xfrm rot="4922892">
              <a:off x="4734659" y="3071366"/>
              <a:ext cx="47200" cy="203240"/>
            </a:xfrm>
            <a:custGeom>
              <a:avLst/>
              <a:gdLst>
                <a:gd name="connsiteX0" fmla="*/ 0 w 60209"/>
                <a:gd name="connsiteY0" fmla="*/ 7526 h 200082"/>
                <a:gd name="connsiteX1" fmla="*/ 30105 w 60209"/>
                <a:gd name="connsiteY1" fmla="*/ 15052 h 200082"/>
                <a:gd name="connsiteX2" fmla="*/ 60210 w 60209"/>
                <a:gd name="connsiteY2" fmla="*/ 7526 h 200082"/>
                <a:gd name="connsiteX3" fmla="*/ 60209 w 60209"/>
                <a:gd name="connsiteY3" fmla="*/ 192556 h 200082"/>
                <a:gd name="connsiteX4" fmla="*/ 30104 w 60209"/>
                <a:gd name="connsiteY4" fmla="*/ 200082 h 200082"/>
                <a:gd name="connsiteX5" fmla="*/ -1 w 60209"/>
                <a:gd name="connsiteY5" fmla="*/ 192556 h 200082"/>
                <a:gd name="connsiteX6" fmla="*/ 0 w 60209"/>
                <a:gd name="connsiteY6" fmla="*/ 7526 h 200082"/>
                <a:gd name="connsiteX0" fmla="*/ 0 w 60209"/>
                <a:gd name="connsiteY0" fmla="*/ 7526 h 200082"/>
                <a:gd name="connsiteX1" fmla="*/ 30105 w 60209"/>
                <a:gd name="connsiteY1" fmla="*/ 0 h 200082"/>
                <a:gd name="connsiteX2" fmla="*/ 60210 w 60209"/>
                <a:gd name="connsiteY2" fmla="*/ 7526 h 200082"/>
                <a:gd name="connsiteX3" fmla="*/ 30105 w 60209"/>
                <a:gd name="connsiteY3" fmla="*/ 15052 h 200082"/>
                <a:gd name="connsiteX4" fmla="*/ 0 w 60209"/>
                <a:gd name="connsiteY4" fmla="*/ 7526 h 200082"/>
                <a:gd name="connsiteX0" fmla="*/ 60209 w 60209"/>
                <a:gd name="connsiteY0" fmla="*/ 7526 h 200082"/>
                <a:gd name="connsiteX1" fmla="*/ 30104 w 60209"/>
                <a:gd name="connsiteY1" fmla="*/ 15052 h 200082"/>
                <a:gd name="connsiteX2" fmla="*/ -1 w 60209"/>
                <a:gd name="connsiteY2" fmla="*/ 7526 h 200082"/>
                <a:gd name="connsiteX3" fmla="*/ 30104 w 60209"/>
                <a:gd name="connsiteY3" fmla="*/ 0 h 200082"/>
                <a:gd name="connsiteX4" fmla="*/ 60209 w 60209"/>
                <a:gd name="connsiteY4" fmla="*/ 7526 h 200082"/>
                <a:gd name="connsiteX5" fmla="*/ 60209 w 60209"/>
                <a:gd name="connsiteY5" fmla="*/ 192556 h 200082"/>
                <a:gd name="connsiteX6" fmla="*/ 30104 w 60209"/>
                <a:gd name="connsiteY6" fmla="*/ 200082 h 200082"/>
                <a:gd name="connsiteX7" fmla="*/ -1 w 60209"/>
                <a:gd name="connsiteY7" fmla="*/ 192556 h 200082"/>
                <a:gd name="connsiteX8" fmla="*/ 0 w 60209"/>
                <a:gd name="connsiteY8" fmla="*/ 7526 h 200082"/>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0 w 60211"/>
                <a:gd name="connsiteY5" fmla="*/ 192556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408 w 60211"/>
                <a:gd name="connsiteY8" fmla="*/ 11105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754 w 60211"/>
                <a:gd name="connsiteY8" fmla="*/ 5673 h 200161"/>
                <a:gd name="connsiteX0" fmla="*/ 0 w 60210"/>
                <a:gd name="connsiteY0" fmla="*/ 7964 h 200599"/>
                <a:gd name="connsiteX1" fmla="*/ 30105 w 60210"/>
                <a:gd name="connsiteY1" fmla="*/ 15490 h 200599"/>
                <a:gd name="connsiteX2" fmla="*/ 60210 w 60210"/>
                <a:gd name="connsiteY2" fmla="*/ 7964 h 200599"/>
                <a:gd name="connsiteX3" fmla="*/ 60209 w 60210"/>
                <a:gd name="connsiteY3" fmla="*/ 192994 h 200599"/>
                <a:gd name="connsiteX4" fmla="*/ 30104 w 60210"/>
                <a:gd name="connsiteY4" fmla="*/ 200520 h 200599"/>
                <a:gd name="connsiteX5" fmla="*/ 16641 w 60210"/>
                <a:gd name="connsiteY5" fmla="*/ 188598 h 200599"/>
                <a:gd name="connsiteX6" fmla="*/ 0 w 60210"/>
                <a:gd name="connsiteY6" fmla="*/ 7964 h 200599"/>
                <a:gd name="connsiteX0" fmla="*/ 0 w 60210"/>
                <a:gd name="connsiteY0" fmla="*/ 7964 h 200599"/>
                <a:gd name="connsiteX1" fmla="*/ 30105 w 60210"/>
                <a:gd name="connsiteY1" fmla="*/ 438 h 200599"/>
                <a:gd name="connsiteX2" fmla="*/ 60210 w 60210"/>
                <a:gd name="connsiteY2" fmla="*/ 7964 h 200599"/>
                <a:gd name="connsiteX3" fmla="*/ 30105 w 60210"/>
                <a:gd name="connsiteY3" fmla="*/ 15490 h 200599"/>
                <a:gd name="connsiteX4" fmla="*/ 0 w 60210"/>
                <a:gd name="connsiteY4" fmla="*/ 7964 h 200599"/>
                <a:gd name="connsiteX0" fmla="*/ 60209 w 60210"/>
                <a:gd name="connsiteY0" fmla="*/ 7964 h 200599"/>
                <a:gd name="connsiteX1" fmla="*/ 30104 w 60210"/>
                <a:gd name="connsiteY1" fmla="*/ 15490 h 200599"/>
                <a:gd name="connsiteX2" fmla="*/ 16639 w 60210"/>
                <a:gd name="connsiteY2" fmla="*/ 3567 h 200599"/>
                <a:gd name="connsiteX3" fmla="*/ 30104 w 60210"/>
                <a:gd name="connsiteY3" fmla="*/ 438 h 200599"/>
                <a:gd name="connsiteX4" fmla="*/ 60209 w 60210"/>
                <a:gd name="connsiteY4" fmla="*/ 7964 h 200599"/>
                <a:gd name="connsiteX5" fmla="*/ 60209 w 60210"/>
                <a:gd name="connsiteY5" fmla="*/ 192994 h 200599"/>
                <a:gd name="connsiteX6" fmla="*/ 30104 w 60210"/>
                <a:gd name="connsiteY6" fmla="*/ 200520 h 200599"/>
                <a:gd name="connsiteX7" fmla="*/ 19356 w 60210"/>
                <a:gd name="connsiteY7" fmla="*/ 188770 h 200599"/>
                <a:gd name="connsiteX8" fmla="*/ 13753 w 60210"/>
                <a:gd name="connsiteY8" fmla="*/ 6111 h 200599"/>
                <a:gd name="connsiteX0" fmla="*/ 0 w 60210"/>
                <a:gd name="connsiteY0" fmla="*/ 9055 h 201690"/>
                <a:gd name="connsiteX1" fmla="*/ 30105 w 60210"/>
                <a:gd name="connsiteY1" fmla="*/ 16581 h 201690"/>
                <a:gd name="connsiteX2" fmla="*/ 60210 w 60210"/>
                <a:gd name="connsiteY2" fmla="*/ 9055 h 201690"/>
                <a:gd name="connsiteX3" fmla="*/ 60209 w 60210"/>
                <a:gd name="connsiteY3" fmla="*/ 194085 h 201690"/>
                <a:gd name="connsiteX4" fmla="*/ 30104 w 60210"/>
                <a:gd name="connsiteY4" fmla="*/ 201611 h 201690"/>
                <a:gd name="connsiteX5" fmla="*/ 16641 w 60210"/>
                <a:gd name="connsiteY5" fmla="*/ 189689 h 201690"/>
                <a:gd name="connsiteX6" fmla="*/ 0 w 60210"/>
                <a:gd name="connsiteY6" fmla="*/ 9055 h 201690"/>
                <a:gd name="connsiteX0" fmla="*/ 24962 w 60210"/>
                <a:gd name="connsiteY0" fmla="*/ 2460 h 201690"/>
                <a:gd name="connsiteX1" fmla="*/ 30105 w 60210"/>
                <a:gd name="connsiteY1" fmla="*/ 1529 h 201690"/>
                <a:gd name="connsiteX2" fmla="*/ 60210 w 60210"/>
                <a:gd name="connsiteY2" fmla="*/ 9055 h 201690"/>
                <a:gd name="connsiteX3" fmla="*/ 30105 w 60210"/>
                <a:gd name="connsiteY3" fmla="*/ 16581 h 201690"/>
                <a:gd name="connsiteX4" fmla="*/ 24962 w 60210"/>
                <a:gd name="connsiteY4" fmla="*/ 2460 h 201690"/>
                <a:gd name="connsiteX0" fmla="*/ 60209 w 60210"/>
                <a:gd name="connsiteY0" fmla="*/ 9055 h 201690"/>
                <a:gd name="connsiteX1" fmla="*/ 30104 w 60210"/>
                <a:gd name="connsiteY1" fmla="*/ 16581 h 201690"/>
                <a:gd name="connsiteX2" fmla="*/ 16639 w 60210"/>
                <a:gd name="connsiteY2" fmla="*/ 4658 h 201690"/>
                <a:gd name="connsiteX3" fmla="*/ 30104 w 60210"/>
                <a:gd name="connsiteY3" fmla="*/ 1529 h 201690"/>
                <a:gd name="connsiteX4" fmla="*/ 60209 w 60210"/>
                <a:gd name="connsiteY4" fmla="*/ 9055 h 201690"/>
                <a:gd name="connsiteX5" fmla="*/ 60209 w 60210"/>
                <a:gd name="connsiteY5" fmla="*/ 194085 h 201690"/>
                <a:gd name="connsiteX6" fmla="*/ 30104 w 60210"/>
                <a:gd name="connsiteY6" fmla="*/ 201611 h 201690"/>
                <a:gd name="connsiteX7" fmla="*/ 19356 w 60210"/>
                <a:gd name="connsiteY7" fmla="*/ 189861 h 201690"/>
                <a:gd name="connsiteX8" fmla="*/ 13753 w 60210"/>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47" h="201690" stroke="0" extrusionOk="0">
                  <a:moveTo>
                    <a:pt x="0" y="9746"/>
                  </a:moveTo>
                  <a:cubicBezTo>
                    <a:pt x="0" y="13902"/>
                    <a:pt x="11018" y="16696"/>
                    <a:pt x="19242" y="16581"/>
                  </a:cubicBezTo>
                  <a:cubicBezTo>
                    <a:pt x="27467" y="16466"/>
                    <a:pt x="49347" y="13211"/>
                    <a:pt x="49347" y="9055"/>
                  </a:cubicBezTo>
                  <a:cubicBezTo>
                    <a:pt x="49347" y="70732"/>
                    <a:pt x="49346" y="132408"/>
                    <a:pt x="49346" y="194085"/>
                  </a:cubicBezTo>
                  <a:cubicBezTo>
                    <a:pt x="49346" y="198241"/>
                    <a:pt x="35868" y="201611"/>
                    <a:pt x="19241" y="201611"/>
                  </a:cubicBezTo>
                  <a:cubicBezTo>
                    <a:pt x="2614" y="201611"/>
                    <a:pt x="5778" y="193845"/>
                    <a:pt x="5778" y="189689"/>
                  </a:cubicBezTo>
                  <a:cubicBezTo>
                    <a:pt x="5778" y="128012"/>
                    <a:pt x="0" y="71423"/>
                    <a:pt x="0" y="9746"/>
                  </a:cubicBezTo>
                  <a:close/>
                </a:path>
                <a:path w="49347" h="201690" fill="lighten" stroke="0" extrusionOk="0">
                  <a:moveTo>
                    <a:pt x="14099" y="2460"/>
                  </a:moveTo>
                  <a:cubicBezTo>
                    <a:pt x="14099" y="-1696"/>
                    <a:pt x="13367" y="430"/>
                    <a:pt x="19242" y="1529"/>
                  </a:cubicBezTo>
                  <a:cubicBezTo>
                    <a:pt x="25117" y="2628"/>
                    <a:pt x="49347" y="4899"/>
                    <a:pt x="49347" y="9055"/>
                  </a:cubicBezTo>
                  <a:cubicBezTo>
                    <a:pt x="49347" y="13211"/>
                    <a:pt x="25117" y="17680"/>
                    <a:pt x="19242" y="16581"/>
                  </a:cubicBezTo>
                  <a:cubicBezTo>
                    <a:pt x="13367" y="15482"/>
                    <a:pt x="14099" y="6616"/>
                    <a:pt x="14099" y="2460"/>
                  </a:cubicBezTo>
                  <a:close/>
                </a:path>
                <a:path w="49347" h="201690" fill="none" extrusionOk="0">
                  <a:moveTo>
                    <a:pt x="49346" y="9055"/>
                  </a:moveTo>
                  <a:cubicBezTo>
                    <a:pt x="49346" y="13211"/>
                    <a:pt x="26503" y="17314"/>
                    <a:pt x="19241" y="16581"/>
                  </a:cubicBezTo>
                  <a:cubicBezTo>
                    <a:pt x="11979" y="15848"/>
                    <a:pt x="5776" y="8814"/>
                    <a:pt x="5776" y="4658"/>
                  </a:cubicBezTo>
                  <a:cubicBezTo>
                    <a:pt x="5776" y="502"/>
                    <a:pt x="11979" y="796"/>
                    <a:pt x="19241" y="1529"/>
                  </a:cubicBezTo>
                  <a:cubicBezTo>
                    <a:pt x="26503" y="2262"/>
                    <a:pt x="49346" y="4899"/>
                    <a:pt x="49346" y="9055"/>
                  </a:cubicBezTo>
                  <a:lnTo>
                    <a:pt x="49346" y="194085"/>
                  </a:lnTo>
                  <a:cubicBezTo>
                    <a:pt x="49346" y="198241"/>
                    <a:pt x="26050" y="202315"/>
                    <a:pt x="19241" y="201611"/>
                  </a:cubicBezTo>
                  <a:cubicBezTo>
                    <a:pt x="12432" y="200907"/>
                    <a:pt x="8493" y="194017"/>
                    <a:pt x="8493" y="189861"/>
                  </a:cubicBezTo>
                  <a:cubicBezTo>
                    <a:pt x="8493" y="128184"/>
                    <a:pt x="2890" y="68879"/>
                    <a:pt x="2890" y="7202"/>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74" name="Cilindro 138">
              <a:extLst>
                <a:ext uri="{FF2B5EF4-FFF2-40B4-BE49-F238E27FC236}">
                  <a16:creationId xmlns="" xmlns:a16="http://schemas.microsoft.com/office/drawing/2014/main" id="{36A202D6-53D1-4412-AE94-23F84D35C014}"/>
                </a:ext>
              </a:extLst>
            </p:cNvPr>
            <p:cNvSpPr/>
            <p:nvPr/>
          </p:nvSpPr>
          <p:spPr bwMode="auto">
            <a:xfrm rot="4922892">
              <a:off x="4924633" y="3060402"/>
              <a:ext cx="43424" cy="183630"/>
            </a:xfrm>
            <a:custGeom>
              <a:avLst/>
              <a:gdLst>
                <a:gd name="connsiteX0" fmla="*/ 0 w 60209"/>
                <a:gd name="connsiteY0" fmla="*/ 7526 h 200082"/>
                <a:gd name="connsiteX1" fmla="*/ 30105 w 60209"/>
                <a:gd name="connsiteY1" fmla="*/ 15052 h 200082"/>
                <a:gd name="connsiteX2" fmla="*/ 60210 w 60209"/>
                <a:gd name="connsiteY2" fmla="*/ 7526 h 200082"/>
                <a:gd name="connsiteX3" fmla="*/ 60209 w 60209"/>
                <a:gd name="connsiteY3" fmla="*/ 192556 h 200082"/>
                <a:gd name="connsiteX4" fmla="*/ 30104 w 60209"/>
                <a:gd name="connsiteY4" fmla="*/ 200082 h 200082"/>
                <a:gd name="connsiteX5" fmla="*/ -1 w 60209"/>
                <a:gd name="connsiteY5" fmla="*/ 192556 h 200082"/>
                <a:gd name="connsiteX6" fmla="*/ 0 w 60209"/>
                <a:gd name="connsiteY6" fmla="*/ 7526 h 200082"/>
                <a:gd name="connsiteX0" fmla="*/ 0 w 60209"/>
                <a:gd name="connsiteY0" fmla="*/ 7526 h 200082"/>
                <a:gd name="connsiteX1" fmla="*/ 30105 w 60209"/>
                <a:gd name="connsiteY1" fmla="*/ 0 h 200082"/>
                <a:gd name="connsiteX2" fmla="*/ 60210 w 60209"/>
                <a:gd name="connsiteY2" fmla="*/ 7526 h 200082"/>
                <a:gd name="connsiteX3" fmla="*/ 30105 w 60209"/>
                <a:gd name="connsiteY3" fmla="*/ 15052 h 200082"/>
                <a:gd name="connsiteX4" fmla="*/ 0 w 60209"/>
                <a:gd name="connsiteY4" fmla="*/ 7526 h 200082"/>
                <a:gd name="connsiteX0" fmla="*/ 60209 w 60209"/>
                <a:gd name="connsiteY0" fmla="*/ 7526 h 200082"/>
                <a:gd name="connsiteX1" fmla="*/ 30104 w 60209"/>
                <a:gd name="connsiteY1" fmla="*/ 15052 h 200082"/>
                <a:gd name="connsiteX2" fmla="*/ -1 w 60209"/>
                <a:gd name="connsiteY2" fmla="*/ 7526 h 200082"/>
                <a:gd name="connsiteX3" fmla="*/ 30104 w 60209"/>
                <a:gd name="connsiteY3" fmla="*/ 0 h 200082"/>
                <a:gd name="connsiteX4" fmla="*/ 60209 w 60209"/>
                <a:gd name="connsiteY4" fmla="*/ 7526 h 200082"/>
                <a:gd name="connsiteX5" fmla="*/ 60209 w 60209"/>
                <a:gd name="connsiteY5" fmla="*/ 192556 h 200082"/>
                <a:gd name="connsiteX6" fmla="*/ 30104 w 60209"/>
                <a:gd name="connsiteY6" fmla="*/ 200082 h 200082"/>
                <a:gd name="connsiteX7" fmla="*/ -1 w 60209"/>
                <a:gd name="connsiteY7" fmla="*/ 192556 h 200082"/>
                <a:gd name="connsiteX8" fmla="*/ 0 w 60209"/>
                <a:gd name="connsiteY8" fmla="*/ 7526 h 200082"/>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0 w 60211"/>
                <a:gd name="connsiteY5" fmla="*/ 192556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408 w 60211"/>
                <a:gd name="connsiteY8" fmla="*/ 11105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754 w 60211"/>
                <a:gd name="connsiteY8" fmla="*/ 5673 h 200161"/>
                <a:gd name="connsiteX0" fmla="*/ 0 w 60210"/>
                <a:gd name="connsiteY0" fmla="*/ 7964 h 200599"/>
                <a:gd name="connsiteX1" fmla="*/ 30105 w 60210"/>
                <a:gd name="connsiteY1" fmla="*/ 15490 h 200599"/>
                <a:gd name="connsiteX2" fmla="*/ 60210 w 60210"/>
                <a:gd name="connsiteY2" fmla="*/ 7964 h 200599"/>
                <a:gd name="connsiteX3" fmla="*/ 60209 w 60210"/>
                <a:gd name="connsiteY3" fmla="*/ 192994 h 200599"/>
                <a:gd name="connsiteX4" fmla="*/ 30104 w 60210"/>
                <a:gd name="connsiteY4" fmla="*/ 200520 h 200599"/>
                <a:gd name="connsiteX5" fmla="*/ 16641 w 60210"/>
                <a:gd name="connsiteY5" fmla="*/ 188598 h 200599"/>
                <a:gd name="connsiteX6" fmla="*/ 0 w 60210"/>
                <a:gd name="connsiteY6" fmla="*/ 7964 h 200599"/>
                <a:gd name="connsiteX0" fmla="*/ 0 w 60210"/>
                <a:gd name="connsiteY0" fmla="*/ 7964 h 200599"/>
                <a:gd name="connsiteX1" fmla="*/ 30105 w 60210"/>
                <a:gd name="connsiteY1" fmla="*/ 438 h 200599"/>
                <a:gd name="connsiteX2" fmla="*/ 60210 w 60210"/>
                <a:gd name="connsiteY2" fmla="*/ 7964 h 200599"/>
                <a:gd name="connsiteX3" fmla="*/ 30105 w 60210"/>
                <a:gd name="connsiteY3" fmla="*/ 15490 h 200599"/>
                <a:gd name="connsiteX4" fmla="*/ 0 w 60210"/>
                <a:gd name="connsiteY4" fmla="*/ 7964 h 200599"/>
                <a:gd name="connsiteX0" fmla="*/ 60209 w 60210"/>
                <a:gd name="connsiteY0" fmla="*/ 7964 h 200599"/>
                <a:gd name="connsiteX1" fmla="*/ 30104 w 60210"/>
                <a:gd name="connsiteY1" fmla="*/ 15490 h 200599"/>
                <a:gd name="connsiteX2" fmla="*/ 16639 w 60210"/>
                <a:gd name="connsiteY2" fmla="*/ 3567 h 200599"/>
                <a:gd name="connsiteX3" fmla="*/ 30104 w 60210"/>
                <a:gd name="connsiteY3" fmla="*/ 438 h 200599"/>
                <a:gd name="connsiteX4" fmla="*/ 60209 w 60210"/>
                <a:gd name="connsiteY4" fmla="*/ 7964 h 200599"/>
                <a:gd name="connsiteX5" fmla="*/ 60209 w 60210"/>
                <a:gd name="connsiteY5" fmla="*/ 192994 h 200599"/>
                <a:gd name="connsiteX6" fmla="*/ 30104 w 60210"/>
                <a:gd name="connsiteY6" fmla="*/ 200520 h 200599"/>
                <a:gd name="connsiteX7" fmla="*/ 19356 w 60210"/>
                <a:gd name="connsiteY7" fmla="*/ 188770 h 200599"/>
                <a:gd name="connsiteX8" fmla="*/ 13753 w 60210"/>
                <a:gd name="connsiteY8" fmla="*/ 6111 h 200599"/>
                <a:gd name="connsiteX0" fmla="*/ 0 w 60210"/>
                <a:gd name="connsiteY0" fmla="*/ 9055 h 201690"/>
                <a:gd name="connsiteX1" fmla="*/ 30105 w 60210"/>
                <a:gd name="connsiteY1" fmla="*/ 16581 h 201690"/>
                <a:gd name="connsiteX2" fmla="*/ 60210 w 60210"/>
                <a:gd name="connsiteY2" fmla="*/ 9055 h 201690"/>
                <a:gd name="connsiteX3" fmla="*/ 60209 w 60210"/>
                <a:gd name="connsiteY3" fmla="*/ 194085 h 201690"/>
                <a:gd name="connsiteX4" fmla="*/ 30104 w 60210"/>
                <a:gd name="connsiteY4" fmla="*/ 201611 h 201690"/>
                <a:gd name="connsiteX5" fmla="*/ 16641 w 60210"/>
                <a:gd name="connsiteY5" fmla="*/ 189689 h 201690"/>
                <a:gd name="connsiteX6" fmla="*/ 0 w 60210"/>
                <a:gd name="connsiteY6" fmla="*/ 9055 h 201690"/>
                <a:gd name="connsiteX0" fmla="*/ 24962 w 60210"/>
                <a:gd name="connsiteY0" fmla="*/ 2460 h 201690"/>
                <a:gd name="connsiteX1" fmla="*/ 30105 w 60210"/>
                <a:gd name="connsiteY1" fmla="*/ 1529 h 201690"/>
                <a:gd name="connsiteX2" fmla="*/ 60210 w 60210"/>
                <a:gd name="connsiteY2" fmla="*/ 9055 h 201690"/>
                <a:gd name="connsiteX3" fmla="*/ 30105 w 60210"/>
                <a:gd name="connsiteY3" fmla="*/ 16581 h 201690"/>
                <a:gd name="connsiteX4" fmla="*/ 24962 w 60210"/>
                <a:gd name="connsiteY4" fmla="*/ 2460 h 201690"/>
                <a:gd name="connsiteX0" fmla="*/ 60209 w 60210"/>
                <a:gd name="connsiteY0" fmla="*/ 9055 h 201690"/>
                <a:gd name="connsiteX1" fmla="*/ 30104 w 60210"/>
                <a:gd name="connsiteY1" fmla="*/ 16581 h 201690"/>
                <a:gd name="connsiteX2" fmla="*/ 16639 w 60210"/>
                <a:gd name="connsiteY2" fmla="*/ 4658 h 201690"/>
                <a:gd name="connsiteX3" fmla="*/ 30104 w 60210"/>
                <a:gd name="connsiteY3" fmla="*/ 1529 h 201690"/>
                <a:gd name="connsiteX4" fmla="*/ 60209 w 60210"/>
                <a:gd name="connsiteY4" fmla="*/ 9055 h 201690"/>
                <a:gd name="connsiteX5" fmla="*/ 60209 w 60210"/>
                <a:gd name="connsiteY5" fmla="*/ 194085 h 201690"/>
                <a:gd name="connsiteX6" fmla="*/ 30104 w 60210"/>
                <a:gd name="connsiteY6" fmla="*/ 201611 h 201690"/>
                <a:gd name="connsiteX7" fmla="*/ 19356 w 60210"/>
                <a:gd name="connsiteY7" fmla="*/ 189861 h 201690"/>
                <a:gd name="connsiteX8" fmla="*/ 13753 w 60210"/>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 name="connsiteX0" fmla="*/ 0 w 49347"/>
                <a:gd name="connsiteY0" fmla="*/ 9746 h 201697"/>
                <a:gd name="connsiteX1" fmla="*/ 19242 w 49347"/>
                <a:gd name="connsiteY1" fmla="*/ 16581 h 201697"/>
                <a:gd name="connsiteX2" fmla="*/ 49347 w 49347"/>
                <a:gd name="connsiteY2" fmla="*/ 9055 h 201697"/>
                <a:gd name="connsiteX3" fmla="*/ 49346 w 49347"/>
                <a:gd name="connsiteY3" fmla="*/ 194085 h 201697"/>
                <a:gd name="connsiteX4" fmla="*/ 19241 w 49347"/>
                <a:gd name="connsiteY4" fmla="*/ 201611 h 201697"/>
                <a:gd name="connsiteX5" fmla="*/ 5778 w 49347"/>
                <a:gd name="connsiteY5" fmla="*/ 189689 h 201697"/>
                <a:gd name="connsiteX6" fmla="*/ 0 w 49347"/>
                <a:gd name="connsiteY6" fmla="*/ 9746 h 201697"/>
                <a:gd name="connsiteX0" fmla="*/ 14099 w 49347"/>
                <a:gd name="connsiteY0" fmla="*/ 2460 h 201697"/>
                <a:gd name="connsiteX1" fmla="*/ 19242 w 49347"/>
                <a:gd name="connsiteY1" fmla="*/ 1529 h 201697"/>
                <a:gd name="connsiteX2" fmla="*/ 49347 w 49347"/>
                <a:gd name="connsiteY2" fmla="*/ 9055 h 201697"/>
                <a:gd name="connsiteX3" fmla="*/ 19242 w 49347"/>
                <a:gd name="connsiteY3" fmla="*/ 16581 h 201697"/>
                <a:gd name="connsiteX4" fmla="*/ 14099 w 49347"/>
                <a:gd name="connsiteY4" fmla="*/ 2460 h 201697"/>
                <a:gd name="connsiteX0" fmla="*/ 49346 w 49347"/>
                <a:gd name="connsiteY0" fmla="*/ 9055 h 201697"/>
                <a:gd name="connsiteX1" fmla="*/ 19241 w 49347"/>
                <a:gd name="connsiteY1" fmla="*/ 16581 h 201697"/>
                <a:gd name="connsiteX2" fmla="*/ 5776 w 49347"/>
                <a:gd name="connsiteY2" fmla="*/ 4658 h 201697"/>
                <a:gd name="connsiteX3" fmla="*/ 19241 w 49347"/>
                <a:gd name="connsiteY3" fmla="*/ 1529 h 201697"/>
                <a:gd name="connsiteX4" fmla="*/ 49346 w 49347"/>
                <a:gd name="connsiteY4" fmla="*/ 9055 h 201697"/>
                <a:gd name="connsiteX5" fmla="*/ 49346 w 49347"/>
                <a:gd name="connsiteY5" fmla="*/ 194085 h 201697"/>
                <a:gd name="connsiteX6" fmla="*/ 19241 w 49347"/>
                <a:gd name="connsiteY6" fmla="*/ 201611 h 201697"/>
                <a:gd name="connsiteX7" fmla="*/ 5814 w 49347"/>
                <a:gd name="connsiteY7" fmla="*/ 189674 h 201697"/>
                <a:gd name="connsiteX8" fmla="*/ 2890 w 49347"/>
                <a:gd name="connsiteY8" fmla="*/ 7202 h 201697"/>
                <a:gd name="connsiteX0" fmla="*/ 0 w 49347"/>
                <a:gd name="connsiteY0" fmla="*/ 9746 h 201696"/>
                <a:gd name="connsiteX1" fmla="*/ 19242 w 49347"/>
                <a:gd name="connsiteY1" fmla="*/ 16581 h 201696"/>
                <a:gd name="connsiteX2" fmla="*/ 49347 w 49347"/>
                <a:gd name="connsiteY2" fmla="*/ 9055 h 201696"/>
                <a:gd name="connsiteX3" fmla="*/ 49346 w 49347"/>
                <a:gd name="connsiteY3" fmla="*/ 194085 h 201696"/>
                <a:gd name="connsiteX4" fmla="*/ 19241 w 49347"/>
                <a:gd name="connsiteY4" fmla="*/ 201611 h 201696"/>
                <a:gd name="connsiteX5" fmla="*/ 5778 w 49347"/>
                <a:gd name="connsiteY5" fmla="*/ 189689 h 201696"/>
                <a:gd name="connsiteX6" fmla="*/ 0 w 49347"/>
                <a:gd name="connsiteY6" fmla="*/ 9746 h 201696"/>
                <a:gd name="connsiteX0" fmla="*/ 14099 w 49347"/>
                <a:gd name="connsiteY0" fmla="*/ 2460 h 201696"/>
                <a:gd name="connsiteX1" fmla="*/ 19242 w 49347"/>
                <a:gd name="connsiteY1" fmla="*/ 1529 h 201696"/>
                <a:gd name="connsiteX2" fmla="*/ 49347 w 49347"/>
                <a:gd name="connsiteY2" fmla="*/ 9055 h 201696"/>
                <a:gd name="connsiteX3" fmla="*/ 19242 w 49347"/>
                <a:gd name="connsiteY3" fmla="*/ 16581 h 201696"/>
                <a:gd name="connsiteX4" fmla="*/ 14099 w 49347"/>
                <a:gd name="connsiteY4" fmla="*/ 2460 h 201696"/>
                <a:gd name="connsiteX0" fmla="*/ 49346 w 49347"/>
                <a:gd name="connsiteY0" fmla="*/ 9055 h 201696"/>
                <a:gd name="connsiteX1" fmla="*/ 19241 w 49347"/>
                <a:gd name="connsiteY1" fmla="*/ 16581 h 201696"/>
                <a:gd name="connsiteX2" fmla="*/ 5776 w 49347"/>
                <a:gd name="connsiteY2" fmla="*/ 4658 h 201696"/>
                <a:gd name="connsiteX3" fmla="*/ 19241 w 49347"/>
                <a:gd name="connsiteY3" fmla="*/ 1529 h 201696"/>
                <a:gd name="connsiteX4" fmla="*/ 49346 w 49347"/>
                <a:gd name="connsiteY4" fmla="*/ 9055 h 201696"/>
                <a:gd name="connsiteX5" fmla="*/ 49346 w 49347"/>
                <a:gd name="connsiteY5" fmla="*/ 194085 h 201696"/>
                <a:gd name="connsiteX6" fmla="*/ 19241 w 49347"/>
                <a:gd name="connsiteY6" fmla="*/ 201611 h 201696"/>
                <a:gd name="connsiteX7" fmla="*/ 5814 w 49347"/>
                <a:gd name="connsiteY7" fmla="*/ 189674 h 201696"/>
                <a:gd name="connsiteX8" fmla="*/ 8418 w 49347"/>
                <a:gd name="connsiteY8" fmla="*/ 4633 h 201696"/>
                <a:gd name="connsiteX0" fmla="*/ 0 w 49347"/>
                <a:gd name="connsiteY0" fmla="*/ 9746 h 201696"/>
                <a:gd name="connsiteX1" fmla="*/ 19242 w 49347"/>
                <a:gd name="connsiteY1" fmla="*/ 16581 h 201696"/>
                <a:gd name="connsiteX2" fmla="*/ 49347 w 49347"/>
                <a:gd name="connsiteY2" fmla="*/ 9055 h 201696"/>
                <a:gd name="connsiteX3" fmla="*/ 49346 w 49347"/>
                <a:gd name="connsiteY3" fmla="*/ 194085 h 201696"/>
                <a:gd name="connsiteX4" fmla="*/ 19241 w 49347"/>
                <a:gd name="connsiteY4" fmla="*/ 201611 h 201696"/>
                <a:gd name="connsiteX5" fmla="*/ 5778 w 49347"/>
                <a:gd name="connsiteY5" fmla="*/ 189689 h 201696"/>
                <a:gd name="connsiteX6" fmla="*/ 0 w 49347"/>
                <a:gd name="connsiteY6" fmla="*/ 9746 h 201696"/>
                <a:gd name="connsiteX0" fmla="*/ 14099 w 49347"/>
                <a:gd name="connsiteY0" fmla="*/ 2460 h 201696"/>
                <a:gd name="connsiteX1" fmla="*/ 19242 w 49347"/>
                <a:gd name="connsiteY1" fmla="*/ 1529 h 201696"/>
                <a:gd name="connsiteX2" fmla="*/ 49347 w 49347"/>
                <a:gd name="connsiteY2" fmla="*/ 9055 h 201696"/>
                <a:gd name="connsiteX3" fmla="*/ 19242 w 49347"/>
                <a:gd name="connsiteY3" fmla="*/ 16581 h 201696"/>
                <a:gd name="connsiteX4" fmla="*/ 14099 w 49347"/>
                <a:gd name="connsiteY4" fmla="*/ 2460 h 201696"/>
                <a:gd name="connsiteX0" fmla="*/ 49346 w 49347"/>
                <a:gd name="connsiteY0" fmla="*/ 9055 h 201696"/>
                <a:gd name="connsiteX1" fmla="*/ 19241 w 49347"/>
                <a:gd name="connsiteY1" fmla="*/ 16581 h 201696"/>
                <a:gd name="connsiteX2" fmla="*/ 5776 w 49347"/>
                <a:gd name="connsiteY2" fmla="*/ 4658 h 201696"/>
                <a:gd name="connsiteX3" fmla="*/ 19241 w 49347"/>
                <a:gd name="connsiteY3" fmla="*/ 1529 h 201696"/>
                <a:gd name="connsiteX4" fmla="*/ 49346 w 49347"/>
                <a:gd name="connsiteY4" fmla="*/ 9055 h 201696"/>
                <a:gd name="connsiteX5" fmla="*/ 49346 w 49347"/>
                <a:gd name="connsiteY5" fmla="*/ 194085 h 201696"/>
                <a:gd name="connsiteX6" fmla="*/ 19241 w 49347"/>
                <a:gd name="connsiteY6" fmla="*/ 201611 h 201696"/>
                <a:gd name="connsiteX7" fmla="*/ 5814 w 49347"/>
                <a:gd name="connsiteY7" fmla="*/ 189674 h 201696"/>
                <a:gd name="connsiteX8" fmla="*/ 8418 w 49347"/>
                <a:gd name="connsiteY8" fmla="*/ 4633 h 201696"/>
                <a:gd name="connsiteX0" fmla="*/ 5181 w 43810"/>
                <a:gd name="connsiteY0" fmla="*/ 10494 h 201696"/>
                <a:gd name="connsiteX1" fmla="*/ 13705 w 43810"/>
                <a:gd name="connsiteY1" fmla="*/ 16581 h 201696"/>
                <a:gd name="connsiteX2" fmla="*/ 43810 w 43810"/>
                <a:gd name="connsiteY2" fmla="*/ 9055 h 201696"/>
                <a:gd name="connsiteX3" fmla="*/ 43809 w 43810"/>
                <a:gd name="connsiteY3" fmla="*/ 194085 h 201696"/>
                <a:gd name="connsiteX4" fmla="*/ 13704 w 43810"/>
                <a:gd name="connsiteY4" fmla="*/ 201611 h 201696"/>
                <a:gd name="connsiteX5" fmla="*/ 241 w 43810"/>
                <a:gd name="connsiteY5" fmla="*/ 189689 h 201696"/>
                <a:gd name="connsiteX6" fmla="*/ 5181 w 43810"/>
                <a:gd name="connsiteY6" fmla="*/ 10494 h 201696"/>
                <a:gd name="connsiteX0" fmla="*/ 8562 w 43810"/>
                <a:gd name="connsiteY0" fmla="*/ 2460 h 201696"/>
                <a:gd name="connsiteX1" fmla="*/ 13705 w 43810"/>
                <a:gd name="connsiteY1" fmla="*/ 1529 h 201696"/>
                <a:gd name="connsiteX2" fmla="*/ 43810 w 43810"/>
                <a:gd name="connsiteY2" fmla="*/ 9055 h 201696"/>
                <a:gd name="connsiteX3" fmla="*/ 13705 w 43810"/>
                <a:gd name="connsiteY3" fmla="*/ 16581 h 201696"/>
                <a:gd name="connsiteX4" fmla="*/ 8562 w 43810"/>
                <a:gd name="connsiteY4" fmla="*/ 2460 h 201696"/>
                <a:gd name="connsiteX0" fmla="*/ 43809 w 43810"/>
                <a:gd name="connsiteY0" fmla="*/ 9055 h 201696"/>
                <a:gd name="connsiteX1" fmla="*/ 13704 w 43810"/>
                <a:gd name="connsiteY1" fmla="*/ 16581 h 201696"/>
                <a:gd name="connsiteX2" fmla="*/ 239 w 43810"/>
                <a:gd name="connsiteY2" fmla="*/ 4658 h 201696"/>
                <a:gd name="connsiteX3" fmla="*/ 13704 w 43810"/>
                <a:gd name="connsiteY3" fmla="*/ 1529 h 201696"/>
                <a:gd name="connsiteX4" fmla="*/ 43809 w 43810"/>
                <a:gd name="connsiteY4" fmla="*/ 9055 h 201696"/>
                <a:gd name="connsiteX5" fmla="*/ 43809 w 43810"/>
                <a:gd name="connsiteY5" fmla="*/ 194085 h 201696"/>
                <a:gd name="connsiteX6" fmla="*/ 13704 w 43810"/>
                <a:gd name="connsiteY6" fmla="*/ 201611 h 201696"/>
                <a:gd name="connsiteX7" fmla="*/ 277 w 43810"/>
                <a:gd name="connsiteY7" fmla="*/ 189674 h 201696"/>
                <a:gd name="connsiteX8" fmla="*/ 2881 w 43810"/>
                <a:gd name="connsiteY8" fmla="*/ 4633 h 201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0" h="201696" stroke="0" extrusionOk="0">
                  <a:moveTo>
                    <a:pt x="5181" y="10494"/>
                  </a:moveTo>
                  <a:cubicBezTo>
                    <a:pt x="5181" y="14650"/>
                    <a:pt x="7267" y="16821"/>
                    <a:pt x="13705" y="16581"/>
                  </a:cubicBezTo>
                  <a:cubicBezTo>
                    <a:pt x="20143" y="16341"/>
                    <a:pt x="43810" y="13211"/>
                    <a:pt x="43810" y="9055"/>
                  </a:cubicBezTo>
                  <a:cubicBezTo>
                    <a:pt x="43810" y="70732"/>
                    <a:pt x="43809" y="132408"/>
                    <a:pt x="43809" y="194085"/>
                  </a:cubicBezTo>
                  <a:cubicBezTo>
                    <a:pt x="43809" y="198241"/>
                    <a:pt x="30331" y="201611"/>
                    <a:pt x="13704" y="201611"/>
                  </a:cubicBezTo>
                  <a:cubicBezTo>
                    <a:pt x="-2923" y="201611"/>
                    <a:pt x="241" y="193845"/>
                    <a:pt x="241" y="189689"/>
                  </a:cubicBezTo>
                  <a:cubicBezTo>
                    <a:pt x="241" y="128012"/>
                    <a:pt x="5181" y="72171"/>
                    <a:pt x="5181" y="10494"/>
                  </a:cubicBezTo>
                  <a:close/>
                </a:path>
                <a:path w="43810" h="201696" fill="lighten" stroke="0" extrusionOk="0">
                  <a:moveTo>
                    <a:pt x="8562" y="2460"/>
                  </a:moveTo>
                  <a:cubicBezTo>
                    <a:pt x="8562" y="-1696"/>
                    <a:pt x="7830" y="430"/>
                    <a:pt x="13705" y="1529"/>
                  </a:cubicBezTo>
                  <a:cubicBezTo>
                    <a:pt x="19580" y="2628"/>
                    <a:pt x="43810" y="4899"/>
                    <a:pt x="43810" y="9055"/>
                  </a:cubicBezTo>
                  <a:cubicBezTo>
                    <a:pt x="43810" y="13211"/>
                    <a:pt x="19580" y="17680"/>
                    <a:pt x="13705" y="16581"/>
                  </a:cubicBezTo>
                  <a:cubicBezTo>
                    <a:pt x="7830" y="15482"/>
                    <a:pt x="8562" y="6616"/>
                    <a:pt x="8562" y="2460"/>
                  </a:cubicBezTo>
                  <a:close/>
                </a:path>
                <a:path w="43810" h="201696" fill="none" extrusionOk="0">
                  <a:moveTo>
                    <a:pt x="43809" y="9055"/>
                  </a:moveTo>
                  <a:cubicBezTo>
                    <a:pt x="43809" y="13211"/>
                    <a:pt x="20966" y="17314"/>
                    <a:pt x="13704" y="16581"/>
                  </a:cubicBezTo>
                  <a:cubicBezTo>
                    <a:pt x="6442" y="15848"/>
                    <a:pt x="239" y="8814"/>
                    <a:pt x="239" y="4658"/>
                  </a:cubicBezTo>
                  <a:cubicBezTo>
                    <a:pt x="239" y="502"/>
                    <a:pt x="6442" y="796"/>
                    <a:pt x="13704" y="1529"/>
                  </a:cubicBezTo>
                  <a:cubicBezTo>
                    <a:pt x="20966" y="2262"/>
                    <a:pt x="43809" y="4899"/>
                    <a:pt x="43809" y="9055"/>
                  </a:cubicBezTo>
                  <a:lnTo>
                    <a:pt x="43809" y="194085"/>
                  </a:lnTo>
                  <a:cubicBezTo>
                    <a:pt x="43809" y="198241"/>
                    <a:pt x="20959" y="202346"/>
                    <a:pt x="13704" y="201611"/>
                  </a:cubicBezTo>
                  <a:cubicBezTo>
                    <a:pt x="6449" y="200876"/>
                    <a:pt x="277" y="193830"/>
                    <a:pt x="277" y="189674"/>
                  </a:cubicBezTo>
                  <a:cubicBezTo>
                    <a:pt x="277" y="127997"/>
                    <a:pt x="2881" y="66310"/>
                    <a:pt x="2881" y="4633"/>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75" name="Cilindro 174">
              <a:extLst>
                <a:ext uri="{FF2B5EF4-FFF2-40B4-BE49-F238E27FC236}">
                  <a16:creationId xmlns="" xmlns:a16="http://schemas.microsoft.com/office/drawing/2014/main" id="{AC125B3E-4F00-4D02-AEAA-5183157807C7}"/>
                </a:ext>
              </a:extLst>
            </p:cNvPr>
            <p:cNvSpPr/>
            <p:nvPr/>
          </p:nvSpPr>
          <p:spPr bwMode="auto">
            <a:xfrm rot="5902862">
              <a:off x="5122523" y="3048030"/>
              <a:ext cx="43425" cy="212153"/>
            </a:xfrm>
            <a:prstGeom prst="can">
              <a:avLst/>
            </a:prstGeom>
            <a:ln w="3175">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76" name="Cilindro 175">
              <a:extLst>
                <a:ext uri="{FF2B5EF4-FFF2-40B4-BE49-F238E27FC236}">
                  <a16:creationId xmlns="" xmlns:a16="http://schemas.microsoft.com/office/drawing/2014/main" id="{78DE7A88-971A-407C-B410-06E5D49F37B0}"/>
                </a:ext>
              </a:extLst>
            </p:cNvPr>
            <p:cNvSpPr/>
            <p:nvPr/>
          </p:nvSpPr>
          <p:spPr bwMode="auto">
            <a:xfrm rot="6305927">
              <a:off x="5356071" y="3077296"/>
              <a:ext cx="43425" cy="244244"/>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77" name="Cilindro 176">
              <a:extLst>
                <a:ext uri="{FF2B5EF4-FFF2-40B4-BE49-F238E27FC236}">
                  <a16:creationId xmlns="" xmlns:a16="http://schemas.microsoft.com/office/drawing/2014/main" id="{30598327-7165-47CF-8060-FB03AFE3354F}"/>
                </a:ext>
              </a:extLst>
            </p:cNvPr>
            <p:cNvSpPr/>
            <p:nvPr/>
          </p:nvSpPr>
          <p:spPr bwMode="auto">
            <a:xfrm rot="6740420">
              <a:off x="5593918" y="3152189"/>
              <a:ext cx="49088" cy="254941"/>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78" name="Cilindro 177">
              <a:extLst>
                <a:ext uri="{FF2B5EF4-FFF2-40B4-BE49-F238E27FC236}">
                  <a16:creationId xmlns="" xmlns:a16="http://schemas.microsoft.com/office/drawing/2014/main" id="{10CE196B-07C4-409D-9D65-7114F51704EB}"/>
                </a:ext>
              </a:extLst>
            </p:cNvPr>
            <p:cNvSpPr/>
            <p:nvPr/>
          </p:nvSpPr>
          <p:spPr bwMode="auto">
            <a:xfrm rot="7416770">
              <a:off x="5992481" y="3380581"/>
              <a:ext cx="45312" cy="221068"/>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79" name="Cilindro 178">
              <a:extLst>
                <a:ext uri="{FF2B5EF4-FFF2-40B4-BE49-F238E27FC236}">
                  <a16:creationId xmlns="" xmlns:a16="http://schemas.microsoft.com/office/drawing/2014/main" id="{38B0625C-55CF-41D0-BFE8-10842A2B4497}"/>
                </a:ext>
              </a:extLst>
            </p:cNvPr>
            <p:cNvSpPr/>
            <p:nvPr/>
          </p:nvSpPr>
          <p:spPr bwMode="auto">
            <a:xfrm rot="7840132">
              <a:off x="6165150" y="3499999"/>
              <a:ext cx="54752" cy="237114"/>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80" name="Cilindro 179">
              <a:extLst>
                <a:ext uri="{FF2B5EF4-FFF2-40B4-BE49-F238E27FC236}">
                  <a16:creationId xmlns="" xmlns:a16="http://schemas.microsoft.com/office/drawing/2014/main" id="{F966E098-96B7-4608-9E5A-6A82ABFDEDD5}"/>
                </a:ext>
              </a:extLst>
            </p:cNvPr>
            <p:cNvSpPr/>
            <p:nvPr/>
          </p:nvSpPr>
          <p:spPr bwMode="auto">
            <a:xfrm rot="7196224">
              <a:off x="5807697" y="3277475"/>
              <a:ext cx="54752" cy="213937"/>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grpSp>
        <p:nvGrpSpPr>
          <p:cNvPr id="181" name="Grupo 404">
            <a:extLst>
              <a:ext uri="{FF2B5EF4-FFF2-40B4-BE49-F238E27FC236}">
                <a16:creationId xmlns="" xmlns:a16="http://schemas.microsoft.com/office/drawing/2014/main" id="{920B3189-6230-470D-A0AB-813A47D975A6}"/>
              </a:ext>
            </a:extLst>
          </p:cNvPr>
          <p:cNvGrpSpPr>
            <a:grpSpLocks/>
          </p:cNvGrpSpPr>
          <p:nvPr/>
        </p:nvGrpSpPr>
        <p:grpSpPr bwMode="auto">
          <a:xfrm>
            <a:off x="6254279" y="1556838"/>
            <a:ext cx="1468437" cy="387350"/>
            <a:chOff x="4656639" y="3130506"/>
            <a:chExt cx="1654444" cy="515425"/>
          </a:xfrm>
        </p:grpSpPr>
        <p:sp>
          <p:nvSpPr>
            <p:cNvPr id="182" name="Cilindro 138">
              <a:extLst>
                <a:ext uri="{FF2B5EF4-FFF2-40B4-BE49-F238E27FC236}">
                  <a16:creationId xmlns="" xmlns:a16="http://schemas.microsoft.com/office/drawing/2014/main" id="{26787549-1316-4C8E-94E9-8EA3F2DC6E10}"/>
                </a:ext>
              </a:extLst>
            </p:cNvPr>
            <p:cNvSpPr/>
            <p:nvPr/>
          </p:nvSpPr>
          <p:spPr bwMode="auto">
            <a:xfrm rot="4922892">
              <a:off x="4734458" y="3071700"/>
              <a:ext cx="46473" cy="202110"/>
            </a:xfrm>
            <a:custGeom>
              <a:avLst/>
              <a:gdLst>
                <a:gd name="connsiteX0" fmla="*/ 0 w 60209"/>
                <a:gd name="connsiteY0" fmla="*/ 7526 h 200082"/>
                <a:gd name="connsiteX1" fmla="*/ 30105 w 60209"/>
                <a:gd name="connsiteY1" fmla="*/ 15052 h 200082"/>
                <a:gd name="connsiteX2" fmla="*/ 60210 w 60209"/>
                <a:gd name="connsiteY2" fmla="*/ 7526 h 200082"/>
                <a:gd name="connsiteX3" fmla="*/ 60209 w 60209"/>
                <a:gd name="connsiteY3" fmla="*/ 192556 h 200082"/>
                <a:gd name="connsiteX4" fmla="*/ 30104 w 60209"/>
                <a:gd name="connsiteY4" fmla="*/ 200082 h 200082"/>
                <a:gd name="connsiteX5" fmla="*/ -1 w 60209"/>
                <a:gd name="connsiteY5" fmla="*/ 192556 h 200082"/>
                <a:gd name="connsiteX6" fmla="*/ 0 w 60209"/>
                <a:gd name="connsiteY6" fmla="*/ 7526 h 200082"/>
                <a:gd name="connsiteX0" fmla="*/ 0 w 60209"/>
                <a:gd name="connsiteY0" fmla="*/ 7526 h 200082"/>
                <a:gd name="connsiteX1" fmla="*/ 30105 w 60209"/>
                <a:gd name="connsiteY1" fmla="*/ 0 h 200082"/>
                <a:gd name="connsiteX2" fmla="*/ 60210 w 60209"/>
                <a:gd name="connsiteY2" fmla="*/ 7526 h 200082"/>
                <a:gd name="connsiteX3" fmla="*/ 30105 w 60209"/>
                <a:gd name="connsiteY3" fmla="*/ 15052 h 200082"/>
                <a:gd name="connsiteX4" fmla="*/ 0 w 60209"/>
                <a:gd name="connsiteY4" fmla="*/ 7526 h 200082"/>
                <a:gd name="connsiteX0" fmla="*/ 60209 w 60209"/>
                <a:gd name="connsiteY0" fmla="*/ 7526 h 200082"/>
                <a:gd name="connsiteX1" fmla="*/ 30104 w 60209"/>
                <a:gd name="connsiteY1" fmla="*/ 15052 h 200082"/>
                <a:gd name="connsiteX2" fmla="*/ -1 w 60209"/>
                <a:gd name="connsiteY2" fmla="*/ 7526 h 200082"/>
                <a:gd name="connsiteX3" fmla="*/ 30104 w 60209"/>
                <a:gd name="connsiteY3" fmla="*/ 0 h 200082"/>
                <a:gd name="connsiteX4" fmla="*/ 60209 w 60209"/>
                <a:gd name="connsiteY4" fmla="*/ 7526 h 200082"/>
                <a:gd name="connsiteX5" fmla="*/ 60209 w 60209"/>
                <a:gd name="connsiteY5" fmla="*/ 192556 h 200082"/>
                <a:gd name="connsiteX6" fmla="*/ 30104 w 60209"/>
                <a:gd name="connsiteY6" fmla="*/ 200082 h 200082"/>
                <a:gd name="connsiteX7" fmla="*/ -1 w 60209"/>
                <a:gd name="connsiteY7" fmla="*/ 192556 h 200082"/>
                <a:gd name="connsiteX8" fmla="*/ 0 w 60209"/>
                <a:gd name="connsiteY8" fmla="*/ 7526 h 200082"/>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0 w 60211"/>
                <a:gd name="connsiteY5" fmla="*/ 192556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408 w 60211"/>
                <a:gd name="connsiteY8" fmla="*/ 11105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754 w 60211"/>
                <a:gd name="connsiteY8" fmla="*/ 5673 h 200161"/>
                <a:gd name="connsiteX0" fmla="*/ 0 w 60210"/>
                <a:gd name="connsiteY0" fmla="*/ 7964 h 200599"/>
                <a:gd name="connsiteX1" fmla="*/ 30105 w 60210"/>
                <a:gd name="connsiteY1" fmla="*/ 15490 h 200599"/>
                <a:gd name="connsiteX2" fmla="*/ 60210 w 60210"/>
                <a:gd name="connsiteY2" fmla="*/ 7964 h 200599"/>
                <a:gd name="connsiteX3" fmla="*/ 60209 w 60210"/>
                <a:gd name="connsiteY3" fmla="*/ 192994 h 200599"/>
                <a:gd name="connsiteX4" fmla="*/ 30104 w 60210"/>
                <a:gd name="connsiteY4" fmla="*/ 200520 h 200599"/>
                <a:gd name="connsiteX5" fmla="*/ 16641 w 60210"/>
                <a:gd name="connsiteY5" fmla="*/ 188598 h 200599"/>
                <a:gd name="connsiteX6" fmla="*/ 0 w 60210"/>
                <a:gd name="connsiteY6" fmla="*/ 7964 h 200599"/>
                <a:gd name="connsiteX0" fmla="*/ 0 w 60210"/>
                <a:gd name="connsiteY0" fmla="*/ 7964 h 200599"/>
                <a:gd name="connsiteX1" fmla="*/ 30105 w 60210"/>
                <a:gd name="connsiteY1" fmla="*/ 438 h 200599"/>
                <a:gd name="connsiteX2" fmla="*/ 60210 w 60210"/>
                <a:gd name="connsiteY2" fmla="*/ 7964 h 200599"/>
                <a:gd name="connsiteX3" fmla="*/ 30105 w 60210"/>
                <a:gd name="connsiteY3" fmla="*/ 15490 h 200599"/>
                <a:gd name="connsiteX4" fmla="*/ 0 w 60210"/>
                <a:gd name="connsiteY4" fmla="*/ 7964 h 200599"/>
                <a:gd name="connsiteX0" fmla="*/ 60209 w 60210"/>
                <a:gd name="connsiteY0" fmla="*/ 7964 h 200599"/>
                <a:gd name="connsiteX1" fmla="*/ 30104 w 60210"/>
                <a:gd name="connsiteY1" fmla="*/ 15490 h 200599"/>
                <a:gd name="connsiteX2" fmla="*/ 16639 w 60210"/>
                <a:gd name="connsiteY2" fmla="*/ 3567 h 200599"/>
                <a:gd name="connsiteX3" fmla="*/ 30104 w 60210"/>
                <a:gd name="connsiteY3" fmla="*/ 438 h 200599"/>
                <a:gd name="connsiteX4" fmla="*/ 60209 w 60210"/>
                <a:gd name="connsiteY4" fmla="*/ 7964 h 200599"/>
                <a:gd name="connsiteX5" fmla="*/ 60209 w 60210"/>
                <a:gd name="connsiteY5" fmla="*/ 192994 h 200599"/>
                <a:gd name="connsiteX6" fmla="*/ 30104 w 60210"/>
                <a:gd name="connsiteY6" fmla="*/ 200520 h 200599"/>
                <a:gd name="connsiteX7" fmla="*/ 19356 w 60210"/>
                <a:gd name="connsiteY7" fmla="*/ 188770 h 200599"/>
                <a:gd name="connsiteX8" fmla="*/ 13753 w 60210"/>
                <a:gd name="connsiteY8" fmla="*/ 6111 h 200599"/>
                <a:gd name="connsiteX0" fmla="*/ 0 w 60210"/>
                <a:gd name="connsiteY0" fmla="*/ 9055 h 201690"/>
                <a:gd name="connsiteX1" fmla="*/ 30105 w 60210"/>
                <a:gd name="connsiteY1" fmla="*/ 16581 h 201690"/>
                <a:gd name="connsiteX2" fmla="*/ 60210 w 60210"/>
                <a:gd name="connsiteY2" fmla="*/ 9055 h 201690"/>
                <a:gd name="connsiteX3" fmla="*/ 60209 w 60210"/>
                <a:gd name="connsiteY3" fmla="*/ 194085 h 201690"/>
                <a:gd name="connsiteX4" fmla="*/ 30104 w 60210"/>
                <a:gd name="connsiteY4" fmla="*/ 201611 h 201690"/>
                <a:gd name="connsiteX5" fmla="*/ 16641 w 60210"/>
                <a:gd name="connsiteY5" fmla="*/ 189689 h 201690"/>
                <a:gd name="connsiteX6" fmla="*/ 0 w 60210"/>
                <a:gd name="connsiteY6" fmla="*/ 9055 h 201690"/>
                <a:gd name="connsiteX0" fmla="*/ 24962 w 60210"/>
                <a:gd name="connsiteY0" fmla="*/ 2460 h 201690"/>
                <a:gd name="connsiteX1" fmla="*/ 30105 w 60210"/>
                <a:gd name="connsiteY1" fmla="*/ 1529 h 201690"/>
                <a:gd name="connsiteX2" fmla="*/ 60210 w 60210"/>
                <a:gd name="connsiteY2" fmla="*/ 9055 h 201690"/>
                <a:gd name="connsiteX3" fmla="*/ 30105 w 60210"/>
                <a:gd name="connsiteY3" fmla="*/ 16581 h 201690"/>
                <a:gd name="connsiteX4" fmla="*/ 24962 w 60210"/>
                <a:gd name="connsiteY4" fmla="*/ 2460 h 201690"/>
                <a:gd name="connsiteX0" fmla="*/ 60209 w 60210"/>
                <a:gd name="connsiteY0" fmla="*/ 9055 h 201690"/>
                <a:gd name="connsiteX1" fmla="*/ 30104 w 60210"/>
                <a:gd name="connsiteY1" fmla="*/ 16581 h 201690"/>
                <a:gd name="connsiteX2" fmla="*/ 16639 w 60210"/>
                <a:gd name="connsiteY2" fmla="*/ 4658 h 201690"/>
                <a:gd name="connsiteX3" fmla="*/ 30104 w 60210"/>
                <a:gd name="connsiteY3" fmla="*/ 1529 h 201690"/>
                <a:gd name="connsiteX4" fmla="*/ 60209 w 60210"/>
                <a:gd name="connsiteY4" fmla="*/ 9055 h 201690"/>
                <a:gd name="connsiteX5" fmla="*/ 60209 w 60210"/>
                <a:gd name="connsiteY5" fmla="*/ 194085 h 201690"/>
                <a:gd name="connsiteX6" fmla="*/ 30104 w 60210"/>
                <a:gd name="connsiteY6" fmla="*/ 201611 h 201690"/>
                <a:gd name="connsiteX7" fmla="*/ 19356 w 60210"/>
                <a:gd name="connsiteY7" fmla="*/ 189861 h 201690"/>
                <a:gd name="connsiteX8" fmla="*/ 13753 w 60210"/>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47" h="201690" stroke="0" extrusionOk="0">
                  <a:moveTo>
                    <a:pt x="0" y="9746"/>
                  </a:moveTo>
                  <a:cubicBezTo>
                    <a:pt x="0" y="13902"/>
                    <a:pt x="11018" y="16696"/>
                    <a:pt x="19242" y="16581"/>
                  </a:cubicBezTo>
                  <a:cubicBezTo>
                    <a:pt x="27467" y="16466"/>
                    <a:pt x="49347" y="13211"/>
                    <a:pt x="49347" y="9055"/>
                  </a:cubicBezTo>
                  <a:cubicBezTo>
                    <a:pt x="49347" y="70732"/>
                    <a:pt x="49346" y="132408"/>
                    <a:pt x="49346" y="194085"/>
                  </a:cubicBezTo>
                  <a:cubicBezTo>
                    <a:pt x="49346" y="198241"/>
                    <a:pt x="35868" y="201611"/>
                    <a:pt x="19241" y="201611"/>
                  </a:cubicBezTo>
                  <a:cubicBezTo>
                    <a:pt x="2614" y="201611"/>
                    <a:pt x="5778" y="193845"/>
                    <a:pt x="5778" y="189689"/>
                  </a:cubicBezTo>
                  <a:cubicBezTo>
                    <a:pt x="5778" y="128012"/>
                    <a:pt x="0" y="71423"/>
                    <a:pt x="0" y="9746"/>
                  </a:cubicBezTo>
                  <a:close/>
                </a:path>
                <a:path w="49347" h="201690" fill="lighten" stroke="0" extrusionOk="0">
                  <a:moveTo>
                    <a:pt x="14099" y="2460"/>
                  </a:moveTo>
                  <a:cubicBezTo>
                    <a:pt x="14099" y="-1696"/>
                    <a:pt x="13367" y="430"/>
                    <a:pt x="19242" y="1529"/>
                  </a:cubicBezTo>
                  <a:cubicBezTo>
                    <a:pt x="25117" y="2628"/>
                    <a:pt x="49347" y="4899"/>
                    <a:pt x="49347" y="9055"/>
                  </a:cubicBezTo>
                  <a:cubicBezTo>
                    <a:pt x="49347" y="13211"/>
                    <a:pt x="25117" y="17680"/>
                    <a:pt x="19242" y="16581"/>
                  </a:cubicBezTo>
                  <a:cubicBezTo>
                    <a:pt x="13367" y="15482"/>
                    <a:pt x="14099" y="6616"/>
                    <a:pt x="14099" y="2460"/>
                  </a:cubicBezTo>
                  <a:close/>
                </a:path>
                <a:path w="49347" h="201690" fill="none" extrusionOk="0">
                  <a:moveTo>
                    <a:pt x="49346" y="9055"/>
                  </a:moveTo>
                  <a:cubicBezTo>
                    <a:pt x="49346" y="13211"/>
                    <a:pt x="26503" y="17314"/>
                    <a:pt x="19241" y="16581"/>
                  </a:cubicBezTo>
                  <a:cubicBezTo>
                    <a:pt x="11979" y="15848"/>
                    <a:pt x="5776" y="8814"/>
                    <a:pt x="5776" y="4658"/>
                  </a:cubicBezTo>
                  <a:cubicBezTo>
                    <a:pt x="5776" y="502"/>
                    <a:pt x="11979" y="796"/>
                    <a:pt x="19241" y="1529"/>
                  </a:cubicBezTo>
                  <a:cubicBezTo>
                    <a:pt x="26503" y="2262"/>
                    <a:pt x="49346" y="4899"/>
                    <a:pt x="49346" y="9055"/>
                  </a:cubicBezTo>
                  <a:lnTo>
                    <a:pt x="49346" y="194085"/>
                  </a:lnTo>
                  <a:cubicBezTo>
                    <a:pt x="49346" y="198241"/>
                    <a:pt x="26050" y="202315"/>
                    <a:pt x="19241" y="201611"/>
                  </a:cubicBezTo>
                  <a:cubicBezTo>
                    <a:pt x="12432" y="200907"/>
                    <a:pt x="8493" y="194017"/>
                    <a:pt x="8493" y="189861"/>
                  </a:cubicBezTo>
                  <a:cubicBezTo>
                    <a:pt x="8493" y="128184"/>
                    <a:pt x="2890" y="68879"/>
                    <a:pt x="2890" y="7202"/>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83" name="Cilindro 138">
              <a:extLst>
                <a:ext uri="{FF2B5EF4-FFF2-40B4-BE49-F238E27FC236}">
                  <a16:creationId xmlns="" xmlns:a16="http://schemas.microsoft.com/office/drawing/2014/main" id="{05D9A374-00CA-483F-8F5F-749889B3333F}"/>
                </a:ext>
              </a:extLst>
            </p:cNvPr>
            <p:cNvSpPr/>
            <p:nvPr/>
          </p:nvSpPr>
          <p:spPr bwMode="auto">
            <a:xfrm rot="4922892">
              <a:off x="4923315" y="3060574"/>
              <a:ext cx="44361" cy="184224"/>
            </a:xfrm>
            <a:custGeom>
              <a:avLst/>
              <a:gdLst>
                <a:gd name="connsiteX0" fmla="*/ 0 w 60209"/>
                <a:gd name="connsiteY0" fmla="*/ 7526 h 200082"/>
                <a:gd name="connsiteX1" fmla="*/ 30105 w 60209"/>
                <a:gd name="connsiteY1" fmla="*/ 15052 h 200082"/>
                <a:gd name="connsiteX2" fmla="*/ 60210 w 60209"/>
                <a:gd name="connsiteY2" fmla="*/ 7526 h 200082"/>
                <a:gd name="connsiteX3" fmla="*/ 60209 w 60209"/>
                <a:gd name="connsiteY3" fmla="*/ 192556 h 200082"/>
                <a:gd name="connsiteX4" fmla="*/ 30104 w 60209"/>
                <a:gd name="connsiteY4" fmla="*/ 200082 h 200082"/>
                <a:gd name="connsiteX5" fmla="*/ -1 w 60209"/>
                <a:gd name="connsiteY5" fmla="*/ 192556 h 200082"/>
                <a:gd name="connsiteX6" fmla="*/ 0 w 60209"/>
                <a:gd name="connsiteY6" fmla="*/ 7526 h 200082"/>
                <a:gd name="connsiteX0" fmla="*/ 0 w 60209"/>
                <a:gd name="connsiteY0" fmla="*/ 7526 h 200082"/>
                <a:gd name="connsiteX1" fmla="*/ 30105 w 60209"/>
                <a:gd name="connsiteY1" fmla="*/ 0 h 200082"/>
                <a:gd name="connsiteX2" fmla="*/ 60210 w 60209"/>
                <a:gd name="connsiteY2" fmla="*/ 7526 h 200082"/>
                <a:gd name="connsiteX3" fmla="*/ 30105 w 60209"/>
                <a:gd name="connsiteY3" fmla="*/ 15052 h 200082"/>
                <a:gd name="connsiteX4" fmla="*/ 0 w 60209"/>
                <a:gd name="connsiteY4" fmla="*/ 7526 h 200082"/>
                <a:gd name="connsiteX0" fmla="*/ 60209 w 60209"/>
                <a:gd name="connsiteY0" fmla="*/ 7526 h 200082"/>
                <a:gd name="connsiteX1" fmla="*/ 30104 w 60209"/>
                <a:gd name="connsiteY1" fmla="*/ 15052 h 200082"/>
                <a:gd name="connsiteX2" fmla="*/ -1 w 60209"/>
                <a:gd name="connsiteY2" fmla="*/ 7526 h 200082"/>
                <a:gd name="connsiteX3" fmla="*/ 30104 w 60209"/>
                <a:gd name="connsiteY3" fmla="*/ 0 h 200082"/>
                <a:gd name="connsiteX4" fmla="*/ 60209 w 60209"/>
                <a:gd name="connsiteY4" fmla="*/ 7526 h 200082"/>
                <a:gd name="connsiteX5" fmla="*/ 60209 w 60209"/>
                <a:gd name="connsiteY5" fmla="*/ 192556 h 200082"/>
                <a:gd name="connsiteX6" fmla="*/ 30104 w 60209"/>
                <a:gd name="connsiteY6" fmla="*/ 200082 h 200082"/>
                <a:gd name="connsiteX7" fmla="*/ -1 w 60209"/>
                <a:gd name="connsiteY7" fmla="*/ 192556 h 200082"/>
                <a:gd name="connsiteX8" fmla="*/ 0 w 60209"/>
                <a:gd name="connsiteY8" fmla="*/ 7526 h 200082"/>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0 w 60211"/>
                <a:gd name="connsiteY5" fmla="*/ 192556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408 w 60211"/>
                <a:gd name="connsiteY8" fmla="*/ 11105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754 w 60211"/>
                <a:gd name="connsiteY8" fmla="*/ 5673 h 200161"/>
                <a:gd name="connsiteX0" fmla="*/ 0 w 60210"/>
                <a:gd name="connsiteY0" fmla="*/ 7964 h 200599"/>
                <a:gd name="connsiteX1" fmla="*/ 30105 w 60210"/>
                <a:gd name="connsiteY1" fmla="*/ 15490 h 200599"/>
                <a:gd name="connsiteX2" fmla="*/ 60210 w 60210"/>
                <a:gd name="connsiteY2" fmla="*/ 7964 h 200599"/>
                <a:gd name="connsiteX3" fmla="*/ 60209 w 60210"/>
                <a:gd name="connsiteY3" fmla="*/ 192994 h 200599"/>
                <a:gd name="connsiteX4" fmla="*/ 30104 w 60210"/>
                <a:gd name="connsiteY4" fmla="*/ 200520 h 200599"/>
                <a:gd name="connsiteX5" fmla="*/ 16641 w 60210"/>
                <a:gd name="connsiteY5" fmla="*/ 188598 h 200599"/>
                <a:gd name="connsiteX6" fmla="*/ 0 w 60210"/>
                <a:gd name="connsiteY6" fmla="*/ 7964 h 200599"/>
                <a:gd name="connsiteX0" fmla="*/ 0 w 60210"/>
                <a:gd name="connsiteY0" fmla="*/ 7964 h 200599"/>
                <a:gd name="connsiteX1" fmla="*/ 30105 w 60210"/>
                <a:gd name="connsiteY1" fmla="*/ 438 h 200599"/>
                <a:gd name="connsiteX2" fmla="*/ 60210 w 60210"/>
                <a:gd name="connsiteY2" fmla="*/ 7964 h 200599"/>
                <a:gd name="connsiteX3" fmla="*/ 30105 w 60210"/>
                <a:gd name="connsiteY3" fmla="*/ 15490 h 200599"/>
                <a:gd name="connsiteX4" fmla="*/ 0 w 60210"/>
                <a:gd name="connsiteY4" fmla="*/ 7964 h 200599"/>
                <a:gd name="connsiteX0" fmla="*/ 60209 w 60210"/>
                <a:gd name="connsiteY0" fmla="*/ 7964 h 200599"/>
                <a:gd name="connsiteX1" fmla="*/ 30104 w 60210"/>
                <a:gd name="connsiteY1" fmla="*/ 15490 h 200599"/>
                <a:gd name="connsiteX2" fmla="*/ 16639 w 60210"/>
                <a:gd name="connsiteY2" fmla="*/ 3567 h 200599"/>
                <a:gd name="connsiteX3" fmla="*/ 30104 w 60210"/>
                <a:gd name="connsiteY3" fmla="*/ 438 h 200599"/>
                <a:gd name="connsiteX4" fmla="*/ 60209 w 60210"/>
                <a:gd name="connsiteY4" fmla="*/ 7964 h 200599"/>
                <a:gd name="connsiteX5" fmla="*/ 60209 w 60210"/>
                <a:gd name="connsiteY5" fmla="*/ 192994 h 200599"/>
                <a:gd name="connsiteX6" fmla="*/ 30104 w 60210"/>
                <a:gd name="connsiteY6" fmla="*/ 200520 h 200599"/>
                <a:gd name="connsiteX7" fmla="*/ 19356 w 60210"/>
                <a:gd name="connsiteY7" fmla="*/ 188770 h 200599"/>
                <a:gd name="connsiteX8" fmla="*/ 13753 w 60210"/>
                <a:gd name="connsiteY8" fmla="*/ 6111 h 200599"/>
                <a:gd name="connsiteX0" fmla="*/ 0 w 60210"/>
                <a:gd name="connsiteY0" fmla="*/ 9055 h 201690"/>
                <a:gd name="connsiteX1" fmla="*/ 30105 w 60210"/>
                <a:gd name="connsiteY1" fmla="*/ 16581 h 201690"/>
                <a:gd name="connsiteX2" fmla="*/ 60210 w 60210"/>
                <a:gd name="connsiteY2" fmla="*/ 9055 h 201690"/>
                <a:gd name="connsiteX3" fmla="*/ 60209 w 60210"/>
                <a:gd name="connsiteY3" fmla="*/ 194085 h 201690"/>
                <a:gd name="connsiteX4" fmla="*/ 30104 w 60210"/>
                <a:gd name="connsiteY4" fmla="*/ 201611 h 201690"/>
                <a:gd name="connsiteX5" fmla="*/ 16641 w 60210"/>
                <a:gd name="connsiteY5" fmla="*/ 189689 h 201690"/>
                <a:gd name="connsiteX6" fmla="*/ 0 w 60210"/>
                <a:gd name="connsiteY6" fmla="*/ 9055 h 201690"/>
                <a:gd name="connsiteX0" fmla="*/ 24962 w 60210"/>
                <a:gd name="connsiteY0" fmla="*/ 2460 h 201690"/>
                <a:gd name="connsiteX1" fmla="*/ 30105 w 60210"/>
                <a:gd name="connsiteY1" fmla="*/ 1529 h 201690"/>
                <a:gd name="connsiteX2" fmla="*/ 60210 w 60210"/>
                <a:gd name="connsiteY2" fmla="*/ 9055 h 201690"/>
                <a:gd name="connsiteX3" fmla="*/ 30105 w 60210"/>
                <a:gd name="connsiteY3" fmla="*/ 16581 h 201690"/>
                <a:gd name="connsiteX4" fmla="*/ 24962 w 60210"/>
                <a:gd name="connsiteY4" fmla="*/ 2460 h 201690"/>
                <a:gd name="connsiteX0" fmla="*/ 60209 w 60210"/>
                <a:gd name="connsiteY0" fmla="*/ 9055 h 201690"/>
                <a:gd name="connsiteX1" fmla="*/ 30104 w 60210"/>
                <a:gd name="connsiteY1" fmla="*/ 16581 h 201690"/>
                <a:gd name="connsiteX2" fmla="*/ 16639 w 60210"/>
                <a:gd name="connsiteY2" fmla="*/ 4658 h 201690"/>
                <a:gd name="connsiteX3" fmla="*/ 30104 w 60210"/>
                <a:gd name="connsiteY3" fmla="*/ 1529 h 201690"/>
                <a:gd name="connsiteX4" fmla="*/ 60209 w 60210"/>
                <a:gd name="connsiteY4" fmla="*/ 9055 h 201690"/>
                <a:gd name="connsiteX5" fmla="*/ 60209 w 60210"/>
                <a:gd name="connsiteY5" fmla="*/ 194085 h 201690"/>
                <a:gd name="connsiteX6" fmla="*/ 30104 w 60210"/>
                <a:gd name="connsiteY6" fmla="*/ 201611 h 201690"/>
                <a:gd name="connsiteX7" fmla="*/ 19356 w 60210"/>
                <a:gd name="connsiteY7" fmla="*/ 189861 h 201690"/>
                <a:gd name="connsiteX8" fmla="*/ 13753 w 60210"/>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 name="connsiteX0" fmla="*/ 0 w 49347"/>
                <a:gd name="connsiteY0" fmla="*/ 9746 h 201697"/>
                <a:gd name="connsiteX1" fmla="*/ 19242 w 49347"/>
                <a:gd name="connsiteY1" fmla="*/ 16581 h 201697"/>
                <a:gd name="connsiteX2" fmla="*/ 49347 w 49347"/>
                <a:gd name="connsiteY2" fmla="*/ 9055 h 201697"/>
                <a:gd name="connsiteX3" fmla="*/ 49346 w 49347"/>
                <a:gd name="connsiteY3" fmla="*/ 194085 h 201697"/>
                <a:gd name="connsiteX4" fmla="*/ 19241 w 49347"/>
                <a:gd name="connsiteY4" fmla="*/ 201611 h 201697"/>
                <a:gd name="connsiteX5" fmla="*/ 5778 w 49347"/>
                <a:gd name="connsiteY5" fmla="*/ 189689 h 201697"/>
                <a:gd name="connsiteX6" fmla="*/ 0 w 49347"/>
                <a:gd name="connsiteY6" fmla="*/ 9746 h 201697"/>
                <a:gd name="connsiteX0" fmla="*/ 14099 w 49347"/>
                <a:gd name="connsiteY0" fmla="*/ 2460 h 201697"/>
                <a:gd name="connsiteX1" fmla="*/ 19242 w 49347"/>
                <a:gd name="connsiteY1" fmla="*/ 1529 h 201697"/>
                <a:gd name="connsiteX2" fmla="*/ 49347 w 49347"/>
                <a:gd name="connsiteY2" fmla="*/ 9055 h 201697"/>
                <a:gd name="connsiteX3" fmla="*/ 19242 w 49347"/>
                <a:gd name="connsiteY3" fmla="*/ 16581 h 201697"/>
                <a:gd name="connsiteX4" fmla="*/ 14099 w 49347"/>
                <a:gd name="connsiteY4" fmla="*/ 2460 h 201697"/>
                <a:gd name="connsiteX0" fmla="*/ 49346 w 49347"/>
                <a:gd name="connsiteY0" fmla="*/ 9055 h 201697"/>
                <a:gd name="connsiteX1" fmla="*/ 19241 w 49347"/>
                <a:gd name="connsiteY1" fmla="*/ 16581 h 201697"/>
                <a:gd name="connsiteX2" fmla="*/ 5776 w 49347"/>
                <a:gd name="connsiteY2" fmla="*/ 4658 h 201697"/>
                <a:gd name="connsiteX3" fmla="*/ 19241 w 49347"/>
                <a:gd name="connsiteY3" fmla="*/ 1529 h 201697"/>
                <a:gd name="connsiteX4" fmla="*/ 49346 w 49347"/>
                <a:gd name="connsiteY4" fmla="*/ 9055 h 201697"/>
                <a:gd name="connsiteX5" fmla="*/ 49346 w 49347"/>
                <a:gd name="connsiteY5" fmla="*/ 194085 h 201697"/>
                <a:gd name="connsiteX6" fmla="*/ 19241 w 49347"/>
                <a:gd name="connsiteY6" fmla="*/ 201611 h 201697"/>
                <a:gd name="connsiteX7" fmla="*/ 5814 w 49347"/>
                <a:gd name="connsiteY7" fmla="*/ 189674 h 201697"/>
                <a:gd name="connsiteX8" fmla="*/ 2890 w 49347"/>
                <a:gd name="connsiteY8" fmla="*/ 7202 h 201697"/>
                <a:gd name="connsiteX0" fmla="*/ 0 w 49347"/>
                <a:gd name="connsiteY0" fmla="*/ 9746 h 201696"/>
                <a:gd name="connsiteX1" fmla="*/ 19242 w 49347"/>
                <a:gd name="connsiteY1" fmla="*/ 16581 h 201696"/>
                <a:gd name="connsiteX2" fmla="*/ 49347 w 49347"/>
                <a:gd name="connsiteY2" fmla="*/ 9055 h 201696"/>
                <a:gd name="connsiteX3" fmla="*/ 49346 w 49347"/>
                <a:gd name="connsiteY3" fmla="*/ 194085 h 201696"/>
                <a:gd name="connsiteX4" fmla="*/ 19241 w 49347"/>
                <a:gd name="connsiteY4" fmla="*/ 201611 h 201696"/>
                <a:gd name="connsiteX5" fmla="*/ 5778 w 49347"/>
                <a:gd name="connsiteY5" fmla="*/ 189689 h 201696"/>
                <a:gd name="connsiteX6" fmla="*/ 0 w 49347"/>
                <a:gd name="connsiteY6" fmla="*/ 9746 h 201696"/>
                <a:gd name="connsiteX0" fmla="*/ 14099 w 49347"/>
                <a:gd name="connsiteY0" fmla="*/ 2460 h 201696"/>
                <a:gd name="connsiteX1" fmla="*/ 19242 w 49347"/>
                <a:gd name="connsiteY1" fmla="*/ 1529 h 201696"/>
                <a:gd name="connsiteX2" fmla="*/ 49347 w 49347"/>
                <a:gd name="connsiteY2" fmla="*/ 9055 h 201696"/>
                <a:gd name="connsiteX3" fmla="*/ 19242 w 49347"/>
                <a:gd name="connsiteY3" fmla="*/ 16581 h 201696"/>
                <a:gd name="connsiteX4" fmla="*/ 14099 w 49347"/>
                <a:gd name="connsiteY4" fmla="*/ 2460 h 201696"/>
                <a:gd name="connsiteX0" fmla="*/ 49346 w 49347"/>
                <a:gd name="connsiteY0" fmla="*/ 9055 h 201696"/>
                <a:gd name="connsiteX1" fmla="*/ 19241 w 49347"/>
                <a:gd name="connsiteY1" fmla="*/ 16581 h 201696"/>
                <a:gd name="connsiteX2" fmla="*/ 5776 w 49347"/>
                <a:gd name="connsiteY2" fmla="*/ 4658 h 201696"/>
                <a:gd name="connsiteX3" fmla="*/ 19241 w 49347"/>
                <a:gd name="connsiteY3" fmla="*/ 1529 h 201696"/>
                <a:gd name="connsiteX4" fmla="*/ 49346 w 49347"/>
                <a:gd name="connsiteY4" fmla="*/ 9055 h 201696"/>
                <a:gd name="connsiteX5" fmla="*/ 49346 w 49347"/>
                <a:gd name="connsiteY5" fmla="*/ 194085 h 201696"/>
                <a:gd name="connsiteX6" fmla="*/ 19241 w 49347"/>
                <a:gd name="connsiteY6" fmla="*/ 201611 h 201696"/>
                <a:gd name="connsiteX7" fmla="*/ 5814 w 49347"/>
                <a:gd name="connsiteY7" fmla="*/ 189674 h 201696"/>
                <a:gd name="connsiteX8" fmla="*/ 8418 w 49347"/>
                <a:gd name="connsiteY8" fmla="*/ 4633 h 201696"/>
                <a:gd name="connsiteX0" fmla="*/ 0 w 49347"/>
                <a:gd name="connsiteY0" fmla="*/ 9746 h 201696"/>
                <a:gd name="connsiteX1" fmla="*/ 19242 w 49347"/>
                <a:gd name="connsiteY1" fmla="*/ 16581 h 201696"/>
                <a:gd name="connsiteX2" fmla="*/ 49347 w 49347"/>
                <a:gd name="connsiteY2" fmla="*/ 9055 h 201696"/>
                <a:gd name="connsiteX3" fmla="*/ 49346 w 49347"/>
                <a:gd name="connsiteY3" fmla="*/ 194085 h 201696"/>
                <a:gd name="connsiteX4" fmla="*/ 19241 w 49347"/>
                <a:gd name="connsiteY4" fmla="*/ 201611 h 201696"/>
                <a:gd name="connsiteX5" fmla="*/ 5778 w 49347"/>
                <a:gd name="connsiteY5" fmla="*/ 189689 h 201696"/>
                <a:gd name="connsiteX6" fmla="*/ 0 w 49347"/>
                <a:gd name="connsiteY6" fmla="*/ 9746 h 201696"/>
                <a:gd name="connsiteX0" fmla="*/ 14099 w 49347"/>
                <a:gd name="connsiteY0" fmla="*/ 2460 h 201696"/>
                <a:gd name="connsiteX1" fmla="*/ 19242 w 49347"/>
                <a:gd name="connsiteY1" fmla="*/ 1529 h 201696"/>
                <a:gd name="connsiteX2" fmla="*/ 49347 w 49347"/>
                <a:gd name="connsiteY2" fmla="*/ 9055 h 201696"/>
                <a:gd name="connsiteX3" fmla="*/ 19242 w 49347"/>
                <a:gd name="connsiteY3" fmla="*/ 16581 h 201696"/>
                <a:gd name="connsiteX4" fmla="*/ 14099 w 49347"/>
                <a:gd name="connsiteY4" fmla="*/ 2460 h 201696"/>
                <a:gd name="connsiteX0" fmla="*/ 49346 w 49347"/>
                <a:gd name="connsiteY0" fmla="*/ 9055 h 201696"/>
                <a:gd name="connsiteX1" fmla="*/ 19241 w 49347"/>
                <a:gd name="connsiteY1" fmla="*/ 16581 h 201696"/>
                <a:gd name="connsiteX2" fmla="*/ 5776 w 49347"/>
                <a:gd name="connsiteY2" fmla="*/ 4658 h 201696"/>
                <a:gd name="connsiteX3" fmla="*/ 19241 w 49347"/>
                <a:gd name="connsiteY3" fmla="*/ 1529 h 201696"/>
                <a:gd name="connsiteX4" fmla="*/ 49346 w 49347"/>
                <a:gd name="connsiteY4" fmla="*/ 9055 h 201696"/>
                <a:gd name="connsiteX5" fmla="*/ 49346 w 49347"/>
                <a:gd name="connsiteY5" fmla="*/ 194085 h 201696"/>
                <a:gd name="connsiteX6" fmla="*/ 19241 w 49347"/>
                <a:gd name="connsiteY6" fmla="*/ 201611 h 201696"/>
                <a:gd name="connsiteX7" fmla="*/ 5814 w 49347"/>
                <a:gd name="connsiteY7" fmla="*/ 189674 h 201696"/>
                <a:gd name="connsiteX8" fmla="*/ 8418 w 49347"/>
                <a:gd name="connsiteY8" fmla="*/ 4633 h 201696"/>
                <a:gd name="connsiteX0" fmla="*/ 5181 w 43810"/>
                <a:gd name="connsiteY0" fmla="*/ 10494 h 201696"/>
                <a:gd name="connsiteX1" fmla="*/ 13705 w 43810"/>
                <a:gd name="connsiteY1" fmla="*/ 16581 h 201696"/>
                <a:gd name="connsiteX2" fmla="*/ 43810 w 43810"/>
                <a:gd name="connsiteY2" fmla="*/ 9055 h 201696"/>
                <a:gd name="connsiteX3" fmla="*/ 43809 w 43810"/>
                <a:gd name="connsiteY3" fmla="*/ 194085 h 201696"/>
                <a:gd name="connsiteX4" fmla="*/ 13704 w 43810"/>
                <a:gd name="connsiteY4" fmla="*/ 201611 h 201696"/>
                <a:gd name="connsiteX5" fmla="*/ 241 w 43810"/>
                <a:gd name="connsiteY5" fmla="*/ 189689 h 201696"/>
                <a:gd name="connsiteX6" fmla="*/ 5181 w 43810"/>
                <a:gd name="connsiteY6" fmla="*/ 10494 h 201696"/>
                <a:gd name="connsiteX0" fmla="*/ 8562 w 43810"/>
                <a:gd name="connsiteY0" fmla="*/ 2460 h 201696"/>
                <a:gd name="connsiteX1" fmla="*/ 13705 w 43810"/>
                <a:gd name="connsiteY1" fmla="*/ 1529 h 201696"/>
                <a:gd name="connsiteX2" fmla="*/ 43810 w 43810"/>
                <a:gd name="connsiteY2" fmla="*/ 9055 h 201696"/>
                <a:gd name="connsiteX3" fmla="*/ 13705 w 43810"/>
                <a:gd name="connsiteY3" fmla="*/ 16581 h 201696"/>
                <a:gd name="connsiteX4" fmla="*/ 8562 w 43810"/>
                <a:gd name="connsiteY4" fmla="*/ 2460 h 201696"/>
                <a:gd name="connsiteX0" fmla="*/ 43809 w 43810"/>
                <a:gd name="connsiteY0" fmla="*/ 9055 h 201696"/>
                <a:gd name="connsiteX1" fmla="*/ 13704 w 43810"/>
                <a:gd name="connsiteY1" fmla="*/ 16581 h 201696"/>
                <a:gd name="connsiteX2" fmla="*/ 239 w 43810"/>
                <a:gd name="connsiteY2" fmla="*/ 4658 h 201696"/>
                <a:gd name="connsiteX3" fmla="*/ 13704 w 43810"/>
                <a:gd name="connsiteY3" fmla="*/ 1529 h 201696"/>
                <a:gd name="connsiteX4" fmla="*/ 43809 w 43810"/>
                <a:gd name="connsiteY4" fmla="*/ 9055 h 201696"/>
                <a:gd name="connsiteX5" fmla="*/ 43809 w 43810"/>
                <a:gd name="connsiteY5" fmla="*/ 194085 h 201696"/>
                <a:gd name="connsiteX6" fmla="*/ 13704 w 43810"/>
                <a:gd name="connsiteY6" fmla="*/ 201611 h 201696"/>
                <a:gd name="connsiteX7" fmla="*/ 277 w 43810"/>
                <a:gd name="connsiteY7" fmla="*/ 189674 h 201696"/>
                <a:gd name="connsiteX8" fmla="*/ 2881 w 43810"/>
                <a:gd name="connsiteY8" fmla="*/ 4633 h 201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0" h="201696" stroke="0" extrusionOk="0">
                  <a:moveTo>
                    <a:pt x="5181" y="10494"/>
                  </a:moveTo>
                  <a:cubicBezTo>
                    <a:pt x="5181" y="14650"/>
                    <a:pt x="7267" y="16821"/>
                    <a:pt x="13705" y="16581"/>
                  </a:cubicBezTo>
                  <a:cubicBezTo>
                    <a:pt x="20143" y="16341"/>
                    <a:pt x="43810" y="13211"/>
                    <a:pt x="43810" y="9055"/>
                  </a:cubicBezTo>
                  <a:cubicBezTo>
                    <a:pt x="43810" y="70732"/>
                    <a:pt x="43809" y="132408"/>
                    <a:pt x="43809" y="194085"/>
                  </a:cubicBezTo>
                  <a:cubicBezTo>
                    <a:pt x="43809" y="198241"/>
                    <a:pt x="30331" y="201611"/>
                    <a:pt x="13704" y="201611"/>
                  </a:cubicBezTo>
                  <a:cubicBezTo>
                    <a:pt x="-2923" y="201611"/>
                    <a:pt x="241" y="193845"/>
                    <a:pt x="241" y="189689"/>
                  </a:cubicBezTo>
                  <a:cubicBezTo>
                    <a:pt x="241" y="128012"/>
                    <a:pt x="5181" y="72171"/>
                    <a:pt x="5181" y="10494"/>
                  </a:cubicBezTo>
                  <a:close/>
                </a:path>
                <a:path w="43810" h="201696" fill="lighten" stroke="0" extrusionOk="0">
                  <a:moveTo>
                    <a:pt x="8562" y="2460"/>
                  </a:moveTo>
                  <a:cubicBezTo>
                    <a:pt x="8562" y="-1696"/>
                    <a:pt x="7830" y="430"/>
                    <a:pt x="13705" y="1529"/>
                  </a:cubicBezTo>
                  <a:cubicBezTo>
                    <a:pt x="19580" y="2628"/>
                    <a:pt x="43810" y="4899"/>
                    <a:pt x="43810" y="9055"/>
                  </a:cubicBezTo>
                  <a:cubicBezTo>
                    <a:pt x="43810" y="13211"/>
                    <a:pt x="19580" y="17680"/>
                    <a:pt x="13705" y="16581"/>
                  </a:cubicBezTo>
                  <a:cubicBezTo>
                    <a:pt x="7830" y="15482"/>
                    <a:pt x="8562" y="6616"/>
                    <a:pt x="8562" y="2460"/>
                  </a:cubicBezTo>
                  <a:close/>
                </a:path>
                <a:path w="43810" h="201696" fill="none" extrusionOk="0">
                  <a:moveTo>
                    <a:pt x="43809" y="9055"/>
                  </a:moveTo>
                  <a:cubicBezTo>
                    <a:pt x="43809" y="13211"/>
                    <a:pt x="20966" y="17314"/>
                    <a:pt x="13704" y="16581"/>
                  </a:cubicBezTo>
                  <a:cubicBezTo>
                    <a:pt x="6442" y="15848"/>
                    <a:pt x="239" y="8814"/>
                    <a:pt x="239" y="4658"/>
                  </a:cubicBezTo>
                  <a:cubicBezTo>
                    <a:pt x="239" y="502"/>
                    <a:pt x="6442" y="796"/>
                    <a:pt x="13704" y="1529"/>
                  </a:cubicBezTo>
                  <a:cubicBezTo>
                    <a:pt x="20966" y="2262"/>
                    <a:pt x="43809" y="4899"/>
                    <a:pt x="43809" y="9055"/>
                  </a:cubicBezTo>
                  <a:lnTo>
                    <a:pt x="43809" y="194085"/>
                  </a:lnTo>
                  <a:cubicBezTo>
                    <a:pt x="43809" y="198241"/>
                    <a:pt x="20959" y="202346"/>
                    <a:pt x="13704" y="201611"/>
                  </a:cubicBezTo>
                  <a:cubicBezTo>
                    <a:pt x="6449" y="200876"/>
                    <a:pt x="277" y="193830"/>
                    <a:pt x="277" y="189674"/>
                  </a:cubicBezTo>
                  <a:cubicBezTo>
                    <a:pt x="277" y="127997"/>
                    <a:pt x="2881" y="66310"/>
                    <a:pt x="2881" y="4633"/>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84" name="Cilindro 183">
              <a:extLst>
                <a:ext uri="{FF2B5EF4-FFF2-40B4-BE49-F238E27FC236}">
                  <a16:creationId xmlns="" xmlns:a16="http://schemas.microsoft.com/office/drawing/2014/main" id="{52C799C3-3A65-48B8-ADFE-C5BF63DA9F17}"/>
                </a:ext>
              </a:extLst>
            </p:cNvPr>
            <p:cNvSpPr/>
            <p:nvPr/>
          </p:nvSpPr>
          <p:spPr bwMode="auto">
            <a:xfrm rot="5902862">
              <a:off x="5122011" y="3048216"/>
              <a:ext cx="42248" cy="211053"/>
            </a:xfrm>
            <a:prstGeom prst="can">
              <a:avLst/>
            </a:prstGeom>
            <a:ln w="3175">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85" name="Cilindro 184">
              <a:extLst>
                <a:ext uri="{FF2B5EF4-FFF2-40B4-BE49-F238E27FC236}">
                  <a16:creationId xmlns="" xmlns:a16="http://schemas.microsoft.com/office/drawing/2014/main" id="{EED0881F-3225-4A06-A798-E8559BB424BB}"/>
                </a:ext>
              </a:extLst>
            </p:cNvPr>
            <p:cNvSpPr/>
            <p:nvPr/>
          </p:nvSpPr>
          <p:spPr bwMode="auto">
            <a:xfrm rot="6305927">
              <a:off x="5355259" y="3077535"/>
              <a:ext cx="44361" cy="243248"/>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86" name="Cilindro 185">
              <a:extLst>
                <a:ext uri="{FF2B5EF4-FFF2-40B4-BE49-F238E27FC236}">
                  <a16:creationId xmlns="" xmlns:a16="http://schemas.microsoft.com/office/drawing/2014/main" id="{BF42ADD4-9E24-4389-A3A5-EA94E5E155ED}"/>
                </a:ext>
              </a:extLst>
            </p:cNvPr>
            <p:cNvSpPr/>
            <p:nvPr/>
          </p:nvSpPr>
          <p:spPr bwMode="auto">
            <a:xfrm rot="6740420">
              <a:off x="5593713" y="3151547"/>
              <a:ext cx="48584" cy="255768"/>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87" name="Cilindro 186">
              <a:extLst>
                <a:ext uri="{FF2B5EF4-FFF2-40B4-BE49-F238E27FC236}">
                  <a16:creationId xmlns="" xmlns:a16="http://schemas.microsoft.com/office/drawing/2014/main" id="{98A6C0F1-0285-41BA-AEF5-560CFF1471B5}"/>
                </a:ext>
              </a:extLst>
            </p:cNvPr>
            <p:cNvSpPr/>
            <p:nvPr/>
          </p:nvSpPr>
          <p:spPr bwMode="auto">
            <a:xfrm rot="7416770">
              <a:off x="5991835" y="3381729"/>
              <a:ext cx="46473" cy="219996"/>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88" name="Cilindro 187">
              <a:extLst>
                <a:ext uri="{FF2B5EF4-FFF2-40B4-BE49-F238E27FC236}">
                  <a16:creationId xmlns="" xmlns:a16="http://schemas.microsoft.com/office/drawing/2014/main" id="{E7701223-6C2E-4251-BE83-9A55D0BB09B7}"/>
                </a:ext>
              </a:extLst>
            </p:cNvPr>
            <p:cNvSpPr/>
            <p:nvPr/>
          </p:nvSpPr>
          <p:spPr bwMode="auto">
            <a:xfrm rot="7840132">
              <a:off x="6164681" y="3499529"/>
              <a:ext cx="54922" cy="237882"/>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89" name="Cilindro 188">
              <a:extLst>
                <a:ext uri="{FF2B5EF4-FFF2-40B4-BE49-F238E27FC236}">
                  <a16:creationId xmlns="" xmlns:a16="http://schemas.microsoft.com/office/drawing/2014/main" id="{0DA0A48A-1E4D-442D-A930-0CC5BFBA40DF}"/>
                </a:ext>
              </a:extLst>
            </p:cNvPr>
            <p:cNvSpPr/>
            <p:nvPr/>
          </p:nvSpPr>
          <p:spPr bwMode="auto">
            <a:xfrm rot="7196224">
              <a:off x="5807857" y="3276680"/>
              <a:ext cx="54922" cy="214631"/>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grpSp>
        <p:nvGrpSpPr>
          <p:cNvPr id="190" name="Grupo 404">
            <a:extLst>
              <a:ext uri="{FF2B5EF4-FFF2-40B4-BE49-F238E27FC236}">
                <a16:creationId xmlns="" xmlns:a16="http://schemas.microsoft.com/office/drawing/2014/main" id="{F3A0D563-0960-45D2-862D-64851ABDDEE1}"/>
              </a:ext>
            </a:extLst>
          </p:cNvPr>
          <p:cNvGrpSpPr>
            <a:grpSpLocks/>
          </p:cNvGrpSpPr>
          <p:nvPr/>
        </p:nvGrpSpPr>
        <p:grpSpPr bwMode="auto">
          <a:xfrm>
            <a:off x="6694016" y="1366338"/>
            <a:ext cx="1466850" cy="387350"/>
            <a:chOff x="4656639" y="3130506"/>
            <a:chExt cx="1654444" cy="515425"/>
          </a:xfrm>
        </p:grpSpPr>
        <p:sp>
          <p:nvSpPr>
            <p:cNvPr id="191" name="Cilindro 138">
              <a:extLst>
                <a:ext uri="{FF2B5EF4-FFF2-40B4-BE49-F238E27FC236}">
                  <a16:creationId xmlns="" xmlns:a16="http://schemas.microsoft.com/office/drawing/2014/main" id="{EC33993A-B2DE-4512-B636-21F7EF02DCF2}"/>
                </a:ext>
              </a:extLst>
            </p:cNvPr>
            <p:cNvSpPr/>
            <p:nvPr/>
          </p:nvSpPr>
          <p:spPr bwMode="auto">
            <a:xfrm rot="4922892">
              <a:off x="4734567" y="3071590"/>
              <a:ext cx="46473" cy="202330"/>
            </a:xfrm>
            <a:custGeom>
              <a:avLst/>
              <a:gdLst>
                <a:gd name="connsiteX0" fmla="*/ 0 w 60209"/>
                <a:gd name="connsiteY0" fmla="*/ 7526 h 200082"/>
                <a:gd name="connsiteX1" fmla="*/ 30105 w 60209"/>
                <a:gd name="connsiteY1" fmla="*/ 15052 h 200082"/>
                <a:gd name="connsiteX2" fmla="*/ 60210 w 60209"/>
                <a:gd name="connsiteY2" fmla="*/ 7526 h 200082"/>
                <a:gd name="connsiteX3" fmla="*/ 60209 w 60209"/>
                <a:gd name="connsiteY3" fmla="*/ 192556 h 200082"/>
                <a:gd name="connsiteX4" fmla="*/ 30104 w 60209"/>
                <a:gd name="connsiteY4" fmla="*/ 200082 h 200082"/>
                <a:gd name="connsiteX5" fmla="*/ -1 w 60209"/>
                <a:gd name="connsiteY5" fmla="*/ 192556 h 200082"/>
                <a:gd name="connsiteX6" fmla="*/ 0 w 60209"/>
                <a:gd name="connsiteY6" fmla="*/ 7526 h 200082"/>
                <a:gd name="connsiteX0" fmla="*/ 0 w 60209"/>
                <a:gd name="connsiteY0" fmla="*/ 7526 h 200082"/>
                <a:gd name="connsiteX1" fmla="*/ 30105 w 60209"/>
                <a:gd name="connsiteY1" fmla="*/ 0 h 200082"/>
                <a:gd name="connsiteX2" fmla="*/ 60210 w 60209"/>
                <a:gd name="connsiteY2" fmla="*/ 7526 h 200082"/>
                <a:gd name="connsiteX3" fmla="*/ 30105 w 60209"/>
                <a:gd name="connsiteY3" fmla="*/ 15052 h 200082"/>
                <a:gd name="connsiteX4" fmla="*/ 0 w 60209"/>
                <a:gd name="connsiteY4" fmla="*/ 7526 h 200082"/>
                <a:gd name="connsiteX0" fmla="*/ 60209 w 60209"/>
                <a:gd name="connsiteY0" fmla="*/ 7526 h 200082"/>
                <a:gd name="connsiteX1" fmla="*/ 30104 w 60209"/>
                <a:gd name="connsiteY1" fmla="*/ 15052 h 200082"/>
                <a:gd name="connsiteX2" fmla="*/ -1 w 60209"/>
                <a:gd name="connsiteY2" fmla="*/ 7526 h 200082"/>
                <a:gd name="connsiteX3" fmla="*/ 30104 w 60209"/>
                <a:gd name="connsiteY3" fmla="*/ 0 h 200082"/>
                <a:gd name="connsiteX4" fmla="*/ 60209 w 60209"/>
                <a:gd name="connsiteY4" fmla="*/ 7526 h 200082"/>
                <a:gd name="connsiteX5" fmla="*/ 60209 w 60209"/>
                <a:gd name="connsiteY5" fmla="*/ 192556 h 200082"/>
                <a:gd name="connsiteX6" fmla="*/ 30104 w 60209"/>
                <a:gd name="connsiteY6" fmla="*/ 200082 h 200082"/>
                <a:gd name="connsiteX7" fmla="*/ -1 w 60209"/>
                <a:gd name="connsiteY7" fmla="*/ 192556 h 200082"/>
                <a:gd name="connsiteX8" fmla="*/ 0 w 60209"/>
                <a:gd name="connsiteY8" fmla="*/ 7526 h 200082"/>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0 w 60211"/>
                <a:gd name="connsiteY5" fmla="*/ 192556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408 w 60211"/>
                <a:gd name="connsiteY8" fmla="*/ 11105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754 w 60211"/>
                <a:gd name="connsiteY8" fmla="*/ 5673 h 200161"/>
                <a:gd name="connsiteX0" fmla="*/ 0 w 60210"/>
                <a:gd name="connsiteY0" fmla="*/ 7964 h 200599"/>
                <a:gd name="connsiteX1" fmla="*/ 30105 w 60210"/>
                <a:gd name="connsiteY1" fmla="*/ 15490 h 200599"/>
                <a:gd name="connsiteX2" fmla="*/ 60210 w 60210"/>
                <a:gd name="connsiteY2" fmla="*/ 7964 h 200599"/>
                <a:gd name="connsiteX3" fmla="*/ 60209 w 60210"/>
                <a:gd name="connsiteY3" fmla="*/ 192994 h 200599"/>
                <a:gd name="connsiteX4" fmla="*/ 30104 w 60210"/>
                <a:gd name="connsiteY4" fmla="*/ 200520 h 200599"/>
                <a:gd name="connsiteX5" fmla="*/ 16641 w 60210"/>
                <a:gd name="connsiteY5" fmla="*/ 188598 h 200599"/>
                <a:gd name="connsiteX6" fmla="*/ 0 w 60210"/>
                <a:gd name="connsiteY6" fmla="*/ 7964 h 200599"/>
                <a:gd name="connsiteX0" fmla="*/ 0 w 60210"/>
                <a:gd name="connsiteY0" fmla="*/ 7964 h 200599"/>
                <a:gd name="connsiteX1" fmla="*/ 30105 w 60210"/>
                <a:gd name="connsiteY1" fmla="*/ 438 h 200599"/>
                <a:gd name="connsiteX2" fmla="*/ 60210 w 60210"/>
                <a:gd name="connsiteY2" fmla="*/ 7964 h 200599"/>
                <a:gd name="connsiteX3" fmla="*/ 30105 w 60210"/>
                <a:gd name="connsiteY3" fmla="*/ 15490 h 200599"/>
                <a:gd name="connsiteX4" fmla="*/ 0 w 60210"/>
                <a:gd name="connsiteY4" fmla="*/ 7964 h 200599"/>
                <a:gd name="connsiteX0" fmla="*/ 60209 w 60210"/>
                <a:gd name="connsiteY0" fmla="*/ 7964 h 200599"/>
                <a:gd name="connsiteX1" fmla="*/ 30104 w 60210"/>
                <a:gd name="connsiteY1" fmla="*/ 15490 h 200599"/>
                <a:gd name="connsiteX2" fmla="*/ 16639 w 60210"/>
                <a:gd name="connsiteY2" fmla="*/ 3567 h 200599"/>
                <a:gd name="connsiteX3" fmla="*/ 30104 w 60210"/>
                <a:gd name="connsiteY3" fmla="*/ 438 h 200599"/>
                <a:gd name="connsiteX4" fmla="*/ 60209 w 60210"/>
                <a:gd name="connsiteY4" fmla="*/ 7964 h 200599"/>
                <a:gd name="connsiteX5" fmla="*/ 60209 w 60210"/>
                <a:gd name="connsiteY5" fmla="*/ 192994 h 200599"/>
                <a:gd name="connsiteX6" fmla="*/ 30104 w 60210"/>
                <a:gd name="connsiteY6" fmla="*/ 200520 h 200599"/>
                <a:gd name="connsiteX7" fmla="*/ 19356 w 60210"/>
                <a:gd name="connsiteY7" fmla="*/ 188770 h 200599"/>
                <a:gd name="connsiteX8" fmla="*/ 13753 w 60210"/>
                <a:gd name="connsiteY8" fmla="*/ 6111 h 200599"/>
                <a:gd name="connsiteX0" fmla="*/ 0 w 60210"/>
                <a:gd name="connsiteY0" fmla="*/ 9055 h 201690"/>
                <a:gd name="connsiteX1" fmla="*/ 30105 w 60210"/>
                <a:gd name="connsiteY1" fmla="*/ 16581 h 201690"/>
                <a:gd name="connsiteX2" fmla="*/ 60210 w 60210"/>
                <a:gd name="connsiteY2" fmla="*/ 9055 h 201690"/>
                <a:gd name="connsiteX3" fmla="*/ 60209 w 60210"/>
                <a:gd name="connsiteY3" fmla="*/ 194085 h 201690"/>
                <a:gd name="connsiteX4" fmla="*/ 30104 w 60210"/>
                <a:gd name="connsiteY4" fmla="*/ 201611 h 201690"/>
                <a:gd name="connsiteX5" fmla="*/ 16641 w 60210"/>
                <a:gd name="connsiteY5" fmla="*/ 189689 h 201690"/>
                <a:gd name="connsiteX6" fmla="*/ 0 w 60210"/>
                <a:gd name="connsiteY6" fmla="*/ 9055 h 201690"/>
                <a:gd name="connsiteX0" fmla="*/ 24962 w 60210"/>
                <a:gd name="connsiteY0" fmla="*/ 2460 h 201690"/>
                <a:gd name="connsiteX1" fmla="*/ 30105 w 60210"/>
                <a:gd name="connsiteY1" fmla="*/ 1529 h 201690"/>
                <a:gd name="connsiteX2" fmla="*/ 60210 w 60210"/>
                <a:gd name="connsiteY2" fmla="*/ 9055 h 201690"/>
                <a:gd name="connsiteX3" fmla="*/ 30105 w 60210"/>
                <a:gd name="connsiteY3" fmla="*/ 16581 h 201690"/>
                <a:gd name="connsiteX4" fmla="*/ 24962 w 60210"/>
                <a:gd name="connsiteY4" fmla="*/ 2460 h 201690"/>
                <a:gd name="connsiteX0" fmla="*/ 60209 w 60210"/>
                <a:gd name="connsiteY0" fmla="*/ 9055 h 201690"/>
                <a:gd name="connsiteX1" fmla="*/ 30104 w 60210"/>
                <a:gd name="connsiteY1" fmla="*/ 16581 h 201690"/>
                <a:gd name="connsiteX2" fmla="*/ 16639 w 60210"/>
                <a:gd name="connsiteY2" fmla="*/ 4658 h 201690"/>
                <a:gd name="connsiteX3" fmla="*/ 30104 w 60210"/>
                <a:gd name="connsiteY3" fmla="*/ 1529 h 201690"/>
                <a:gd name="connsiteX4" fmla="*/ 60209 w 60210"/>
                <a:gd name="connsiteY4" fmla="*/ 9055 h 201690"/>
                <a:gd name="connsiteX5" fmla="*/ 60209 w 60210"/>
                <a:gd name="connsiteY5" fmla="*/ 194085 h 201690"/>
                <a:gd name="connsiteX6" fmla="*/ 30104 w 60210"/>
                <a:gd name="connsiteY6" fmla="*/ 201611 h 201690"/>
                <a:gd name="connsiteX7" fmla="*/ 19356 w 60210"/>
                <a:gd name="connsiteY7" fmla="*/ 189861 h 201690"/>
                <a:gd name="connsiteX8" fmla="*/ 13753 w 60210"/>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47" h="201690" stroke="0" extrusionOk="0">
                  <a:moveTo>
                    <a:pt x="0" y="9746"/>
                  </a:moveTo>
                  <a:cubicBezTo>
                    <a:pt x="0" y="13902"/>
                    <a:pt x="11018" y="16696"/>
                    <a:pt x="19242" y="16581"/>
                  </a:cubicBezTo>
                  <a:cubicBezTo>
                    <a:pt x="27467" y="16466"/>
                    <a:pt x="49347" y="13211"/>
                    <a:pt x="49347" y="9055"/>
                  </a:cubicBezTo>
                  <a:cubicBezTo>
                    <a:pt x="49347" y="70732"/>
                    <a:pt x="49346" y="132408"/>
                    <a:pt x="49346" y="194085"/>
                  </a:cubicBezTo>
                  <a:cubicBezTo>
                    <a:pt x="49346" y="198241"/>
                    <a:pt x="35868" y="201611"/>
                    <a:pt x="19241" y="201611"/>
                  </a:cubicBezTo>
                  <a:cubicBezTo>
                    <a:pt x="2614" y="201611"/>
                    <a:pt x="5778" y="193845"/>
                    <a:pt x="5778" y="189689"/>
                  </a:cubicBezTo>
                  <a:cubicBezTo>
                    <a:pt x="5778" y="128012"/>
                    <a:pt x="0" y="71423"/>
                    <a:pt x="0" y="9746"/>
                  </a:cubicBezTo>
                  <a:close/>
                </a:path>
                <a:path w="49347" h="201690" fill="lighten" stroke="0" extrusionOk="0">
                  <a:moveTo>
                    <a:pt x="14099" y="2460"/>
                  </a:moveTo>
                  <a:cubicBezTo>
                    <a:pt x="14099" y="-1696"/>
                    <a:pt x="13367" y="430"/>
                    <a:pt x="19242" y="1529"/>
                  </a:cubicBezTo>
                  <a:cubicBezTo>
                    <a:pt x="25117" y="2628"/>
                    <a:pt x="49347" y="4899"/>
                    <a:pt x="49347" y="9055"/>
                  </a:cubicBezTo>
                  <a:cubicBezTo>
                    <a:pt x="49347" y="13211"/>
                    <a:pt x="25117" y="17680"/>
                    <a:pt x="19242" y="16581"/>
                  </a:cubicBezTo>
                  <a:cubicBezTo>
                    <a:pt x="13367" y="15482"/>
                    <a:pt x="14099" y="6616"/>
                    <a:pt x="14099" y="2460"/>
                  </a:cubicBezTo>
                  <a:close/>
                </a:path>
                <a:path w="49347" h="201690" fill="none" extrusionOk="0">
                  <a:moveTo>
                    <a:pt x="49346" y="9055"/>
                  </a:moveTo>
                  <a:cubicBezTo>
                    <a:pt x="49346" y="13211"/>
                    <a:pt x="26503" y="17314"/>
                    <a:pt x="19241" y="16581"/>
                  </a:cubicBezTo>
                  <a:cubicBezTo>
                    <a:pt x="11979" y="15848"/>
                    <a:pt x="5776" y="8814"/>
                    <a:pt x="5776" y="4658"/>
                  </a:cubicBezTo>
                  <a:cubicBezTo>
                    <a:pt x="5776" y="502"/>
                    <a:pt x="11979" y="796"/>
                    <a:pt x="19241" y="1529"/>
                  </a:cubicBezTo>
                  <a:cubicBezTo>
                    <a:pt x="26503" y="2262"/>
                    <a:pt x="49346" y="4899"/>
                    <a:pt x="49346" y="9055"/>
                  </a:cubicBezTo>
                  <a:lnTo>
                    <a:pt x="49346" y="194085"/>
                  </a:lnTo>
                  <a:cubicBezTo>
                    <a:pt x="49346" y="198241"/>
                    <a:pt x="26050" y="202315"/>
                    <a:pt x="19241" y="201611"/>
                  </a:cubicBezTo>
                  <a:cubicBezTo>
                    <a:pt x="12432" y="200907"/>
                    <a:pt x="8493" y="194017"/>
                    <a:pt x="8493" y="189861"/>
                  </a:cubicBezTo>
                  <a:cubicBezTo>
                    <a:pt x="8493" y="128184"/>
                    <a:pt x="2890" y="68879"/>
                    <a:pt x="2890" y="7202"/>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92" name="Cilindro 138">
              <a:extLst>
                <a:ext uri="{FF2B5EF4-FFF2-40B4-BE49-F238E27FC236}">
                  <a16:creationId xmlns="" xmlns:a16="http://schemas.microsoft.com/office/drawing/2014/main" id="{9BB308AC-9E4B-4605-92A7-C22D333D0BA7}"/>
                </a:ext>
              </a:extLst>
            </p:cNvPr>
            <p:cNvSpPr/>
            <p:nvPr/>
          </p:nvSpPr>
          <p:spPr bwMode="auto">
            <a:xfrm rot="4922892">
              <a:off x="4923629" y="3060474"/>
              <a:ext cx="44361" cy="184425"/>
            </a:xfrm>
            <a:custGeom>
              <a:avLst/>
              <a:gdLst>
                <a:gd name="connsiteX0" fmla="*/ 0 w 60209"/>
                <a:gd name="connsiteY0" fmla="*/ 7526 h 200082"/>
                <a:gd name="connsiteX1" fmla="*/ 30105 w 60209"/>
                <a:gd name="connsiteY1" fmla="*/ 15052 h 200082"/>
                <a:gd name="connsiteX2" fmla="*/ 60210 w 60209"/>
                <a:gd name="connsiteY2" fmla="*/ 7526 h 200082"/>
                <a:gd name="connsiteX3" fmla="*/ 60209 w 60209"/>
                <a:gd name="connsiteY3" fmla="*/ 192556 h 200082"/>
                <a:gd name="connsiteX4" fmla="*/ 30104 w 60209"/>
                <a:gd name="connsiteY4" fmla="*/ 200082 h 200082"/>
                <a:gd name="connsiteX5" fmla="*/ -1 w 60209"/>
                <a:gd name="connsiteY5" fmla="*/ 192556 h 200082"/>
                <a:gd name="connsiteX6" fmla="*/ 0 w 60209"/>
                <a:gd name="connsiteY6" fmla="*/ 7526 h 200082"/>
                <a:gd name="connsiteX0" fmla="*/ 0 w 60209"/>
                <a:gd name="connsiteY0" fmla="*/ 7526 h 200082"/>
                <a:gd name="connsiteX1" fmla="*/ 30105 w 60209"/>
                <a:gd name="connsiteY1" fmla="*/ 0 h 200082"/>
                <a:gd name="connsiteX2" fmla="*/ 60210 w 60209"/>
                <a:gd name="connsiteY2" fmla="*/ 7526 h 200082"/>
                <a:gd name="connsiteX3" fmla="*/ 30105 w 60209"/>
                <a:gd name="connsiteY3" fmla="*/ 15052 h 200082"/>
                <a:gd name="connsiteX4" fmla="*/ 0 w 60209"/>
                <a:gd name="connsiteY4" fmla="*/ 7526 h 200082"/>
                <a:gd name="connsiteX0" fmla="*/ 60209 w 60209"/>
                <a:gd name="connsiteY0" fmla="*/ 7526 h 200082"/>
                <a:gd name="connsiteX1" fmla="*/ 30104 w 60209"/>
                <a:gd name="connsiteY1" fmla="*/ 15052 h 200082"/>
                <a:gd name="connsiteX2" fmla="*/ -1 w 60209"/>
                <a:gd name="connsiteY2" fmla="*/ 7526 h 200082"/>
                <a:gd name="connsiteX3" fmla="*/ 30104 w 60209"/>
                <a:gd name="connsiteY3" fmla="*/ 0 h 200082"/>
                <a:gd name="connsiteX4" fmla="*/ 60209 w 60209"/>
                <a:gd name="connsiteY4" fmla="*/ 7526 h 200082"/>
                <a:gd name="connsiteX5" fmla="*/ 60209 w 60209"/>
                <a:gd name="connsiteY5" fmla="*/ 192556 h 200082"/>
                <a:gd name="connsiteX6" fmla="*/ 30104 w 60209"/>
                <a:gd name="connsiteY6" fmla="*/ 200082 h 200082"/>
                <a:gd name="connsiteX7" fmla="*/ -1 w 60209"/>
                <a:gd name="connsiteY7" fmla="*/ 192556 h 200082"/>
                <a:gd name="connsiteX8" fmla="*/ 0 w 60209"/>
                <a:gd name="connsiteY8" fmla="*/ 7526 h 200082"/>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0 w 60211"/>
                <a:gd name="connsiteY5" fmla="*/ 192556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408 w 60211"/>
                <a:gd name="connsiteY8" fmla="*/ 11105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754 w 60211"/>
                <a:gd name="connsiteY8" fmla="*/ 5673 h 200161"/>
                <a:gd name="connsiteX0" fmla="*/ 0 w 60210"/>
                <a:gd name="connsiteY0" fmla="*/ 7964 h 200599"/>
                <a:gd name="connsiteX1" fmla="*/ 30105 w 60210"/>
                <a:gd name="connsiteY1" fmla="*/ 15490 h 200599"/>
                <a:gd name="connsiteX2" fmla="*/ 60210 w 60210"/>
                <a:gd name="connsiteY2" fmla="*/ 7964 h 200599"/>
                <a:gd name="connsiteX3" fmla="*/ 60209 w 60210"/>
                <a:gd name="connsiteY3" fmla="*/ 192994 h 200599"/>
                <a:gd name="connsiteX4" fmla="*/ 30104 w 60210"/>
                <a:gd name="connsiteY4" fmla="*/ 200520 h 200599"/>
                <a:gd name="connsiteX5" fmla="*/ 16641 w 60210"/>
                <a:gd name="connsiteY5" fmla="*/ 188598 h 200599"/>
                <a:gd name="connsiteX6" fmla="*/ 0 w 60210"/>
                <a:gd name="connsiteY6" fmla="*/ 7964 h 200599"/>
                <a:gd name="connsiteX0" fmla="*/ 0 w 60210"/>
                <a:gd name="connsiteY0" fmla="*/ 7964 h 200599"/>
                <a:gd name="connsiteX1" fmla="*/ 30105 w 60210"/>
                <a:gd name="connsiteY1" fmla="*/ 438 h 200599"/>
                <a:gd name="connsiteX2" fmla="*/ 60210 w 60210"/>
                <a:gd name="connsiteY2" fmla="*/ 7964 h 200599"/>
                <a:gd name="connsiteX3" fmla="*/ 30105 w 60210"/>
                <a:gd name="connsiteY3" fmla="*/ 15490 h 200599"/>
                <a:gd name="connsiteX4" fmla="*/ 0 w 60210"/>
                <a:gd name="connsiteY4" fmla="*/ 7964 h 200599"/>
                <a:gd name="connsiteX0" fmla="*/ 60209 w 60210"/>
                <a:gd name="connsiteY0" fmla="*/ 7964 h 200599"/>
                <a:gd name="connsiteX1" fmla="*/ 30104 w 60210"/>
                <a:gd name="connsiteY1" fmla="*/ 15490 h 200599"/>
                <a:gd name="connsiteX2" fmla="*/ 16639 w 60210"/>
                <a:gd name="connsiteY2" fmla="*/ 3567 h 200599"/>
                <a:gd name="connsiteX3" fmla="*/ 30104 w 60210"/>
                <a:gd name="connsiteY3" fmla="*/ 438 h 200599"/>
                <a:gd name="connsiteX4" fmla="*/ 60209 w 60210"/>
                <a:gd name="connsiteY4" fmla="*/ 7964 h 200599"/>
                <a:gd name="connsiteX5" fmla="*/ 60209 w 60210"/>
                <a:gd name="connsiteY5" fmla="*/ 192994 h 200599"/>
                <a:gd name="connsiteX6" fmla="*/ 30104 w 60210"/>
                <a:gd name="connsiteY6" fmla="*/ 200520 h 200599"/>
                <a:gd name="connsiteX7" fmla="*/ 19356 w 60210"/>
                <a:gd name="connsiteY7" fmla="*/ 188770 h 200599"/>
                <a:gd name="connsiteX8" fmla="*/ 13753 w 60210"/>
                <a:gd name="connsiteY8" fmla="*/ 6111 h 200599"/>
                <a:gd name="connsiteX0" fmla="*/ 0 w 60210"/>
                <a:gd name="connsiteY0" fmla="*/ 9055 h 201690"/>
                <a:gd name="connsiteX1" fmla="*/ 30105 w 60210"/>
                <a:gd name="connsiteY1" fmla="*/ 16581 h 201690"/>
                <a:gd name="connsiteX2" fmla="*/ 60210 w 60210"/>
                <a:gd name="connsiteY2" fmla="*/ 9055 h 201690"/>
                <a:gd name="connsiteX3" fmla="*/ 60209 w 60210"/>
                <a:gd name="connsiteY3" fmla="*/ 194085 h 201690"/>
                <a:gd name="connsiteX4" fmla="*/ 30104 w 60210"/>
                <a:gd name="connsiteY4" fmla="*/ 201611 h 201690"/>
                <a:gd name="connsiteX5" fmla="*/ 16641 w 60210"/>
                <a:gd name="connsiteY5" fmla="*/ 189689 h 201690"/>
                <a:gd name="connsiteX6" fmla="*/ 0 w 60210"/>
                <a:gd name="connsiteY6" fmla="*/ 9055 h 201690"/>
                <a:gd name="connsiteX0" fmla="*/ 24962 w 60210"/>
                <a:gd name="connsiteY0" fmla="*/ 2460 h 201690"/>
                <a:gd name="connsiteX1" fmla="*/ 30105 w 60210"/>
                <a:gd name="connsiteY1" fmla="*/ 1529 h 201690"/>
                <a:gd name="connsiteX2" fmla="*/ 60210 w 60210"/>
                <a:gd name="connsiteY2" fmla="*/ 9055 h 201690"/>
                <a:gd name="connsiteX3" fmla="*/ 30105 w 60210"/>
                <a:gd name="connsiteY3" fmla="*/ 16581 h 201690"/>
                <a:gd name="connsiteX4" fmla="*/ 24962 w 60210"/>
                <a:gd name="connsiteY4" fmla="*/ 2460 h 201690"/>
                <a:gd name="connsiteX0" fmla="*/ 60209 w 60210"/>
                <a:gd name="connsiteY0" fmla="*/ 9055 h 201690"/>
                <a:gd name="connsiteX1" fmla="*/ 30104 w 60210"/>
                <a:gd name="connsiteY1" fmla="*/ 16581 h 201690"/>
                <a:gd name="connsiteX2" fmla="*/ 16639 w 60210"/>
                <a:gd name="connsiteY2" fmla="*/ 4658 h 201690"/>
                <a:gd name="connsiteX3" fmla="*/ 30104 w 60210"/>
                <a:gd name="connsiteY3" fmla="*/ 1529 h 201690"/>
                <a:gd name="connsiteX4" fmla="*/ 60209 w 60210"/>
                <a:gd name="connsiteY4" fmla="*/ 9055 h 201690"/>
                <a:gd name="connsiteX5" fmla="*/ 60209 w 60210"/>
                <a:gd name="connsiteY5" fmla="*/ 194085 h 201690"/>
                <a:gd name="connsiteX6" fmla="*/ 30104 w 60210"/>
                <a:gd name="connsiteY6" fmla="*/ 201611 h 201690"/>
                <a:gd name="connsiteX7" fmla="*/ 19356 w 60210"/>
                <a:gd name="connsiteY7" fmla="*/ 189861 h 201690"/>
                <a:gd name="connsiteX8" fmla="*/ 13753 w 60210"/>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 name="connsiteX0" fmla="*/ 0 w 49347"/>
                <a:gd name="connsiteY0" fmla="*/ 9746 h 201697"/>
                <a:gd name="connsiteX1" fmla="*/ 19242 w 49347"/>
                <a:gd name="connsiteY1" fmla="*/ 16581 h 201697"/>
                <a:gd name="connsiteX2" fmla="*/ 49347 w 49347"/>
                <a:gd name="connsiteY2" fmla="*/ 9055 h 201697"/>
                <a:gd name="connsiteX3" fmla="*/ 49346 w 49347"/>
                <a:gd name="connsiteY3" fmla="*/ 194085 h 201697"/>
                <a:gd name="connsiteX4" fmla="*/ 19241 w 49347"/>
                <a:gd name="connsiteY4" fmla="*/ 201611 h 201697"/>
                <a:gd name="connsiteX5" fmla="*/ 5778 w 49347"/>
                <a:gd name="connsiteY5" fmla="*/ 189689 h 201697"/>
                <a:gd name="connsiteX6" fmla="*/ 0 w 49347"/>
                <a:gd name="connsiteY6" fmla="*/ 9746 h 201697"/>
                <a:gd name="connsiteX0" fmla="*/ 14099 w 49347"/>
                <a:gd name="connsiteY0" fmla="*/ 2460 h 201697"/>
                <a:gd name="connsiteX1" fmla="*/ 19242 w 49347"/>
                <a:gd name="connsiteY1" fmla="*/ 1529 h 201697"/>
                <a:gd name="connsiteX2" fmla="*/ 49347 w 49347"/>
                <a:gd name="connsiteY2" fmla="*/ 9055 h 201697"/>
                <a:gd name="connsiteX3" fmla="*/ 19242 w 49347"/>
                <a:gd name="connsiteY3" fmla="*/ 16581 h 201697"/>
                <a:gd name="connsiteX4" fmla="*/ 14099 w 49347"/>
                <a:gd name="connsiteY4" fmla="*/ 2460 h 201697"/>
                <a:gd name="connsiteX0" fmla="*/ 49346 w 49347"/>
                <a:gd name="connsiteY0" fmla="*/ 9055 h 201697"/>
                <a:gd name="connsiteX1" fmla="*/ 19241 w 49347"/>
                <a:gd name="connsiteY1" fmla="*/ 16581 h 201697"/>
                <a:gd name="connsiteX2" fmla="*/ 5776 w 49347"/>
                <a:gd name="connsiteY2" fmla="*/ 4658 h 201697"/>
                <a:gd name="connsiteX3" fmla="*/ 19241 w 49347"/>
                <a:gd name="connsiteY3" fmla="*/ 1529 h 201697"/>
                <a:gd name="connsiteX4" fmla="*/ 49346 w 49347"/>
                <a:gd name="connsiteY4" fmla="*/ 9055 h 201697"/>
                <a:gd name="connsiteX5" fmla="*/ 49346 w 49347"/>
                <a:gd name="connsiteY5" fmla="*/ 194085 h 201697"/>
                <a:gd name="connsiteX6" fmla="*/ 19241 w 49347"/>
                <a:gd name="connsiteY6" fmla="*/ 201611 h 201697"/>
                <a:gd name="connsiteX7" fmla="*/ 5814 w 49347"/>
                <a:gd name="connsiteY7" fmla="*/ 189674 h 201697"/>
                <a:gd name="connsiteX8" fmla="*/ 2890 w 49347"/>
                <a:gd name="connsiteY8" fmla="*/ 7202 h 201697"/>
                <a:gd name="connsiteX0" fmla="*/ 0 w 49347"/>
                <a:gd name="connsiteY0" fmla="*/ 9746 h 201696"/>
                <a:gd name="connsiteX1" fmla="*/ 19242 w 49347"/>
                <a:gd name="connsiteY1" fmla="*/ 16581 h 201696"/>
                <a:gd name="connsiteX2" fmla="*/ 49347 w 49347"/>
                <a:gd name="connsiteY2" fmla="*/ 9055 h 201696"/>
                <a:gd name="connsiteX3" fmla="*/ 49346 w 49347"/>
                <a:gd name="connsiteY3" fmla="*/ 194085 h 201696"/>
                <a:gd name="connsiteX4" fmla="*/ 19241 w 49347"/>
                <a:gd name="connsiteY4" fmla="*/ 201611 h 201696"/>
                <a:gd name="connsiteX5" fmla="*/ 5778 w 49347"/>
                <a:gd name="connsiteY5" fmla="*/ 189689 h 201696"/>
                <a:gd name="connsiteX6" fmla="*/ 0 w 49347"/>
                <a:gd name="connsiteY6" fmla="*/ 9746 h 201696"/>
                <a:gd name="connsiteX0" fmla="*/ 14099 w 49347"/>
                <a:gd name="connsiteY0" fmla="*/ 2460 h 201696"/>
                <a:gd name="connsiteX1" fmla="*/ 19242 w 49347"/>
                <a:gd name="connsiteY1" fmla="*/ 1529 h 201696"/>
                <a:gd name="connsiteX2" fmla="*/ 49347 w 49347"/>
                <a:gd name="connsiteY2" fmla="*/ 9055 h 201696"/>
                <a:gd name="connsiteX3" fmla="*/ 19242 w 49347"/>
                <a:gd name="connsiteY3" fmla="*/ 16581 h 201696"/>
                <a:gd name="connsiteX4" fmla="*/ 14099 w 49347"/>
                <a:gd name="connsiteY4" fmla="*/ 2460 h 201696"/>
                <a:gd name="connsiteX0" fmla="*/ 49346 w 49347"/>
                <a:gd name="connsiteY0" fmla="*/ 9055 h 201696"/>
                <a:gd name="connsiteX1" fmla="*/ 19241 w 49347"/>
                <a:gd name="connsiteY1" fmla="*/ 16581 h 201696"/>
                <a:gd name="connsiteX2" fmla="*/ 5776 w 49347"/>
                <a:gd name="connsiteY2" fmla="*/ 4658 h 201696"/>
                <a:gd name="connsiteX3" fmla="*/ 19241 w 49347"/>
                <a:gd name="connsiteY3" fmla="*/ 1529 h 201696"/>
                <a:gd name="connsiteX4" fmla="*/ 49346 w 49347"/>
                <a:gd name="connsiteY4" fmla="*/ 9055 h 201696"/>
                <a:gd name="connsiteX5" fmla="*/ 49346 w 49347"/>
                <a:gd name="connsiteY5" fmla="*/ 194085 h 201696"/>
                <a:gd name="connsiteX6" fmla="*/ 19241 w 49347"/>
                <a:gd name="connsiteY6" fmla="*/ 201611 h 201696"/>
                <a:gd name="connsiteX7" fmla="*/ 5814 w 49347"/>
                <a:gd name="connsiteY7" fmla="*/ 189674 h 201696"/>
                <a:gd name="connsiteX8" fmla="*/ 8418 w 49347"/>
                <a:gd name="connsiteY8" fmla="*/ 4633 h 201696"/>
                <a:gd name="connsiteX0" fmla="*/ 0 w 49347"/>
                <a:gd name="connsiteY0" fmla="*/ 9746 h 201696"/>
                <a:gd name="connsiteX1" fmla="*/ 19242 w 49347"/>
                <a:gd name="connsiteY1" fmla="*/ 16581 h 201696"/>
                <a:gd name="connsiteX2" fmla="*/ 49347 w 49347"/>
                <a:gd name="connsiteY2" fmla="*/ 9055 h 201696"/>
                <a:gd name="connsiteX3" fmla="*/ 49346 w 49347"/>
                <a:gd name="connsiteY3" fmla="*/ 194085 h 201696"/>
                <a:gd name="connsiteX4" fmla="*/ 19241 w 49347"/>
                <a:gd name="connsiteY4" fmla="*/ 201611 h 201696"/>
                <a:gd name="connsiteX5" fmla="*/ 5778 w 49347"/>
                <a:gd name="connsiteY5" fmla="*/ 189689 h 201696"/>
                <a:gd name="connsiteX6" fmla="*/ 0 w 49347"/>
                <a:gd name="connsiteY6" fmla="*/ 9746 h 201696"/>
                <a:gd name="connsiteX0" fmla="*/ 14099 w 49347"/>
                <a:gd name="connsiteY0" fmla="*/ 2460 h 201696"/>
                <a:gd name="connsiteX1" fmla="*/ 19242 w 49347"/>
                <a:gd name="connsiteY1" fmla="*/ 1529 h 201696"/>
                <a:gd name="connsiteX2" fmla="*/ 49347 w 49347"/>
                <a:gd name="connsiteY2" fmla="*/ 9055 h 201696"/>
                <a:gd name="connsiteX3" fmla="*/ 19242 w 49347"/>
                <a:gd name="connsiteY3" fmla="*/ 16581 h 201696"/>
                <a:gd name="connsiteX4" fmla="*/ 14099 w 49347"/>
                <a:gd name="connsiteY4" fmla="*/ 2460 h 201696"/>
                <a:gd name="connsiteX0" fmla="*/ 49346 w 49347"/>
                <a:gd name="connsiteY0" fmla="*/ 9055 h 201696"/>
                <a:gd name="connsiteX1" fmla="*/ 19241 w 49347"/>
                <a:gd name="connsiteY1" fmla="*/ 16581 h 201696"/>
                <a:gd name="connsiteX2" fmla="*/ 5776 w 49347"/>
                <a:gd name="connsiteY2" fmla="*/ 4658 h 201696"/>
                <a:gd name="connsiteX3" fmla="*/ 19241 w 49347"/>
                <a:gd name="connsiteY3" fmla="*/ 1529 h 201696"/>
                <a:gd name="connsiteX4" fmla="*/ 49346 w 49347"/>
                <a:gd name="connsiteY4" fmla="*/ 9055 h 201696"/>
                <a:gd name="connsiteX5" fmla="*/ 49346 w 49347"/>
                <a:gd name="connsiteY5" fmla="*/ 194085 h 201696"/>
                <a:gd name="connsiteX6" fmla="*/ 19241 w 49347"/>
                <a:gd name="connsiteY6" fmla="*/ 201611 h 201696"/>
                <a:gd name="connsiteX7" fmla="*/ 5814 w 49347"/>
                <a:gd name="connsiteY7" fmla="*/ 189674 h 201696"/>
                <a:gd name="connsiteX8" fmla="*/ 8418 w 49347"/>
                <a:gd name="connsiteY8" fmla="*/ 4633 h 201696"/>
                <a:gd name="connsiteX0" fmla="*/ 5181 w 43810"/>
                <a:gd name="connsiteY0" fmla="*/ 10494 h 201696"/>
                <a:gd name="connsiteX1" fmla="*/ 13705 w 43810"/>
                <a:gd name="connsiteY1" fmla="*/ 16581 h 201696"/>
                <a:gd name="connsiteX2" fmla="*/ 43810 w 43810"/>
                <a:gd name="connsiteY2" fmla="*/ 9055 h 201696"/>
                <a:gd name="connsiteX3" fmla="*/ 43809 w 43810"/>
                <a:gd name="connsiteY3" fmla="*/ 194085 h 201696"/>
                <a:gd name="connsiteX4" fmla="*/ 13704 w 43810"/>
                <a:gd name="connsiteY4" fmla="*/ 201611 h 201696"/>
                <a:gd name="connsiteX5" fmla="*/ 241 w 43810"/>
                <a:gd name="connsiteY5" fmla="*/ 189689 h 201696"/>
                <a:gd name="connsiteX6" fmla="*/ 5181 w 43810"/>
                <a:gd name="connsiteY6" fmla="*/ 10494 h 201696"/>
                <a:gd name="connsiteX0" fmla="*/ 8562 w 43810"/>
                <a:gd name="connsiteY0" fmla="*/ 2460 h 201696"/>
                <a:gd name="connsiteX1" fmla="*/ 13705 w 43810"/>
                <a:gd name="connsiteY1" fmla="*/ 1529 h 201696"/>
                <a:gd name="connsiteX2" fmla="*/ 43810 w 43810"/>
                <a:gd name="connsiteY2" fmla="*/ 9055 h 201696"/>
                <a:gd name="connsiteX3" fmla="*/ 13705 w 43810"/>
                <a:gd name="connsiteY3" fmla="*/ 16581 h 201696"/>
                <a:gd name="connsiteX4" fmla="*/ 8562 w 43810"/>
                <a:gd name="connsiteY4" fmla="*/ 2460 h 201696"/>
                <a:gd name="connsiteX0" fmla="*/ 43809 w 43810"/>
                <a:gd name="connsiteY0" fmla="*/ 9055 h 201696"/>
                <a:gd name="connsiteX1" fmla="*/ 13704 w 43810"/>
                <a:gd name="connsiteY1" fmla="*/ 16581 h 201696"/>
                <a:gd name="connsiteX2" fmla="*/ 239 w 43810"/>
                <a:gd name="connsiteY2" fmla="*/ 4658 h 201696"/>
                <a:gd name="connsiteX3" fmla="*/ 13704 w 43810"/>
                <a:gd name="connsiteY3" fmla="*/ 1529 h 201696"/>
                <a:gd name="connsiteX4" fmla="*/ 43809 w 43810"/>
                <a:gd name="connsiteY4" fmla="*/ 9055 h 201696"/>
                <a:gd name="connsiteX5" fmla="*/ 43809 w 43810"/>
                <a:gd name="connsiteY5" fmla="*/ 194085 h 201696"/>
                <a:gd name="connsiteX6" fmla="*/ 13704 w 43810"/>
                <a:gd name="connsiteY6" fmla="*/ 201611 h 201696"/>
                <a:gd name="connsiteX7" fmla="*/ 277 w 43810"/>
                <a:gd name="connsiteY7" fmla="*/ 189674 h 201696"/>
                <a:gd name="connsiteX8" fmla="*/ 2881 w 43810"/>
                <a:gd name="connsiteY8" fmla="*/ 4633 h 201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0" h="201696" stroke="0" extrusionOk="0">
                  <a:moveTo>
                    <a:pt x="5181" y="10494"/>
                  </a:moveTo>
                  <a:cubicBezTo>
                    <a:pt x="5181" y="14650"/>
                    <a:pt x="7267" y="16821"/>
                    <a:pt x="13705" y="16581"/>
                  </a:cubicBezTo>
                  <a:cubicBezTo>
                    <a:pt x="20143" y="16341"/>
                    <a:pt x="43810" y="13211"/>
                    <a:pt x="43810" y="9055"/>
                  </a:cubicBezTo>
                  <a:cubicBezTo>
                    <a:pt x="43810" y="70732"/>
                    <a:pt x="43809" y="132408"/>
                    <a:pt x="43809" y="194085"/>
                  </a:cubicBezTo>
                  <a:cubicBezTo>
                    <a:pt x="43809" y="198241"/>
                    <a:pt x="30331" y="201611"/>
                    <a:pt x="13704" y="201611"/>
                  </a:cubicBezTo>
                  <a:cubicBezTo>
                    <a:pt x="-2923" y="201611"/>
                    <a:pt x="241" y="193845"/>
                    <a:pt x="241" y="189689"/>
                  </a:cubicBezTo>
                  <a:cubicBezTo>
                    <a:pt x="241" y="128012"/>
                    <a:pt x="5181" y="72171"/>
                    <a:pt x="5181" y="10494"/>
                  </a:cubicBezTo>
                  <a:close/>
                </a:path>
                <a:path w="43810" h="201696" fill="lighten" stroke="0" extrusionOk="0">
                  <a:moveTo>
                    <a:pt x="8562" y="2460"/>
                  </a:moveTo>
                  <a:cubicBezTo>
                    <a:pt x="8562" y="-1696"/>
                    <a:pt x="7830" y="430"/>
                    <a:pt x="13705" y="1529"/>
                  </a:cubicBezTo>
                  <a:cubicBezTo>
                    <a:pt x="19580" y="2628"/>
                    <a:pt x="43810" y="4899"/>
                    <a:pt x="43810" y="9055"/>
                  </a:cubicBezTo>
                  <a:cubicBezTo>
                    <a:pt x="43810" y="13211"/>
                    <a:pt x="19580" y="17680"/>
                    <a:pt x="13705" y="16581"/>
                  </a:cubicBezTo>
                  <a:cubicBezTo>
                    <a:pt x="7830" y="15482"/>
                    <a:pt x="8562" y="6616"/>
                    <a:pt x="8562" y="2460"/>
                  </a:cubicBezTo>
                  <a:close/>
                </a:path>
                <a:path w="43810" h="201696" fill="none" extrusionOk="0">
                  <a:moveTo>
                    <a:pt x="43809" y="9055"/>
                  </a:moveTo>
                  <a:cubicBezTo>
                    <a:pt x="43809" y="13211"/>
                    <a:pt x="20966" y="17314"/>
                    <a:pt x="13704" y="16581"/>
                  </a:cubicBezTo>
                  <a:cubicBezTo>
                    <a:pt x="6442" y="15848"/>
                    <a:pt x="239" y="8814"/>
                    <a:pt x="239" y="4658"/>
                  </a:cubicBezTo>
                  <a:cubicBezTo>
                    <a:pt x="239" y="502"/>
                    <a:pt x="6442" y="796"/>
                    <a:pt x="13704" y="1529"/>
                  </a:cubicBezTo>
                  <a:cubicBezTo>
                    <a:pt x="20966" y="2262"/>
                    <a:pt x="43809" y="4899"/>
                    <a:pt x="43809" y="9055"/>
                  </a:cubicBezTo>
                  <a:lnTo>
                    <a:pt x="43809" y="194085"/>
                  </a:lnTo>
                  <a:cubicBezTo>
                    <a:pt x="43809" y="198241"/>
                    <a:pt x="20959" y="202346"/>
                    <a:pt x="13704" y="201611"/>
                  </a:cubicBezTo>
                  <a:cubicBezTo>
                    <a:pt x="6449" y="200876"/>
                    <a:pt x="277" y="193830"/>
                    <a:pt x="277" y="189674"/>
                  </a:cubicBezTo>
                  <a:cubicBezTo>
                    <a:pt x="277" y="127997"/>
                    <a:pt x="2881" y="66310"/>
                    <a:pt x="2881" y="4633"/>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93" name="Cilindro 192">
              <a:extLst>
                <a:ext uri="{FF2B5EF4-FFF2-40B4-BE49-F238E27FC236}">
                  <a16:creationId xmlns="" xmlns:a16="http://schemas.microsoft.com/office/drawing/2014/main" id="{F50DEF2A-3ADC-416A-95A8-FBA4FFEE5F25}"/>
                </a:ext>
              </a:extLst>
            </p:cNvPr>
            <p:cNvSpPr/>
            <p:nvPr/>
          </p:nvSpPr>
          <p:spPr bwMode="auto">
            <a:xfrm rot="5902862">
              <a:off x="5122539" y="3048101"/>
              <a:ext cx="42248" cy="211282"/>
            </a:xfrm>
            <a:prstGeom prst="can">
              <a:avLst/>
            </a:prstGeom>
            <a:ln w="3175">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94" name="Cilindro 193">
              <a:extLst>
                <a:ext uri="{FF2B5EF4-FFF2-40B4-BE49-F238E27FC236}">
                  <a16:creationId xmlns="" xmlns:a16="http://schemas.microsoft.com/office/drawing/2014/main" id="{BC297FA1-BFCF-45C8-932E-1FAC6E9F7D35}"/>
                </a:ext>
              </a:extLst>
            </p:cNvPr>
            <p:cNvSpPr/>
            <p:nvPr/>
          </p:nvSpPr>
          <p:spPr bwMode="auto">
            <a:xfrm rot="6305927">
              <a:off x="5356040" y="3077404"/>
              <a:ext cx="44361" cy="243511"/>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95" name="Cilindro 194">
              <a:extLst>
                <a:ext uri="{FF2B5EF4-FFF2-40B4-BE49-F238E27FC236}">
                  <a16:creationId xmlns="" xmlns:a16="http://schemas.microsoft.com/office/drawing/2014/main" id="{0C4B368C-6F70-49FC-BBC2-D9DC6CEEBD20}"/>
                </a:ext>
              </a:extLst>
            </p:cNvPr>
            <p:cNvSpPr/>
            <p:nvPr/>
          </p:nvSpPr>
          <p:spPr bwMode="auto">
            <a:xfrm rot="6740420">
              <a:off x="5594754" y="3151407"/>
              <a:ext cx="48584" cy="256045"/>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96" name="Cilindro 195">
              <a:extLst>
                <a:ext uri="{FF2B5EF4-FFF2-40B4-BE49-F238E27FC236}">
                  <a16:creationId xmlns="" xmlns:a16="http://schemas.microsoft.com/office/drawing/2014/main" id="{1BE15B2B-9CCD-46CC-83F9-0F9E9899C277}"/>
                </a:ext>
              </a:extLst>
            </p:cNvPr>
            <p:cNvSpPr/>
            <p:nvPr/>
          </p:nvSpPr>
          <p:spPr bwMode="auto">
            <a:xfrm rot="7416770">
              <a:off x="5991515" y="3381610"/>
              <a:ext cx="46473" cy="220234"/>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97" name="Cilindro 196">
              <a:extLst>
                <a:ext uri="{FF2B5EF4-FFF2-40B4-BE49-F238E27FC236}">
                  <a16:creationId xmlns="" xmlns:a16="http://schemas.microsoft.com/office/drawing/2014/main" id="{1675BCCE-14A0-4BCE-B0F6-F73809D0232D}"/>
                </a:ext>
              </a:extLst>
            </p:cNvPr>
            <p:cNvSpPr/>
            <p:nvPr/>
          </p:nvSpPr>
          <p:spPr bwMode="auto">
            <a:xfrm rot="7840132">
              <a:off x="6164552" y="3499400"/>
              <a:ext cx="54922" cy="238139"/>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98" name="Cilindro 197">
              <a:extLst>
                <a:ext uri="{FF2B5EF4-FFF2-40B4-BE49-F238E27FC236}">
                  <a16:creationId xmlns="" xmlns:a16="http://schemas.microsoft.com/office/drawing/2014/main" id="{D0C72464-A851-4614-83D4-D695A43997F0}"/>
                </a:ext>
              </a:extLst>
            </p:cNvPr>
            <p:cNvSpPr/>
            <p:nvPr/>
          </p:nvSpPr>
          <p:spPr bwMode="auto">
            <a:xfrm rot="7196224">
              <a:off x="5808237" y="3277459"/>
              <a:ext cx="54922" cy="213072"/>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sp>
        <p:nvSpPr>
          <p:cNvPr id="199" name="Cilindro 198">
            <a:extLst>
              <a:ext uri="{FF2B5EF4-FFF2-40B4-BE49-F238E27FC236}">
                <a16:creationId xmlns="" xmlns:a16="http://schemas.microsoft.com/office/drawing/2014/main" id="{53E84DC0-3646-4F83-89F8-7065D07B8789}"/>
              </a:ext>
            </a:extLst>
          </p:cNvPr>
          <p:cNvSpPr/>
          <p:nvPr/>
        </p:nvSpPr>
        <p:spPr bwMode="auto">
          <a:xfrm rot="3787819">
            <a:off x="6145535" y="2672057"/>
            <a:ext cx="46038" cy="222250"/>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00" name="Cilindro 198">
            <a:extLst>
              <a:ext uri="{FF2B5EF4-FFF2-40B4-BE49-F238E27FC236}">
                <a16:creationId xmlns="" xmlns:a16="http://schemas.microsoft.com/office/drawing/2014/main" id="{9EE86617-E8F5-48B4-B517-EC10C1E1395C}"/>
              </a:ext>
            </a:extLst>
          </p:cNvPr>
          <p:cNvSpPr/>
          <p:nvPr/>
        </p:nvSpPr>
        <p:spPr bwMode="auto">
          <a:xfrm rot="3787819">
            <a:off x="6298729" y="2599826"/>
            <a:ext cx="44450" cy="222250"/>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01" name="Cilindro 198">
            <a:extLst>
              <a:ext uri="{FF2B5EF4-FFF2-40B4-BE49-F238E27FC236}">
                <a16:creationId xmlns="" xmlns:a16="http://schemas.microsoft.com/office/drawing/2014/main" id="{19EC0D1C-55C7-4120-8F70-7D54D90B8A38}"/>
              </a:ext>
            </a:extLst>
          </p:cNvPr>
          <p:cNvSpPr/>
          <p:nvPr/>
        </p:nvSpPr>
        <p:spPr bwMode="auto">
          <a:xfrm rot="3787819">
            <a:off x="6450335" y="2524420"/>
            <a:ext cx="46037" cy="222250"/>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02" name="Cilindro 198">
            <a:extLst>
              <a:ext uri="{FF2B5EF4-FFF2-40B4-BE49-F238E27FC236}">
                <a16:creationId xmlns="" xmlns:a16="http://schemas.microsoft.com/office/drawing/2014/main" id="{47678EE0-9BAD-4885-92E3-1059D5F0BEC2}"/>
              </a:ext>
            </a:extLst>
          </p:cNvPr>
          <p:cNvSpPr/>
          <p:nvPr/>
        </p:nvSpPr>
        <p:spPr bwMode="auto">
          <a:xfrm rot="3787819">
            <a:off x="6629722" y="2427582"/>
            <a:ext cx="46038" cy="222250"/>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03" name="Cilindro 198">
            <a:extLst>
              <a:ext uri="{FF2B5EF4-FFF2-40B4-BE49-F238E27FC236}">
                <a16:creationId xmlns="" xmlns:a16="http://schemas.microsoft.com/office/drawing/2014/main" id="{546C6397-1928-428A-9D91-30135ABC8E16}"/>
              </a:ext>
            </a:extLst>
          </p:cNvPr>
          <p:cNvSpPr/>
          <p:nvPr/>
        </p:nvSpPr>
        <p:spPr bwMode="auto">
          <a:xfrm rot="3787819">
            <a:off x="6764660" y="2348207"/>
            <a:ext cx="46038" cy="222250"/>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04" name="Cilindro 198">
            <a:extLst>
              <a:ext uri="{FF2B5EF4-FFF2-40B4-BE49-F238E27FC236}">
                <a16:creationId xmlns="" xmlns:a16="http://schemas.microsoft.com/office/drawing/2014/main" id="{3893C6F7-48E7-47C3-A0D0-D079CC656793}"/>
              </a:ext>
            </a:extLst>
          </p:cNvPr>
          <p:cNvSpPr/>
          <p:nvPr/>
        </p:nvSpPr>
        <p:spPr bwMode="auto">
          <a:xfrm rot="3787819">
            <a:off x="6907535" y="2237082"/>
            <a:ext cx="46038" cy="222250"/>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05" name="Cilindro 198">
            <a:extLst>
              <a:ext uri="{FF2B5EF4-FFF2-40B4-BE49-F238E27FC236}">
                <a16:creationId xmlns="" xmlns:a16="http://schemas.microsoft.com/office/drawing/2014/main" id="{B13BAAF2-27D4-413D-854C-F00B9A7D9B66}"/>
              </a:ext>
            </a:extLst>
          </p:cNvPr>
          <p:cNvSpPr/>
          <p:nvPr/>
        </p:nvSpPr>
        <p:spPr bwMode="auto">
          <a:xfrm rot="3787819">
            <a:off x="7060729" y="2164851"/>
            <a:ext cx="44450" cy="222250"/>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06" name="Cilindro 198">
            <a:extLst>
              <a:ext uri="{FF2B5EF4-FFF2-40B4-BE49-F238E27FC236}">
                <a16:creationId xmlns="" xmlns:a16="http://schemas.microsoft.com/office/drawing/2014/main" id="{E7AE2ACC-6564-4D96-804F-4D3C25E4FC19}"/>
              </a:ext>
            </a:extLst>
          </p:cNvPr>
          <p:cNvSpPr/>
          <p:nvPr/>
        </p:nvSpPr>
        <p:spPr bwMode="auto">
          <a:xfrm rot="3787819">
            <a:off x="7212335" y="2092620"/>
            <a:ext cx="46037" cy="222250"/>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07" name="Cilindro 198">
            <a:extLst>
              <a:ext uri="{FF2B5EF4-FFF2-40B4-BE49-F238E27FC236}">
                <a16:creationId xmlns="" xmlns:a16="http://schemas.microsoft.com/office/drawing/2014/main" id="{9828A8BA-DCB2-4EFC-A17D-F7559AFFDCB0}"/>
              </a:ext>
            </a:extLst>
          </p:cNvPr>
          <p:cNvSpPr/>
          <p:nvPr/>
        </p:nvSpPr>
        <p:spPr bwMode="auto">
          <a:xfrm rot="3787819">
            <a:off x="7364735" y="2021182"/>
            <a:ext cx="46038" cy="222250"/>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08" name="Cilindro 198">
            <a:extLst>
              <a:ext uri="{FF2B5EF4-FFF2-40B4-BE49-F238E27FC236}">
                <a16:creationId xmlns="" xmlns:a16="http://schemas.microsoft.com/office/drawing/2014/main" id="{982DED33-79F1-4945-AFD6-45E460D9857D}"/>
              </a:ext>
            </a:extLst>
          </p:cNvPr>
          <p:cNvSpPr/>
          <p:nvPr/>
        </p:nvSpPr>
        <p:spPr bwMode="auto">
          <a:xfrm rot="3787819">
            <a:off x="7517929" y="1948951"/>
            <a:ext cx="44450" cy="222250"/>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09" name="Cilindro 198">
            <a:extLst>
              <a:ext uri="{FF2B5EF4-FFF2-40B4-BE49-F238E27FC236}">
                <a16:creationId xmlns="" xmlns:a16="http://schemas.microsoft.com/office/drawing/2014/main" id="{79DE789E-C5A5-436D-A530-79CB11563165}"/>
              </a:ext>
            </a:extLst>
          </p:cNvPr>
          <p:cNvSpPr/>
          <p:nvPr/>
        </p:nvSpPr>
        <p:spPr bwMode="auto">
          <a:xfrm rot="3787819">
            <a:off x="7669535" y="1876720"/>
            <a:ext cx="46037" cy="222250"/>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10" name="Cilindro 198">
            <a:extLst>
              <a:ext uri="{FF2B5EF4-FFF2-40B4-BE49-F238E27FC236}">
                <a16:creationId xmlns="" xmlns:a16="http://schemas.microsoft.com/office/drawing/2014/main" id="{B3721181-C282-4960-ABC4-F9FCD3EF8629}"/>
              </a:ext>
            </a:extLst>
          </p:cNvPr>
          <p:cNvSpPr/>
          <p:nvPr/>
        </p:nvSpPr>
        <p:spPr bwMode="auto">
          <a:xfrm rot="3787819">
            <a:off x="7821935" y="1805282"/>
            <a:ext cx="46038" cy="222250"/>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11" name="Cilindro 198">
            <a:extLst>
              <a:ext uri="{FF2B5EF4-FFF2-40B4-BE49-F238E27FC236}">
                <a16:creationId xmlns="" xmlns:a16="http://schemas.microsoft.com/office/drawing/2014/main" id="{A9E29166-538F-4DC6-9A18-7C7F4253A6E2}"/>
              </a:ext>
            </a:extLst>
          </p:cNvPr>
          <p:cNvSpPr/>
          <p:nvPr/>
        </p:nvSpPr>
        <p:spPr bwMode="auto">
          <a:xfrm rot="3787819">
            <a:off x="7974335" y="1732257"/>
            <a:ext cx="46038" cy="222250"/>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12" name="Cilindro 198">
            <a:extLst>
              <a:ext uri="{FF2B5EF4-FFF2-40B4-BE49-F238E27FC236}">
                <a16:creationId xmlns="" xmlns:a16="http://schemas.microsoft.com/office/drawing/2014/main" id="{A362E46E-8BDF-4E80-87EC-3AEE8AE86E00}"/>
              </a:ext>
            </a:extLst>
          </p:cNvPr>
          <p:cNvSpPr/>
          <p:nvPr/>
        </p:nvSpPr>
        <p:spPr bwMode="auto">
          <a:xfrm rot="4173103">
            <a:off x="4556448" y="2151357"/>
            <a:ext cx="46037" cy="231775"/>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13" name="Cilindro 198">
            <a:extLst>
              <a:ext uri="{FF2B5EF4-FFF2-40B4-BE49-F238E27FC236}">
                <a16:creationId xmlns="" xmlns:a16="http://schemas.microsoft.com/office/drawing/2014/main" id="{98C3038B-366D-4207-AA1A-E3CF561990D2}"/>
              </a:ext>
            </a:extLst>
          </p:cNvPr>
          <p:cNvSpPr/>
          <p:nvPr/>
        </p:nvSpPr>
        <p:spPr bwMode="auto">
          <a:xfrm rot="4173103">
            <a:off x="4708848" y="2079919"/>
            <a:ext cx="46038" cy="231775"/>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14" name="Cilindro 198">
            <a:extLst>
              <a:ext uri="{FF2B5EF4-FFF2-40B4-BE49-F238E27FC236}">
                <a16:creationId xmlns="" xmlns:a16="http://schemas.microsoft.com/office/drawing/2014/main" id="{D3B1B0BC-E1EB-4735-BC42-5A5B1748D6F4}"/>
              </a:ext>
            </a:extLst>
          </p:cNvPr>
          <p:cNvSpPr/>
          <p:nvPr/>
        </p:nvSpPr>
        <p:spPr bwMode="auto">
          <a:xfrm rot="4173103">
            <a:off x="4861248" y="2006894"/>
            <a:ext cx="46038" cy="231775"/>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15" name="Cilindro 198">
            <a:extLst>
              <a:ext uri="{FF2B5EF4-FFF2-40B4-BE49-F238E27FC236}">
                <a16:creationId xmlns="" xmlns:a16="http://schemas.microsoft.com/office/drawing/2014/main" id="{2DFAC2AE-9B0B-4A73-A8FB-B753C0C1EB3B}"/>
              </a:ext>
            </a:extLst>
          </p:cNvPr>
          <p:cNvSpPr/>
          <p:nvPr/>
        </p:nvSpPr>
        <p:spPr bwMode="auto">
          <a:xfrm rot="4173103">
            <a:off x="5013648" y="1935457"/>
            <a:ext cx="46037" cy="231775"/>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16" name="Cilindro 198">
            <a:extLst>
              <a:ext uri="{FF2B5EF4-FFF2-40B4-BE49-F238E27FC236}">
                <a16:creationId xmlns="" xmlns:a16="http://schemas.microsoft.com/office/drawing/2014/main" id="{AF263C3B-BE3F-4EA5-B280-CDA0EFD87686}"/>
              </a:ext>
            </a:extLst>
          </p:cNvPr>
          <p:cNvSpPr/>
          <p:nvPr/>
        </p:nvSpPr>
        <p:spPr bwMode="auto">
          <a:xfrm rot="4173103">
            <a:off x="5266060" y="1864019"/>
            <a:ext cx="46038" cy="231775"/>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17" name="Cilindro 198">
            <a:extLst>
              <a:ext uri="{FF2B5EF4-FFF2-40B4-BE49-F238E27FC236}">
                <a16:creationId xmlns="" xmlns:a16="http://schemas.microsoft.com/office/drawing/2014/main" id="{046D4498-1AB3-444F-8B47-25C318B0C9D1}"/>
              </a:ext>
            </a:extLst>
          </p:cNvPr>
          <p:cNvSpPr/>
          <p:nvPr/>
        </p:nvSpPr>
        <p:spPr bwMode="auto">
          <a:xfrm rot="4173103">
            <a:off x="5951067" y="1572713"/>
            <a:ext cx="44450" cy="231775"/>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18" name="Cilindro 198">
            <a:extLst>
              <a:ext uri="{FF2B5EF4-FFF2-40B4-BE49-F238E27FC236}">
                <a16:creationId xmlns="" xmlns:a16="http://schemas.microsoft.com/office/drawing/2014/main" id="{FD8B7435-82A3-4A3F-A3D5-31C2BA4F6758}"/>
              </a:ext>
            </a:extLst>
          </p:cNvPr>
          <p:cNvSpPr/>
          <p:nvPr/>
        </p:nvSpPr>
        <p:spPr bwMode="auto">
          <a:xfrm rot="4173103">
            <a:off x="5483548" y="1748132"/>
            <a:ext cx="46037" cy="231775"/>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19" name="Cilindro 198">
            <a:extLst>
              <a:ext uri="{FF2B5EF4-FFF2-40B4-BE49-F238E27FC236}">
                <a16:creationId xmlns="" xmlns:a16="http://schemas.microsoft.com/office/drawing/2014/main" id="{F5EAAD56-490D-40B0-909C-3191FA83FBB2}"/>
              </a:ext>
            </a:extLst>
          </p:cNvPr>
          <p:cNvSpPr/>
          <p:nvPr/>
        </p:nvSpPr>
        <p:spPr bwMode="auto">
          <a:xfrm rot="4173103">
            <a:off x="5762154" y="1650500"/>
            <a:ext cx="44450" cy="231775"/>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20" name="Cilindro 198">
            <a:extLst>
              <a:ext uri="{FF2B5EF4-FFF2-40B4-BE49-F238E27FC236}">
                <a16:creationId xmlns="" xmlns:a16="http://schemas.microsoft.com/office/drawing/2014/main" id="{EEC4E951-76B3-4853-91EE-7FE79FCB6866}"/>
              </a:ext>
            </a:extLst>
          </p:cNvPr>
          <p:cNvSpPr/>
          <p:nvPr/>
        </p:nvSpPr>
        <p:spPr bwMode="auto">
          <a:xfrm rot="4173103">
            <a:off x="6209035" y="1495719"/>
            <a:ext cx="46038" cy="231775"/>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221" name="Cilindro 198">
            <a:extLst>
              <a:ext uri="{FF2B5EF4-FFF2-40B4-BE49-F238E27FC236}">
                <a16:creationId xmlns="" xmlns:a16="http://schemas.microsoft.com/office/drawing/2014/main" id="{89885C3E-E1B7-48BB-9A42-1FF82F8586DE}"/>
              </a:ext>
            </a:extLst>
          </p:cNvPr>
          <p:cNvSpPr/>
          <p:nvPr/>
        </p:nvSpPr>
        <p:spPr bwMode="auto">
          <a:xfrm rot="4173103">
            <a:off x="6362229" y="1431425"/>
            <a:ext cx="44450" cy="231775"/>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222" name="Cilindro 198">
            <a:extLst>
              <a:ext uri="{FF2B5EF4-FFF2-40B4-BE49-F238E27FC236}">
                <a16:creationId xmlns="" xmlns:a16="http://schemas.microsoft.com/office/drawing/2014/main" id="{7A8CEF05-570B-4F05-B04A-39668AC0A8B7}"/>
              </a:ext>
            </a:extLst>
          </p:cNvPr>
          <p:cNvSpPr/>
          <p:nvPr/>
        </p:nvSpPr>
        <p:spPr bwMode="auto">
          <a:xfrm rot="4173103">
            <a:off x="6513835" y="1359194"/>
            <a:ext cx="46038" cy="231775"/>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223" name="Cilindro 198">
            <a:extLst>
              <a:ext uri="{FF2B5EF4-FFF2-40B4-BE49-F238E27FC236}">
                <a16:creationId xmlns="" xmlns:a16="http://schemas.microsoft.com/office/drawing/2014/main" id="{583AC65B-F9D9-414E-9B4B-815145C6DF1D}"/>
              </a:ext>
            </a:extLst>
          </p:cNvPr>
          <p:cNvSpPr/>
          <p:nvPr/>
        </p:nvSpPr>
        <p:spPr bwMode="auto">
          <a:xfrm rot="4173103">
            <a:off x="6666235" y="1287757"/>
            <a:ext cx="46037" cy="231775"/>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grpSp>
        <p:nvGrpSpPr>
          <p:cNvPr id="225" name="Grupo 3">
            <a:extLst>
              <a:ext uri="{FF2B5EF4-FFF2-40B4-BE49-F238E27FC236}">
                <a16:creationId xmlns="" xmlns:a16="http://schemas.microsoft.com/office/drawing/2014/main" id="{266EF341-3036-46F8-95E4-C90F483DAE65}"/>
              </a:ext>
            </a:extLst>
          </p:cNvPr>
          <p:cNvGrpSpPr>
            <a:grpSpLocks/>
          </p:cNvGrpSpPr>
          <p:nvPr/>
        </p:nvGrpSpPr>
        <p:grpSpPr bwMode="auto">
          <a:xfrm>
            <a:off x="7248600" y="3541869"/>
            <a:ext cx="1331296" cy="1320673"/>
            <a:chOff x="279053" y="3140968"/>
            <a:chExt cx="1268760" cy="1761634"/>
          </a:xfrm>
        </p:grpSpPr>
        <p:sp>
          <p:nvSpPr>
            <p:cNvPr id="226" name="CaixaDeTexto 225">
              <a:extLst>
                <a:ext uri="{FF2B5EF4-FFF2-40B4-BE49-F238E27FC236}">
                  <a16:creationId xmlns="" xmlns:a16="http://schemas.microsoft.com/office/drawing/2014/main" id="{7C5B69EE-536E-4916-95E5-BA8A973950A7}"/>
                </a:ext>
              </a:extLst>
            </p:cNvPr>
            <p:cNvSpPr txBox="1"/>
            <p:nvPr/>
          </p:nvSpPr>
          <p:spPr>
            <a:xfrm>
              <a:off x="279053" y="3937832"/>
              <a:ext cx="1268760" cy="964770"/>
            </a:xfrm>
            <a:prstGeom prst="rect">
              <a:avLst/>
            </a:prstGeom>
            <a:solidFill>
              <a:schemeClr val="bg1">
                <a:lumMod val="95000"/>
              </a:schemeClr>
            </a:solidFill>
          </p:spPr>
          <p:txBody>
            <a:bodyPr>
              <a:spAutoFit/>
            </a:bodyPr>
            <a:lstStyle/>
            <a:p>
              <a:pPr algn="r">
                <a:defRPr/>
              </a:pPr>
              <a:endParaRPr lang="es-ES" sz="2300" b="1" dirty="0">
                <a:solidFill>
                  <a:srgbClr val="005654"/>
                </a:solidFill>
                <a:latin typeface="Verdana" panose="020B0604030504040204" pitchFamily="34" charset="0"/>
                <a:ea typeface="Verdana" panose="020B0604030504040204" pitchFamily="34" charset="0"/>
              </a:endParaRPr>
            </a:p>
            <a:p>
              <a:pPr>
                <a:defRPr/>
              </a:pPr>
              <a:r>
                <a:rPr lang="es-ES" b="1" dirty="0">
                  <a:solidFill>
                    <a:srgbClr val="004C6D"/>
                  </a:solidFill>
                  <a:latin typeface="Calibri" panose="020F0502020204030204" pitchFamily="34" charset="0"/>
                </a:rPr>
                <a:t>Nets e Bags</a:t>
              </a:r>
            </a:p>
          </p:txBody>
        </p:sp>
        <p:sp>
          <p:nvSpPr>
            <p:cNvPr id="227" name="Fluxograma: Conector fora de página 44">
              <a:extLst>
                <a:ext uri="{FF2B5EF4-FFF2-40B4-BE49-F238E27FC236}">
                  <a16:creationId xmlns="" xmlns:a16="http://schemas.microsoft.com/office/drawing/2014/main" id="{DC7C6A7F-D6B8-4FC9-B3BD-340E26E7CA9B}"/>
                </a:ext>
              </a:extLst>
            </p:cNvPr>
            <p:cNvSpPr/>
            <p:nvPr/>
          </p:nvSpPr>
          <p:spPr>
            <a:xfrm>
              <a:off x="279053" y="3140968"/>
              <a:ext cx="1268760" cy="1079416"/>
            </a:xfrm>
            <a:prstGeom prst="flowChartOffpageConnector">
              <a:avLst/>
            </a:prstGeom>
            <a:solidFill>
              <a:srgbClr val="004C6D"/>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s-ES" sz="3600" dirty="0">
                  <a:latin typeface="Verdana" panose="020B0604030504040204" pitchFamily="34" charset="0"/>
                  <a:ea typeface="Verdana" panose="020B0604030504040204" pitchFamily="34" charset="0"/>
                </a:rPr>
                <a:t>6</a:t>
              </a:r>
            </a:p>
          </p:txBody>
        </p:sp>
      </p:grpSp>
      <p:pic>
        <p:nvPicPr>
          <p:cNvPr id="224" name="Imagem 223">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6127670"/>
            <a:ext cx="504056" cy="73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 name="Picture 6" descr="http://www.zootecnia.esalq.usp.br/sites/default/files/styles/noticia_largura_150/public/labnussiolog.jpg?itok=aF5hjhV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8201" y="6019800"/>
            <a:ext cx="614760" cy="57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96465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www.easysilage.nl/wp-content/uploads/2015/10/DSC_0075-1030x68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895" y="853649"/>
            <a:ext cx="4211960" cy="278889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www.easysilage.nl/wp-content/uploads/2017/10/lasagne-kuilen-easy-silage-slid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08" y="3717032"/>
            <a:ext cx="8919418" cy="295232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www.easysilage.nl/wp-content/uploads/2015/10/DJI00692-1030x57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6836" y="944039"/>
            <a:ext cx="4783627" cy="268904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508" y="117803"/>
            <a:ext cx="504056" cy="73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www.zootecnia.esalq.usp.br/sites/default/files/styles/noticia_largura_150/public/labnussiolog.jpg?itok=aF5hjhV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37204" y="9933"/>
            <a:ext cx="614760" cy="57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68710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www.easysilage.nl/wp-content/uploads/2015/10/DSC_0197-2-1030x6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543" y="980728"/>
            <a:ext cx="8316319" cy="550653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515" y="125247"/>
            <a:ext cx="504056" cy="73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www.zootecnia.esalq.usp.br/sites/default/files/styles/noticia_largura_150/public/labnussiolog.jpg?itok=aF5hjhV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25211" y="17377"/>
            <a:ext cx="614760" cy="57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86754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319957" y="2204864"/>
            <a:ext cx="8504086" cy="1323439"/>
          </a:xfrm>
          <a:prstGeom prst="rect">
            <a:avLst/>
          </a:prstGeom>
          <a:noFill/>
        </p:spPr>
        <p:txBody>
          <a:bodyPr wrap="square" rtlCol="0">
            <a:spAutoFit/>
          </a:bodyPr>
          <a:lstStyle/>
          <a:p>
            <a:pPr algn="ctr"/>
            <a:r>
              <a:rPr lang="pt-BR" sz="4000" b="1" dirty="0">
                <a:solidFill>
                  <a:srgbClr val="004C6D"/>
                </a:solidFill>
                <a:latin typeface="Verdana" panose="020B0604030504040204" pitchFamily="34" charset="0"/>
                <a:ea typeface="Verdana" panose="020B0604030504040204" pitchFamily="34" charset="0"/>
                <a:cs typeface="Verdana" panose="020B0604030504040204" pitchFamily="34" charset="0"/>
              </a:rPr>
              <a:t>Abertura de silos e a deterioração aeróbia</a:t>
            </a:r>
          </a:p>
        </p:txBody>
      </p:sp>
      <p:pic>
        <p:nvPicPr>
          <p:cNvPr id="10" name="Imagem 9">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957" y="284005"/>
            <a:ext cx="504056" cy="73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www.zootecnia.esalq.usp.br/sites/default/files/styles/noticia_largura_150/public/labnussiolog.jpg?itok=aF5hjhV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50653" y="176135"/>
            <a:ext cx="614760" cy="57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85438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Abertura dos silos – Deterioração aeróbia</a:t>
            </a:r>
          </a:p>
        </p:txBody>
      </p:sp>
      <p:sp>
        <p:nvSpPr>
          <p:cNvPr id="16" name="CaixaDeTexto 15">
            <a:extLst>
              <a:ext uri="{FF2B5EF4-FFF2-40B4-BE49-F238E27FC236}">
                <a16:creationId xmlns="" xmlns:a16="http://schemas.microsoft.com/office/drawing/2014/main" id="{24CEC36E-69C2-42EE-A111-7B5741468B19}"/>
              </a:ext>
            </a:extLst>
          </p:cNvPr>
          <p:cNvSpPr txBox="1"/>
          <p:nvPr/>
        </p:nvSpPr>
        <p:spPr>
          <a:xfrm>
            <a:off x="306090" y="1777576"/>
            <a:ext cx="8143932" cy="830997"/>
          </a:xfrm>
          <a:prstGeom prst="rect">
            <a:avLst/>
          </a:prstGeom>
          <a:noFill/>
        </p:spPr>
        <p:txBody>
          <a:bodyPr wrap="square" rtlCol="0">
            <a:spAutoFit/>
          </a:bodyPr>
          <a:lstStyle/>
          <a:p>
            <a:pPr algn="ctr"/>
            <a:r>
              <a:rPr lang="en-US" sz="2400" dirty="0" err="1">
                <a:latin typeface="Verdana" panose="020B0604030504040204" pitchFamily="34" charset="0"/>
                <a:ea typeface="Verdana" panose="020B0604030504040204" pitchFamily="34" charset="0"/>
              </a:rPr>
              <a:t>Período</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mais</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susceptível</a:t>
            </a:r>
            <a:r>
              <a:rPr lang="en-US" sz="2400" dirty="0">
                <a:latin typeface="Verdana" panose="020B0604030504040204" pitchFamily="34" charset="0"/>
                <a:ea typeface="Verdana" panose="020B0604030504040204" pitchFamily="34" charset="0"/>
              </a:rPr>
              <a:t> a </a:t>
            </a:r>
            <a:r>
              <a:rPr lang="en-US" sz="2400" dirty="0" err="1">
                <a:latin typeface="Verdana" panose="020B0604030504040204" pitchFamily="34" charset="0"/>
                <a:ea typeface="Verdana" panose="020B0604030504040204" pitchFamily="34" charset="0"/>
              </a:rPr>
              <a:t>proliferação</a:t>
            </a:r>
            <a:r>
              <a:rPr lang="en-US" sz="2400" dirty="0">
                <a:latin typeface="Verdana" panose="020B0604030504040204" pitchFamily="34" charset="0"/>
                <a:ea typeface="Verdana" panose="020B0604030504040204" pitchFamily="34" charset="0"/>
              </a:rPr>
              <a:t> de </a:t>
            </a:r>
            <a:r>
              <a:rPr lang="en-US" sz="2400" dirty="0" err="1">
                <a:latin typeface="Verdana" panose="020B0604030504040204" pitchFamily="34" charset="0"/>
                <a:ea typeface="Verdana" panose="020B0604030504040204" pitchFamily="34" charset="0"/>
              </a:rPr>
              <a:t>fungos</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filamentosos</a:t>
            </a:r>
            <a:endParaRPr lang="en-US" sz="2400" dirty="0">
              <a:latin typeface="Verdana" panose="020B0604030504040204" pitchFamily="34" charset="0"/>
              <a:ea typeface="Verdana" panose="020B0604030504040204" pitchFamily="34" charset="0"/>
            </a:endParaRPr>
          </a:p>
        </p:txBody>
      </p:sp>
      <p:sp>
        <p:nvSpPr>
          <p:cNvPr id="17" name="Seta para baixo 10">
            <a:extLst>
              <a:ext uri="{FF2B5EF4-FFF2-40B4-BE49-F238E27FC236}">
                <a16:creationId xmlns="" xmlns:a16="http://schemas.microsoft.com/office/drawing/2014/main" id="{DA765F0C-13D3-4FFE-820D-2EB01844B3FE}"/>
              </a:ext>
            </a:extLst>
          </p:cNvPr>
          <p:cNvSpPr/>
          <p:nvPr/>
        </p:nvSpPr>
        <p:spPr>
          <a:xfrm>
            <a:off x="4088132" y="2821282"/>
            <a:ext cx="428628" cy="642942"/>
          </a:xfrm>
          <a:prstGeom prst="downArrow">
            <a:avLst/>
          </a:prstGeom>
          <a:solidFill>
            <a:srgbClr val="004C6D"/>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Verdana" panose="020B0604030504040204" pitchFamily="34" charset="0"/>
              <a:ea typeface="Verdana" panose="020B0604030504040204" pitchFamily="34" charset="0"/>
            </a:endParaRPr>
          </a:p>
        </p:txBody>
      </p:sp>
      <p:sp>
        <p:nvSpPr>
          <p:cNvPr id="18" name="CaixaDeTexto 17">
            <a:extLst>
              <a:ext uri="{FF2B5EF4-FFF2-40B4-BE49-F238E27FC236}">
                <a16:creationId xmlns="" xmlns:a16="http://schemas.microsoft.com/office/drawing/2014/main" id="{EF9F5013-6AA6-4540-9E67-7DAF521F2F65}"/>
              </a:ext>
            </a:extLst>
          </p:cNvPr>
          <p:cNvSpPr txBox="1"/>
          <p:nvPr/>
        </p:nvSpPr>
        <p:spPr>
          <a:xfrm>
            <a:off x="306090" y="3620044"/>
            <a:ext cx="8143932" cy="461665"/>
          </a:xfrm>
          <a:prstGeom prst="rect">
            <a:avLst/>
          </a:prstGeom>
          <a:noFill/>
        </p:spPr>
        <p:txBody>
          <a:bodyPr wrap="square" rtlCol="0">
            <a:spAutoFit/>
          </a:bodyPr>
          <a:lstStyle/>
          <a:p>
            <a:pPr algn="ctr"/>
            <a:r>
              <a:rPr lang="en-US" sz="2400" dirty="0" err="1">
                <a:latin typeface="Verdana" panose="020B0604030504040204" pitchFamily="34" charset="0"/>
                <a:ea typeface="Verdana" panose="020B0604030504040204" pitchFamily="34" charset="0"/>
              </a:rPr>
              <a:t>Aerobiose</a:t>
            </a:r>
            <a:r>
              <a:rPr lang="en-US" sz="2400" dirty="0">
                <a:latin typeface="Verdana" panose="020B0604030504040204" pitchFamily="34" charset="0"/>
                <a:ea typeface="Verdana" panose="020B0604030504040204" pitchFamily="34" charset="0"/>
              </a:rPr>
              <a:t> + </a:t>
            </a:r>
            <a:r>
              <a:rPr lang="en-US" sz="2400" dirty="0" err="1">
                <a:latin typeface="Verdana" panose="020B0604030504040204" pitchFamily="34" charset="0"/>
                <a:ea typeface="Verdana" panose="020B0604030504040204" pitchFamily="34" charset="0"/>
              </a:rPr>
              <a:t>Componentes</a:t>
            </a:r>
            <a:r>
              <a:rPr lang="en-US" sz="2400" dirty="0">
                <a:latin typeface="Verdana" panose="020B0604030504040204" pitchFamily="34" charset="0"/>
                <a:ea typeface="Verdana" panose="020B0604030504040204" pitchFamily="34" charset="0"/>
              </a:rPr>
              <a:t> da </a:t>
            </a:r>
            <a:r>
              <a:rPr lang="en-US" sz="2400" dirty="0" err="1">
                <a:latin typeface="Verdana" panose="020B0604030504040204" pitchFamily="34" charset="0"/>
                <a:ea typeface="Verdana" panose="020B0604030504040204" pitchFamily="34" charset="0"/>
              </a:rPr>
              <a:t>silagem</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disponíveis</a:t>
            </a:r>
            <a:endParaRPr lang="en-US" sz="2400" dirty="0">
              <a:latin typeface="Verdana" panose="020B0604030504040204" pitchFamily="34" charset="0"/>
              <a:ea typeface="Verdana" panose="020B0604030504040204" pitchFamily="34" charset="0"/>
            </a:endParaRPr>
          </a:p>
        </p:txBody>
      </p:sp>
      <p:pic>
        <p:nvPicPr>
          <p:cNvPr id="15" name="Imagem 14">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6127670"/>
            <a:ext cx="504056" cy="73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http://www.zootecnia.esalq.usp.br/sites/default/files/styles/noticia_largura_150/public/labnussiolog.jpg?itok=aF5hjhV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8201" y="6019800"/>
            <a:ext cx="614760" cy="57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463235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Avanço de retirada</a:t>
            </a:r>
          </a:p>
        </p:txBody>
      </p:sp>
      <p:pic>
        <p:nvPicPr>
          <p:cNvPr id="15" name="Picture 2">
            <a:extLst>
              <a:ext uri="{FF2B5EF4-FFF2-40B4-BE49-F238E27FC236}">
                <a16:creationId xmlns="" xmlns:a16="http://schemas.microsoft.com/office/drawing/2014/main" id="{E99DD959-7379-4240-A370-CD935813ED9C}"/>
              </a:ext>
            </a:extLst>
          </p:cNvPr>
          <p:cNvPicPr>
            <a:picLocks noChangeAspect="1" noChangeArrowheads="1"/>
          </p:cNvPicPr>
          <p:nvPr/>
        </p:nvPicPr>
        <p:blipFill>
          <a:blip r:embed="rId3" cstate="print"/>
          <a:srcRect/>
          <a:stretch>
            <a:fillRect/>
          </a:stretch>
        </p:blipFill>
        <p:spPr bwMode="auto">
          <a:xfrm>
            <a:off x="323528" y="1711064"/>
            <a:ext cx="4360102" cy="3282702"/>
          </a:xfrm>
          <a:prstGeom prst="rect">
            <a:avLst/>
          </a:prstGeom>
        </p:spPr>
      </p:pic>
      <p:pic>
        <p:nvPicPr>
          <p:cNvPr id="20" name="Picture 3">
            <a:extLst>
              <a:ext uri="{FF2B5EF4-FFF2-40B4-BE49-F238E27FC236}">
                <a16:creationId xmlns="" xmlns:a16="http://schemas.microsoft.com/office/drawing/2014/main" id="{5AD198C2-D1F2-4A2C-A9AD-8C068BC2FAEB}"/>
              </a:ext>
            </a:extLst>
          </p:cNvPr>
          <p:cNvPicPr>
            <a:picLocks noChangeAspect="1" noChangeArrowheads="1"/>
          </p:cNvPicPr>
          <p:nvPr/>
        </p:nvPicPr>
        <p:blipFill>
          <a:blip r:embed="rId4" cstate="print"/>
          <a:srcRect/>
          <a:stretch>
            <a:fillRect/>
          </a:stretch>
        </p:blipFill>
        <p:spPr bwMode="auto">
          <a:xfrm>
            <a:off x="4572000" y="1711064"/>
            <a:ext cx="4264686" cy="3282702"/>
          </a:xfrm>
          <a:prstGeom prst="rect">
            <a:avLst/>
          </a:prstGeom>
        </p:spPr>
      </p:pic>
      <p:pic>
        <p:nvPicPr>
          <p:cNvPr id="14" name="Imagem 13">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5" y="6127670"/>
            <a:ext cx="504056" cy="73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http://www.zootecnia.esalq.usp.br/sites/default/files/styles/noticia_largura_150/public/labnussiolog.jpg?itok=aF5hjhV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38201" y="6019800"/>
            <a:ext cx="614760" cy="57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3662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Exemplo de diferentes avanços de painel</a:t>
            </a:r>
          </a:p>
        </p:txBody>
      </p:sp>
      <p:graphicFrame>
        <p:nvGraphicFramePr>
          <p:cNvPr id="13" name="Group 312">
            <a:extLst>
              <a:ext uri="{FF2B5EF4-FFF2-40B4-BE49-F238E27FC236}">
                <a16:creationId xmlns="" xmlns:a16="http://schemas.microsoft.com/office/drawing/2014/main" id="{E5E8976C-DD84-43C5-9B71-733CAFE896AE}"/>
              </a:ext>
            </a:extLst>
          </p:cNvPr>
          <p:cNvGraphicFramePr>
            <a:graphicFrameLocks/>
          </p:cNvGraphicFramePr>
          <p:nvPr>
            <p:extLst/>
          </p:nvPr>
        </p:nvGraphicFramePr>
        <p:xfrm>
          <a:off x="-34164" y="1983136"/>
          <a:ext cx="9212327" cy="1955040"/>
        </p:xfrm>
        <a:graphic>
          <a:graphicData uri="http://schemas.openxmlformats.org/drawingml/2006/table">
            <a:tbl>
              <a:tblPr/>
              <a:tblGrid>
                <a:gridCol w="1201400">
                  <a:extLst>
                    <a:ext uri="{9D8B030D-6E8A-4147-A177-3AD203B41FA5}">
                      <a16:colId xmlns="" xmlns:a16="http://schemas.microsoft.com/office/drawing/2014/main" val="20000"/>
                    </a:ext>
                  </a:extLst>
                </a:gridCol>
                <a:gridCol w="1748580">
                  <a:extLst>
                    <a:ext uri="{9D8B030D-6E8A-4147-A177-3AD203B41FA5}">
                      <a16:colId xmlns="" xmlns:a16="http://schemas.microsoft.com/office/drawing/2014/main" val="20001"/>
                    </a:ext>
                  </a:extLst>
                </a:gridCol>
                <a:gridCol w="485208">
                  <a:extLst>
                    <a:ext uri="{9D8B030D-6E8A-4147-A177-3AD203B41FA5}">
                      <a16:colId xmlns="" xmlns:a16="http://schemas.microsoft.com/office/drawing/2014/main" val="20002"/>
                    </a:ext>
                  </a:extLst>
                </a:gridCol>
                <a:gridCol w="1261725">
                  <a:extLst>
                    <a:ext uri="{9D8B030D-6E8A-4147-A177-3AD203B41FA5}">
                      <a16:colId xmlns="" xmlns:a16="http://schemas.microsoft.com/office/drawing/2014/main" val="20003"/>
                    </a:ext>
                  </a:extLst>
                </a:gridCol>
                <a:gridCol w="633588">
                  <a:extLst>
                    <a:ext uri="{9D8B030D-6E8A-4147-A177-3AD203B41FA5}">
                      <a16:colId xmlns="" xmlns:a16="http://schemas.microsoft.com/office/drawing/2014/main" val="20004"/>
                    </a:ext>
                  </a:extLst>
                </a:gridCol>
                <a:gridCol w="457835">
                  <a:extLst>
                    <a:ext uri="{9D8B030D-6E8A-4147-A177-3AD203B41FA5}">
                      <a16:colId xmlns="" xmlns:a16="http://schemas.microsoft.com/office/drawing/2014/main" val="20005"/>
                    </a:ext>
                  </a:extLst>
                </a:gridCol>
                <a:gridCol w="1162756">
                  <a:extLst>
                    <a:ext uri="{9D8B030D-6E8A-4147-A177-3AD203B41FA5}">
                      <a16:colId xmlns="" xmlns:a16="http://schemas.microsoft.com/office/drawing/2014/main" val="20006"/>
                    </a:ext>
                  </a:extLst>
                </a:gridCol>
                <a:gridCol w="643467">
                  <a:extLst>
                    <a:ext uri="{9D8B030D-6E8A-4147-A177-3AD203B41FA5}">
                      <a16:colId xmlns="" xmlns:a16="http://schemas.microsoft.com/office/drawing/2014/main" val="20007"/>
                    </a:ext>
                  </a:extLst>
                </a:gridCol>
                <a:gridCol w="457835">
                  <a:extLst>
                    <a:ext uri="{9D8B030D-6E8A-4147-A177-3AD203B41FA5}">
                      <a16:colId xmlns="" xmlns:a16="http://schemas.microsoft.com/office/drawing/2014/main" val="20008"/>
                    </a:ext>
                  </a:extLst>
                </a:gridCol>
                <a:gridCol w="1159933">
                  <a:extLst>
                    <a:ext uri="{9D8B030D-6E8A-4147-A177-3AD203B41FA5}">
                      <a16:colId xmlns="" xmlns:a16="http://schemas.microsoft.com/office/drawing/2014/main" val="20009"/>
                    </a:ext>
                  </a:extLst>
                </a:gridCol>
              </a:tblGrid>
              <a:tr h="180975">
                <a:tc rowSpan="2">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Consumo </a:t>
                      </a:r>
                      <a:endParaRPr kumimoji="0" lang="en-US"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cap="flat">
                      <a:noFill/>
                    </a:lnL>
                    <a:lnR>
                      <a:noFill/>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Produção de leite</a:t>
                      </a:r>
                    </a:p>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a:t>
                      </a:r>
                      <a:r>
                        <a:rPr kumimoji="0" lang="pt-BR" sz="14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rPr>
                        <a:t>kg/vaca/ano)</a:t>
                      </a:r>
                      <a:endParaRPr kumimoji="0" lang="en-US"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N</a:t>
                      </a:r>
                      <a:r>
                        <a:rPr kumimoji="0" lang="pt-BR" sz="1400" b="1" i="0" u="sng" strike="noStrike" cap="none" normalizeH="0" baseline="30000" dirty="0">
                          <a:ln>
                            <a:noFill/>
                          </a:ln>
                          <a:solidFill>
                            <a:schemeClr val="tx1"/>
                          </a:solidFill>
                          <a:effectLst/>
                          <a:latin typeface="Verdana" panose="020B0604030504040204" pitchFamily="34" charset="0"/>
                          <a:ea typeface="Verdana" panose="020B0604030504040204" pitchFamily="34" charset="0"/>
                        </a:rPr>
                        <a:t>o</a:t>
                      </a:r>
                      <a:r>
                        <a:rPr kumimoji="0" lang="pt-BR"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 silos</a:t>
                      </a:r>
                      <a:endParaRPr kumimoji="0" lang="en-US"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Densidade</a:t>
                      </a:r>
                    </a:p>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(kg/m</a:t>
                      </a:r>
                      <a:r>
                        <a:rPr kumimoji="0" lang="pt-BR" sz="1400" b="1" i="0" u="none" strike="noStrike" cap="none" normalizeH="0" baseline="30000" dirty="0">
                          <a:ln>
                            <a:noFill/>
                          </a:ln>
                          <a:solidFill>
                            <a:schemeClr val="tx1"/>
                          </a:solidFill>
                          <a:effectLst/>
                          <a:latin typeface="Verdana" panose="020B0604030504040204" pitchFamily="34" charset="0"/>
                          <a:ea typeface="Verdana" panose="020B0604030504040204" pitchFamily="34" charset="0"/>
                        </a:rPr>
                        <a:t>3</a:t>
                      </a:r>
                      <a:r>
                        <a:rPr kumimoji="0" lang="pt-BR"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a:t>
                      </a:r>
                      <a:endParaRPr kumimoji="0" lang="en-US"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Inverno</a:t>
                      </a:r>
                      <a:endParaRPr kumimoji="0" lang="en-US"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pt-BR"/>
                    </a:p>
                  </a:txBody>
                  <a:tcPr/>
                </a:tc>
                <a:tc hMerge="1">
                  <a:txBody>
                    <a:bodyPr/>
                    <a:lstStyle/>
                    <a:p>
                      <a:endParaRPr lang="pt-BR"/>
                    </a:p>
                  </a:txBody>
                  <a:tcPr/>
                </a:tc>
                <a:tc gridSpan="3">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Verão</a:t>
                      </a:r>
                      <a:endParaRPr kumimoji="0" lang="en-US"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cap="flat">
                      <a:noFill/>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pt-BR"/>
                    </a:p>
                  </a:txBody>
                  <a:tcPr/>
                </a:tc>
                <a:tc hMerge="1">
                  <a:txBody>
                    <a:bodyPr/>
                    <a:lstStyle/>
                    <a:p>
                      <a:endParaRPr lang="pt-BR"/>
                    </a:p>
                  </a:txBody>
                  <a:tcPr/>
                </a:tc>
                <a:extLst>
                  <a:ext uri="{0D108BD9-81ED-4DB2-BD59-A6C34878D82A}">
                    <a16:rowId xmlns="" xmlns:a16="http://schemas.microsoft.com/office/drawing/2014/main" val="10000"/>
                  </a:ext>
                </a:extLst>
              </a:tr>
              <a:tr h="217488">
                <a:tc vMerge="1">
                  <a:txBody>
                    <a:bodyPr/>
                    <a:lstStyle/>
                    <a:p>
                      <a:endParaRPr lang="pt-BR"/>
                    </a:p>
                  </a:txBody>
                  <a:tcPr/>
                </a:tc>
                <a:tc vMerge="1">
                  <a:txBody>
                    <a:bodyPr/>
                    <a:lstStyle/>
                    <a:p>
                      <a:endParaRPr lang="pt-BR"/>
                    </a:p>
                  </a:txBody>
                  <a:tcPr/>
                </a:tc>
                <a:tc vMerge="1">
                  <a:txBody>
                    <a:bodyPr/>
                    <a:lstStyle/>
                    <a:p>
                      <a:endParaRPr lang="pt-BR"/>
                    </a:p>
                  </a:txBody>
                  <a:tcPr/>
                </a:tc>
                <a:tc vMerge="1">
                  <a:txBody>
                    <a:bodyPr/>
                    <a:lstStyle/>
                    <a:p>
                      <a:endParaRPr lang="pt-BR"/>
                    </a:p>
                  </a:txBody>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T (°C)</a:t>
                      </a:r>
                      <a:endParaRPr kumimoji="0" lang="en-US"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pH</a:t>
                      </a:r>
                      <a:endParaRPr kumimoji="0" lang="en-US"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Avanço semanal (m)</a:t>
                      </a:r>
                      <a:endParaRPr kumimoji="0" lang="en-US"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T (°C)</a:t>
                      </a:r>
                      <a:endParaRPr kumimoji="0" lang="en-US"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pH</a:t>
                      </a:r>
                      <a:endParaRPr kumimoji="0" lang="en-US"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Avanço semanal (m)</a:t>
                      </a:r>
                      <a:endParaRPr kumimoji="0" lang="en-US"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cap="flat">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180975">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21</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cap="flat">
                      <a:noFill/>
                    </a:lnL>
                    <a:lnR>
                      <a:noFill/>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8352 </a:t>
                      </a: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sym typeface="Symbol" pitchFamily="18" charset="2"/>
                        </a:rPr>
                        <a:t> 1536</a:t>
                      </a:r>
                    </a:p>
                  </a:txBody>
                  <a:tcPr marL="81280" marR="81280" horzOverflow="overflow">
                    <a:lnL>
                      <a:noFill/>
                    </a:lnL>
                    <a:lnR>
                      <a:noFill/>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1-3</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a:noFill/>
                    </a:lnL>
                    <a:lnR>
                      <a:noFill/>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621</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a:noFill/>
                    </a:lnL>
                    <a:lnR>
                      <a:noFill/>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35</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a:noFill/>
                    </a:lnL>
                    <a:lnR>
                      <a:noFill/>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4,9</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a:noFill/>
                    </a:lnL>
                    <a:lnR>
                      <a:noFill/>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0,77</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a:noFill/>
                    </a:lnL>
                    <a:lnR>
                      <a:noFill/>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36</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a:noFill/>
                    </a:lnL>
                    <a:lnR>
                      <a:noFill/>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5,1</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a:noFill/>
                    </a:lnL>
                    <a:lnR>
                      <a:noFill/>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0,98</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a:noFill/>
                    </a:lnL>
                    <a:lnR cap="flat">
                      <a:noFill/>
                    </a:lnR>
                    <a:lnT w="9525"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 xmlns:a16="http://schemas.microsoft.com/office/drawing/2014/main" val="10002"/>
                  </a:ext>
                </a:extLst>
              </a:tr>
              <a:tr h="180975">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22</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8958 </a:t>
                      </a: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sym typeface="Symbol" pitchFamily="18" charset="2"/>
                        </a:rPr>
                        <a:t> 1315</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sym typeface="Symbol" pitchFamily="18" charset="2"/>
                      </a:endParaRPr>
                    </a:p>
                  </a:txBody>
                  <a:tcPr marL="81280" marR="81280"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2-3</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634</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16</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3,9</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0,91</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35</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4,7</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1,12</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a:noFill/>
                    </a:lnL>
                    <a:lnR cap="flat">
                      <a:noFill/>
                    </a:lnR>
                    <a:lnT>
                      <a:noFill/>
                    </a:lnT>
                    <a:lnB>
                      <a:noFill/>
                    </a:lnB>
                    <a:lnTlToBr>
                      <a:noFill/>
                    </a:lnTlToBr>
                    <a:lnBlToTr>
                      <a:noFill/>
                    </a:lnBlToTr>
                    <a:noFill/>
                  </a:tcPr>
                </a:tc>
                <a:extLst>
                  <a:ext uri="{0D108BD9-81ED-4DB2-BD59-A6C34878D82A}">
                    <a16:rowId xmlns="" xmlns:a16="http://schemas.microsoft.com/office/drawing/2014/main" val="10003"/>
                  </a:ext>
                </a:extLst>
              </a:tr>
              <a:tr h="180975">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25</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cap="flat">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11030 </a:t>
                      </a: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sym typeface="Symbol" pitchFamily="18" charset="2"/>
                        </a:rPr>
                        <a:t> 150</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sym typeface="Symbol" pitchFamily="18" charset="2"/>
                      </a:endParaRPr>
                    </a:p>
                  </a:txBody>
                  <a:tcPr marL="81280" marR="8128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4-5</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576</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11</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3,7</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1,68</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28</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3,9</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2,17</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a:noFill/>
                    </a:lnL>
                    <a:lnR cap="flat">
                      <a:noFill/>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bl>
          </a:graphicData>
        </a:graphic>
      </p:graphicFrame>
      <p:sp>
        <p:nvSpPr>
          <p:cNvPr id="14" name="Text Box 274">
            <a:extLst>
              <a:ext uri="{FF2B5EF4-FFF2-40B4-BE49-F238E27FC236}">
                <a16:creationId xmlns="" xmlns:a16="http://schemas.microsoft.com/office/drawing/2014/main" id="{4EE44EE0-3D5D-436C-89F8-6D5E8B243130}"/>
              </a:ext>
            </a:extLst>
          </p:cNvPr>
          <p:cNvSpPr txBox="1">
            <a:spLocks noChangeArrowheads="1"/>
          </p:cNvSpPr>
          <p:nvPr/>
        </p:nvSpPr>
        <p:spPr bwMode="auto">
          <a:xfrm>
            <a:off x="-6444" y="5589240"/>
            <a:ext cx="1929806" cy="246221"/>
          </a:xfrm>
          <a:prstGeom prst="rect">
            <a:avLst/>
          </a:prstGeom>
          <a:noFill/>
          <a:ln w="12700">
            <a:noFill/>
            <a:miter lim="800000"/>
            <a:headEnd/>
            <a:tailEnd/>
          </a:ln>
        </p:spPr>
        <p:txBody>
          <a:bodyPr wrap="square">
            <a:spAutoFit/>
          </a:bodyPr>
          <a:lstStyle/>
          <a:p>
            <a:pPr algn="ctr">
              <a:spcBef>
                <a:spcPct val="50000"/>
              </a:spcBef>
            </a:pPr>
            <a:r>
              <a:rPr lang="pt-BR" sz="1000" dirty="0" err="1">
                <a:effectLst/>
                <a:latin typeface="Verdana" panose="020B0604030504040204" pitchFamily="34" charset="0"/>
                <a:ea typeface="Verdana" panose="020B0604030504040204" pitchFamily="34" charset="0"/>
              </a:rPr>
              <a:t>Borreani</a:t>
            </a:r>
            <a:r>
              <a:rPr lang="pt-BR" sz="1000" dirty="0">
                <a:effectLst/>
                <a:latin typeface="Verdana" panose="020B0604030504040204" pitchFamily="34" charset="0"/>
                <a:ea typeface="Verdana" panose="020B0604030504040204" pitchFamily="34" charset="0"/>
              </a:rPr>
              <a:t> et al. (2003)</a:t>
            </a:r>
            <a:endParaRPr lang="en-US" sz="1000" dirty="0">
              <a:effectLst/>
              <a:latin typeface="Verdana" panose="020B0604030504040204" pitchFamily="34" charset="0"/>
              <a:ea typeface="Verdana" panose="020B0604030504040204" pitchFamily="34" charset="0"/>
            </a:endParaRPr>
          </a:p>
        </p:txBody>
      </p:sp>
      <p:pic>
        <p:nvPicPr>
          <p:cNvPr id="15" name="Imagem 14">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6127670"/>
            <a:ext cx="504056" cy="73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http://www.zootecnia.esalq.usp.br/sites/default/files/styles/noticia_largura_150/public/labnussiolog.jpg?itok=aF5hjhV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8201" y="6019800"/>
            <a:ext cx="614760" cy="57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7748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71406" y="10500"/>
            <a:ext cx="5500726" cy="861774"/>
          </a:xfrm>
          <a:prstGeom prst="rect">
            <a:avLst/>
          </a:prstGeom>
          <a:noFill/>
        </p:spPr>
        <p:txBody>
          <a:bodyPr wrap="square" rtlCol="0">
            <a:spAutoFit/>
          </a:bodyPr>
          <a:lstStyle/>
          <a:p>
            <a:r>
              <a:rPr lang="en-US" sz="5000" b="1" dirty="0" smtClean="0">
                <a:effectLst>
                  <a:outerShdw blurRad="38100" dist="38100" dir="2700000" algn="tl">
                    <a:srgbClr val="000000">
                      <a:alpha val="43137"/>
                    </a:srgbClr>
                  </a:outerShdw>
                </a:effectLst>
              </a:rPr>
              <a:t>2. Unsealed silos</a:t>
            </a:r>
            <a:endParaRPr lang="en-US" sz="5000" b="1" dirty="0">
              <a:effectLst>
                <a:outerShdw blurRad="38100" dist="38100" dir="2700000" algn="tl">
                  <a:srgbClr val="000000">
                    <a:alpha val="43137"/>
                  </a:srgbClr>
                </a:outerShdw>
              </a:effectLst>
            </a:endParaRPr>
          </a:p>
        </p:txBody>
      </p:sp>
      <p:cxnSp>
        <p:nvCxnSpPr>
          <p:cNvPr id="8" name="Conector reto 7"/>
          <p:cNvCxnSpPr/>
          <p:nvPr/>
        </p:nvCxnSpPr>
        <p:spPr>
          <a:xfrm>
            <a:off x="0" y="831660"/>
            <a:ext cx="6357950" cy="0"/>
          </a:xfrm>
          <a:prstGeom prst="line">
            <a:avLst/>
          </a:prstGeom>
          <a:ln w="31750" cap="rnd" cmpd="thickThin">
            <a:solidFill>
              <a:srgbClr val="6699FF"/>
            </a:solidFill>
            <a:miter lim="800000"/>
          </a:ln>
          <a:scene3d>
            <a:camera prst="orthographicFront"/>
            <a:lightRig rig="threePt" dir="t"/>
          </a:scene3d>
          <a:sp3d prstMaterial="plastic">
            <a:bevelT/>
            <a:bevelB/>
          </a:sp3d>
        </p:spPr>
        <p:style>
          <a:lnRef idx="1">
            <a:schemeClr val="accent1"/>
          </a:lnRef>
          <a:fillRef idx="0">
            <a:schemeClr val="accent1"/>
          </a:fillRef>
          <a:effectRef idx="0">
            <a:schemeClr val="accent1"/>
          </a:effectRef>
          <a:fontRef idx="minor">
            <a:schemeClr val="tx1"/>
          </a:fontRef>
        </p:style>
      </p:cxnSp>
      <p:sp>
        <p:nvSpPr>
          <p:cNvPr id="10" name="CaixaDeTexto 9"/>
          <p:cNvSpPr txBox="1"/>
          <p:nvPr/>
        </p:nvSpPr>
        <p:spPr>
          <a:xfrm>
            <a:off x="71406" y="1485912"/>
            <a:ext cx="9072594" cy="2041585"/>
          </a:xfrm>
          <a:prstGeom prst="rect">
            <a:avLst/>
          </a:prstGeom>
          <a:noFill/>
        </p:spPr>
        <p:txBody>
          <a:bodyPr wrap="square" rtlCol="0">
            <a:spAutoFit/>
          </a:bodyPr>
          <a:lstStyle/>
          <a:p>
            <a:pPr algn="just">
              <a:lnSpc>
                <a:spcPts val="3800"/>
              </a:lnSpc>
              <a:buFont typeface="Arial" pitchFamily="34" charset="0"/>
              <a:buChar char="•"/>
            </a:pPr>
            <a:r>
              <a:rPr lang="en-US" sz="2800" dirty="0" smtClean="0"/>
              <a:t>Economics evaluations indicate that the reduced losses from using a cover return more than </a:t>
            </a:r>
            <a:r>
              <a:rPr lang="en-US" sz="2800" u="sng" dirty="0" smtClean="0"/>
              <a:t>$8.00 </a:t>
            </a:r>
            <a:r>
              <a:rPr lang="en-US" sz="2800" dirty="0" smtClean="0"/>
              <a:t>for each </a:t>
            </a:r>
            <a:r>
              <a:rPr lang="en-US" sz="2800" u="sng" dirty="0" smtClean="0"/>
              <a:t>$1.00 </a:t>
            </a:r>
            <a:r>
              <a:rPr lang="en-US" sz="2800" dirty="0" smtClean="0"/>
              <a:t>invested in plastic and labor to cover a bunker silo (</a:t>
            </a:r>
            <a:r>
              <a:rPr lang="en-US" sz="2800" dirty="0" err="1" smtClean="0"/>
              <a:t>Rotz</a:t>
            </a:r>
            <a:r>
              <a:rPr lang="en-US" sz="2800" dirty="0" smtClean="0"/>
              <a:t> &amp; Muck, 1993).</a:t>
            </a:r>
            <a:endParaRPr lang="en-US" sz="2800" b="1" dirty="0" smtClean="0">
              <a:effectLst>
                <a:outerShdw blurRad="38100" dist="38100" dir="2700000" algn="tl">
                  <a:srgbClr val="000000">
                    <a:alpha val="43137"/>
                  </a:srgbClr>
                </a:outerShdw>
              </a:effectLst>
            </a:endParaRPr>
          </a:p>
        </p:txBody>
      </p:sp>
      <p:sp>
        <p:nvSpPr>
          <p:cNvPr id="5" name="CaixaDeTexto 4"/>
          <p:cNvSpPr txBox="1"/>
          <p:nvPr/>
        </p:nvSpPr>
        <p:spPr>
          <a:xfrm>
            <a:off x="71406" y="4057680"/>
            <a:ext cx="9072594" cy="2041585"/>
          </a:xfrm>
          <a:prstGeom prst="rect">
            <a:avLst/>
          </a:prstGeom>
          <a:noFill/>
        </p:spPr>
        <p:txBody>
          <a:bodyPr wrap="square" rtlCol="0">
            <a:spAutoFit/>
          </a:bodyPr>
          <a:lstStyle/>
          <a:p>
            <a:pPr algn="just">
              <a:lnSpc>
                <a:spcPts val="3800"/>
              </a:lnSpc>
              <a:buFont typeface="Arial" pitchFamily="34" charset="0"/>
              <a:buChar char="•"/>
            </a:pPr>
            <a:r>
              <a:rPr lang="en-US" sz="2800" dirty="0" smtClean="0"/>
              <a:t>In a </a:t>
            </a:r>
            <a:r>
              <a:rPr lang="en-US" sz="2800" u="sng" dirty="0" smtClean="0"/>
              <a:t>200-t bunker silo </a:t>
            </a:r>
            <a:r>
              <a:rPr lang="en-US" sz="2800" dirty="0" smtClean="0"/>
              <a:t>(6 m wide by 20 m long by 2.5 m deep), an effective seal to protect the top 1 meter of silage can prevent the loss </a:t>
            </a:r>
            <a:r>
              <a:rPr lang="en-US" sz="2800" u="sng" dirty="0" smtClean="0"/>
              <a:t>100 to 400 dollars </a:t>
            </a:r>
            <a:r>
              <a:rPr lang="en-US" sz="2800" dirty="0" smtClean="0"/>
              <a:t>worth silage, depending on the value of the crop (</a:t>
            </a:r>
            <a:r>
              <a:rPr lang="en-US" sz="2800" dirty="0" err="1" smtClean="0"/>
              <a:t>Bolsen</a:t>
            </a:r>
            <a:r>
              <a:rPr lang="en-US" sz="2800" dirty="0" smtClean="0"/>
              <a:t>, 1997).</a:t>
            </a:r>
            <a:endParaRPr lang="en-US" sz="2800" b="1" dirty="0" smtClean="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a:extLst>
              <a:ext uri="{FF2B5EF4-FFF2-40B4-BE49-F238E27FC236}">
                <a16:creationId xmlns="" xmlns:a16="http://schemas.microsoft.com/office/drawing/2014/main" id="{9759DA29-4655-43FA-8BAB-1F9C094F6FC3}"/>
              </a:ext>
            </a:extLst>
          </p:cNvPr>
          <p:cNvPicPr>
            <a:picLocks noChangeAspect="1"/>
          </p:cNvPicPr>
          <p:nvPr/>
        </p:nvPicPr>
        <p:blipFill>
          <a:blip r:embed="rId3"/>
          <a:stretch>
            <a:fillRect/>
          </a:stretch>
        </p:blipFill>
        <p:spPr>
          <a:xfrm>
            <a:off x="467510" y="1094455"/>
            <a:ext cx="8597855" cy="4833933"/>
          </a:xfrm>
          <a:prstGeom prst="rect">
            <a:avLst/>
          </a:prstGeom>
        </p:spPr>
      </p:pic>
      <p:sp>
        <p:nvSpPr>
          <p:cNvPr id="25" name="Retângulo 24"/>
          <p:cNvSpPr/>
          <p:nvPr/>
        </p:nvSpPr>
        <p:spPr>
          <a:xfrm>
            <a:off x="0" y="6434355"/>
            <a:ext cx="9144000" cy="423645"/>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Elipse 23"/>
          <p:cNvSpPr/>
          <p:nvPr/>
        </p:nvSpPr>
        <p:spPr>
          <a:xfrm>
            <a:off x="7181934" y="5750165"/>
            <a:ext cx="1200919" cy="1256608"/>
          </a:xfrm>
          <a:prstGeom prst="ellipse">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2" name="Imagem 21"/>
          <p:cNvPicPr>
            <a:picLocks noChangeAspect="1"/>
          </p:cNvPicPr>
          <p:nvPr/>
        </p:nvPicPr>
        <p:blipFill rotWithShape="1">
          <a:blip r:embed="rId4">
            <a:extLst>
              <a:ext uri="{28A0092B-C50C-407E-A947-70E740481C1C}">
                <a14:useLocalDpi xmlns:a14="http://schemas.microsoft.com/office/drawing/2010/main" val="0"/>
              </a:ext>
            </a:extLst>
          </a:blip>
          <a:srcRect b="43148"/>
          <a:stretch/>
        </p:blipFill>
        <p:spPr>
          <a:xfrm>
            <a:off x="7102689" y="5670762"/>
            <a:ext cx="1347333" cy="755580"/>
          </a:xfrm>
          <a:prstGeom prst="rect">
            <a:avLst/>
          </a:prstGeom>
        </p:spPr>
      </p:pic>
      <p:sp>
        <p:nvSpPr>
          <p:cNvPr id="23" name="Retângulo 22"/>
          <p:cNvSpPr/>
          <p:nvPr/>
        </p:nvSpPr>
        <p:spPr>
          <a:xfrm>
            <a:off x="0" y="6328933"/>
            <a:ext cx="7214194" cy="105422"/>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p:cNvSpPr/>
          <p:nvPr/>
        </p:nvSpPr>
        <p:spPr>
          <a:xfrm>
            <a:off x="8337633" y="6325758"/>
            <a:ext cx="806367" cy="105422"/>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7" name="Imagem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9988" y="5814273"/>
            <a:ext cx="1052736" cy="1052736"/>
          </a:xfrm>
          <a:prstGeom prst="rect">
            <a:avLst/>
          </a:prstGeom>
        </p:spPr>
      </p:pic>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Como calcular o avanço diário do painel?</a:t>
            </a:r>
          </a:p>
        </p:txBody>
      </p:sp>
      <p:sp>
        <p:nvSpPr>
          <p:cNvPr id="4" name="Seta: para Baixo 3">
            <a:extLst>
              <a:ext uri="{FF2B5EF4-FFF2-40B4-BE49-F238E27FC236}">
                <a16:creationId xmlns="" xmlns:a16="http://schemas.microsoft.com/office/drawing/2014/main" id="{63D4E5E2-F580-4DBF-9BBC-7F366771BE57}"/>
              </a:ext>
            </a:extLst>
          </p:cNvPr>
          <p:cNvSpPr/>
          <p:nvPr/>
        </p:nvSpPr>
        <p:spPr>
          <a:xfrm>
            <a:off x="287313" y="4025102"/>
            <a:ext cx="432048" cy="1413633"/>
          </a:xfrm>
          <a:prstGeom prst="downArrow">
            <a:avLst/>
          </a:prstGeom>
          <a:solidFill>
            <a:srgbClr val="FFFF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6" name="Conector de Seta Reta 5">
            <a:extLst>
              <a:ext uri="{FF2B5EF4-FFF2-40B4-BE49-F238E27FC236}">
                <a16:creationId xmlns="" xmlns:a16="http://schemas.microsoft.com/office/drawing/2014/main" id="{87417CD3-9E54-40D7-8829-0326DB99898D}"/>
              </a:ext>
            </a:extLst>
          </p:cNvPr>
          <p:cNvCxnSpPr>
            <a:cxnSpLocks/>
          </p:cNvCxnSpPr>
          <p:nvPr/>
        </p:nvCxnSpPr>
        <p:spPr>
          <a:xfrm flipV="1">
            <a:off x="575556" y="4437112"/>
            <a:ext cx="1399278" cy="1099221"/>
          </a:xfrm>
          <a:prstGeom prst="straightConnector1">
            <a:avLst/>
          </a:prstGeom>
          <a:ln>
            <a:headEnd type="triangle"/>
            <a:tailEnd type="triangle"/>
          </a:ln>
        </p:spPr>
        <p:style>
          <a:lnRef idx="3">
            <a:schemeClr val="accent5"/>
          </a:lnRef>
          <a:fillRef idx="0">
            <a:schemeClr val="accent5"/>
          </a:fillRef>
          <a:effectRef idx="2">
            <a:schemeClr val="accent5"/>
          </a:effectRef>
          <a:fontRef idx="minor">
            <a:schemeClr val="tx1"/>
          </a:fontRef>
        </p:style>
      </p:cxnSp>
      <p:sp>
        <p:nvSpPr>
          <p:cNvPr id="7" name="CaixaDeTexto 6">
            <a:extLst>
              <a:ext uri="{FF2B5EF4-FFF2-40B4-BE49-F238E27FC236}">
                <a16:creationId xmlns="" xmlns:a16="http://schemas.microsoft.com/office/drawing/2014/main" id="{78380E17-8584-47F2-89C2-B33D429D74FD}"/>
              </a:ext>
            </a:extLst>
          </p:cNvPr>
          <p:cNvSpPr txBox="1"/>
          <p:nvPr/>
        </p:nvSpPr>
        <p:spPr>
          <a:xfrm rot="19204831">
            <a:off x="586138" y="4885868"/>
            <a:ext cx="2160240" cy="369332"/>
          </a:xfrm>
          <a:prstGeom prst="rect">
            <a:avLst/>
          </a:prstGeom>
          <a:noFill/>
        </p:spPr>
        <p:txBody>
          <a:bodyPr wrap="square" rtlCol="0">
            <a:spAutoFit/>
          </a:bodyPr>
          <a:lstStyle/>
          <a:p>
            <a:r>
              <a:rPr lang="pt-BR" b="1" dirty="0">
                <a:solidFill>
                  <a:schemeClr val="bg1"/>
                </a:solidFill>
                <a:latin typeface="Verdana" panose="020B0604030504040204" pitchFamily="34" charset="0"/>
                <a:ea typeface="Verdana" panose="020B0604030504040204" pitchFamily="34" charset="0"/>
              </a:rPr>
              <a:t>2,80 m e 7 dias</a:t>
            </a:r>
          </a:p>
        </p:txBody>
      </p:sp>
      <p:sp>
        <p:nvSpPr>
          <p:cNvPr id="18" name="CaixaDeTexto 17">
            <a:extLst>
              <a:ext uri="{FF2B5EF4-FFF2-40B4-BE49-F238E27FC236}">
                <a16:creationId xmlns="" xmlns:a16="http://schemas.microsoft.com/office/drawing/2014/main" id="{5DE3583F-41AF-4CA6-BDBC-68C56D913C97}"/>
              </a:ext>
            </a:extLst>
          </p:cNvPr>
          <p:cNvSpPr txBox="1"/>
          <p:nvPr/>
        </p:nvSpPr>
        <p:spPr>
          <a:xfrm>
            <a:off x="2155031" y="5115268"/>
            <a:ext cx="5295083" cy="461665"/>
          </a:xfrm>
          <a:prstGeom prst="rect">
            <a:avLst/>
          </a:prstGeom>
          <a:noFill/>
        </p:spPr>
        <p:txBody>
          <a:bodyPr wrap="square" rtlCol="0">
            <a:spAutoFit/>
          </a:bodyPr>
          <a:lstStyle/>
          <a:p>
            <a:r>
              <a:rPr lang="pt-BR" sz="2400" b="1" dirty="0">
                <a:latin typeface="Verdana" panose="020B0604030504040204" pitchFamily="34" charset="0"/>
                <a:ea typeface="Verdana" panose="020B0604030504040204" pitchFamily="34" charset="0"/>
              </a:rPr>
              <a:t>2,80 m ÷ 7 dias = 0,40 m/dia </a:t>
            </a:r>
          </a:p>
        </p:txBody>
      </p:sp>
    </p:spTree>
    <p:extLst>
      <p:ext uri="{BB962C8B-B14F-4D97-AF65-F5344CB8AC3E}">
        <p14:creationId xmlns:p14="http://schemas.microsoft.com/office/powerpoint/2010/main" val="373612820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stretch>
            <a:fillRect/>
          </a:stretch>
        </p:blipFill>
        <p:spPr>
          <a:xfrm>
            <a:off x="8662862" y="0"/>
            <a:ext cx="506012" cy="835224"/>
          </a:xfrm>
          <a:prstGeom prst="rect">
            <a:avLst/>
          </a:prstGeom>
        </p:spPr>
      </p:pic>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74" y="1340768"/>
            <a:ext cx="9144000" cy="3809290"/>
          </a:xfrm>
          <a:prstGeom prst="rect">
            <a:avLst/>
          </a:prstGeom>
          <a:ln>
            <a:noFill/>
          </a:ln>
        </p:spPr>
      </p:pic>
      <p:sp>
        <p:nvSpPr>
          <p:cNvPr id="7" name="Retângulo 6"/>
          <p:cNvSpPr/>
          <p:nvPr/>
        </p:nvSpPr>
        <p:spPr>
          <a:xfrm>
            <a:off x="5869477" y="5795972"/>
            <a:ext cx="2369367" cy="369332"/>
          </a:xfrm>
          <a:prstGeom prst="rect">
            <a:avLst/>
          </a:prstGeom>
        </p:spPr>
        <p:txBody>
          <a:bodyPr wrap="none">
            <a:spAutoFit/>
          </a:bodyPr>
          <a:lstStyle/>
          <a:p>
            <a:r>
              <a:rPr lang="en-US" dirty="0" smtClean="0">
                <a:solidFill>
                  <a:prstClr val="black"/>
                </a:solidFill>
              </a:rPr>
              <a:t>(de Oliveira et al, 2018)</a:t>
            </a:r>
            <a:endParaRPr lang="pt-BR" dirty="0">
              <a:solidFill>
                <a:prstClr val="black"/>
              </a:solidFill>
            </a:endParaRPr>
          </a:p>
        </p:txBody>
      </p:sp>
      <p:sp>
        <p:nvSpPr>
          <p:cNvPr id="9" name="Subtítulo 2"/>
          <p:cNvSpPr txBox="1">
            <a:spLocks/>
          </p:cNvSpPr>
          <p:nvPr/>
        </p:nvSpPr>
        <p:spPr>
          <a:xfrm>
            <a:off x="1396474" y="0"/>
            <a:ext cx="6400800" cy="17526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pt-BR" i="1" dirty="0" smtClean="0">
              <a:solidFill>
                <a:prstClr val="black"/>
              </a:solidFill>
            </a:endParaRPr>
          </a:p>
          <a:p>
            <a:pPr marL="0" indent="0">
              <a:buFont typeface="Arial" panose="020B0604020202020204" pitchFamily="34" charset="0"/>
              <a:buNone/>
            </a:pPr>
            <a:r>
              <a:rPr lang="pt-BR" dirty="0" smtClean="0">
                <a:solidFill>
                  <a:prstClr val="black"/>
                </a:solidFill>
              </a:rPr>
              <a:t>Taxa de descarregamento do silo</a:t>
            </a:r>
            <a:endParaRPr lang="pt-BR" dirty="0">
              <a:solidFill>
                <a:prstClr val="black"/>
              </a:solidFill>
            </a:endParaRPr>
          </a:p>
        </p:txBody>
      </p:sp>
      <p:sp>
        <p:nvSpPr>
          <p:cNvPr id="8" name="Retângulo 7"/>
          <p:cNvSpPr/>
          <p:nvPr/>
        </p:nvSpPr>
        <p:spPr>
          <a:xfrm>
            <a:off x="1187624" y="1752600"/>
            <a:ext cx="3409250" cy="236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Tree>
    <p:extLst>
      <p:ext uri="{BB962C8B-B14F-4D97-AF65-F5344CB8AC3E}">
        <p14:creationId xmlns:p14="http://schemas.microsoft.com/office/powerpoint/2010/main" val="86778425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8" name="Picture 5" descr="C:\Users\Lucas\Pictures\Newark, Delaware\Acadêmico\Sidewall - 16 May 2007\Shale-Ridge 3 - 16 Maio 2007.JPG">
            <a:extLst>
              <a:ext uri="{FF2B5EF4-FFF2-40B4-BE49-F238E27FC236}">
                <a16:creationId xmlns="" xmlns:a16="http://schemas.microsoft.com/office/drawing/2014/main" id="{A37E8ECF-2946-472D-8075-1CCB88CF873A}"/>
              </a:ext>
            </a:extLst>
          </p:cNvPr>
          <p:cNvPicPr>
            <a:picLocks noChangeAspect="1" noChangeArrowheads="1"/>
          </p:cNvPicPr>
          <p:nvPr/>
        </p:nvPicPr>
        <p:blipFill>
          <a:blip r:embed="rId3" cstate="print"/>
          <a:srcRect/>
          <a:stretch>
            <a:fillRect/>
          </a:stretch>
        </p:blipFill>
        <p:spPr bwMode="auto">
          <a:xfrm>
            <a:off x="4783061" y="2781657"/>
            <a:ext cx="4234545" cy="3176302"/>
          </a:xfrm>
          <a:prstGeom prst="rect">
            <a:avLst/>
          </a:prstGeom>
        </p:spPr>
      </p:pic>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Manejo de retirada</a:t>
            </a:r>
          </a:p>
        </p:txBody>
      </p:sp>
      <p:pic>
        <p:nvPicPr>
          <p:cNvPr id="15" name="Picture 5" descr="pá carregadora retirada">
            <a:extLst>
              <a:ext uri="{FF2B5EF4-FFF2-40B4-BE49-F238E27FC236}">
                <a16:creationId xmlns="" xmlns:a16="http://schemas.microsoft.com/office/drawing/2014/main" id="{15BFB91C-359B-452B-A483-57A9F9C072FF}"/>
              </a:ext>
            </a:extLst>
          </p:cNvPr>
          <p:cNvPicPr>
            <a:picLocks noChangeAspect="1" noChangeArrowheads="1"/>
          </p:cNvPicPr>
          <p:nvPr/>
        </p:nvPicPr>
        <p:blipFill>
          <a:blip r:embed="rId4" cstate="print"/>
          <a:srcRect/>
          <a:stretch>
            <a:fillRect/>
          </a:stretch>
        </p:blipFill>
        <p:spPr bwMode="auto">
          <a:xfrm>
            <a:off x="331223" y="1072023"/>
            <a:ext cx="4180054" cy="2782896"/>
          </a:xfrm>
          <a:prstGeom prst="rect">
            <a:avLst/>
          </a:prstGeom>
        </p:spPr>
      </p:pic>
      <p:sp>
        <p:nvSpPr>
          <p:cNvPr id="16" name="Text Box 6">
            <a:extLst>
              <a:ext uri="{FF2B5EF4-FFF2-40B4-BE49-F238E27FC236}">
                <a16:creationId xmlns="" xmlns:a16="http://schemas.microsoft.com/office/drawing/2014/main" id="{A4815279-6E2C-40C5-9B99-A79F5B4DD5D8}"/>
              </a:ext>
            </a:extLst>
          </p:cNvPr>
          <p:cNvSpPr txBox="1">
            <a:spLocks noChangeArrowheads="1"/>
          </p:cNvSpPr>
          <p:nvPr/>
        </p:nvSpPr>
        <p:spPr bwMode="auto">
          <a:xfrm>
            <a:off x="4748005" y="1395026"/>
            <a:ext cx="4072467" cy="1117229"/>
          </a:xfrm>
          <a:prstGeom prst="rect">
            <a:avLst/>
          </a:prstGeom>
          <a:noFill/>
          <a:ln w="9525">
            <a:noFill/>
            <a:miter lim="800000"/>
            <a:headEnd/>
            <a:tailEnd/>
          </a:ln>
        </p:spPr>
        <p:txBody>
          <a:bodyPr>
            <a:spAutoFit/>
          </a:bodyPr>
          <a:lstStyle/>
          <a:p>
            <a:pPr algn="l">
              <a:lnSpc>
                <a:spcPct val="160000"/>
              </a:lnSpc>
              <a:spcBef>
                <a:spcPct val="50000"/>
              </a:spcBef>
              <a:buFontTx/>
              <a:buChar char="•"/>
            </a:pPr>
            <a:r>
              <a:rPr lang="pt-BR" sz="1800" b="1" dirty="0">
                <a:effectLst/>
              </a:rPr>
              <a:t> </a:t>
            </a:r>
            <a:r>
              <a:rPr lang="pt-BR" sz="1800" dirty="0">
                <a:effectLst/>
              </a:rPr>
              <a:t>Retirada desuniforme;</a:t>
            </a:r>
          </a:p>
          <a:p>
            <a:pPr algn="l">
              <a:lnSpc>
                <a:spcPct val="160000"/>
              </a:lnSpc>
              <a:spcBef>
                <a:spcPct val="50000"/>
              </a:spcBef>
              <a:buFontTx/>
              <a:buChar char="•"/>
            </a:pPr>
            <a:r>
              <a:rPr lang="pt-BR" sz="1800" dirty="0">
                <a:effectLst/>
              </a:rPr>
              <a:t> Oxigênio até 6 m no perfil;</a:t>
            </a:r>
          </a:p>
        </p:txBody>
      </p:sp>
      <p:sp>
        <p:nvSpPr>
          <p:cNvPr id="17" name="Rectangle 82">
            <a:extLst>
              <a:ext uri="{FF2B5EF4-FFF2-40B4-BE49-F238E27FC236}">
                <a16:creationId xmlns="" xmlns:a16="http://schemas.microsoft.com/office/drawing/2014/main" id="{30475BB0-4D16-4FBC-9B45-8C5C2575FE01}"/>
              </a:ext>
            </a:extLst>
          </p:cNvPr>
          <p:cNvSpPr>
            <a:spLocks noChangeArrowheads="1"/>
          </p:cNvSpPr>
          <p:nvPr/>
        </p:nvSpPr>
        <p:spPr bwMode="auto">
          <a:xfrm>
            <a:off x="5273" y="5326051"/>
            <a:ext cx="1467068" cy="246221"/>
          </a:xfrm>
          <a:prstGeom prst="rect">
            <a:avLst/>
          </a:prstGeom>
          <a:noFill/>
          <a:ln w="9525">
            <a:noFill/>
            <a:miter lim="800000"/>
            <a:headEnd/>
            <a:tailEnd/>
          </a:ln>
        </p:spPr>
        <p:txBody>
          <a:bodyPr wrap="none">
            <a:spAutoFit/>
          </a:bodyPr>
          <a:lstStyle/>
          <a:p>
            <a:pPr algn="l"/>
            <a:r>
              <a:rPr lang="pt-BR" sz="1000" dirty="0">
                <a:effectLst/>
                <a:latin typeface="Verdana" panose="020B0604030504040204" pitchFamily="34" charset="0"/>
                <a:ea typeface="Verdana" panose="020B0604030504040204" pitchFamily="34" charset="0"/>
              </a:rPr>
              <a:t>(</a:t>
            </a:r>
            <a:r>
              <a:rPr lang="pt-BR" sz="1000" dirty="0" err="1">
                <a:effectLst/>
                <a:latin typeface="Verdana" panose="020B0604030504040204" pitchFamily="34" charset="0"/>
                <a:ea typeface="Verdana" panose="020B0604030504040204" pitchFamily="34" charset="0"/>
              </a:rPr>
              <a:t>Honig</a:t>
            </a:r>
            <a:r>
              <a:rPr lang="pt-BR" sz="1000" dirty="0">
                <a:effectLst/>
                <a:latin typeface="Verdana" panose="020B0604030504040204" pitchFamily="34" charset="0"/>
                <a:ea typeface="Verdana" panose="020B0604030504040204" pitchFamily="34" charset="0"/>
              </a:rPr>
              <a:t> et al., 1999)</a:t>
            </a:r>
          </a:p>
        </p:txBody>
      </p:sp>
      <p:pic>
        <p:nvPicPr>
          <p:cNvPr id="20" name="Imagem 19">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5" y="6127670"/>
            <a:ext cx="504056" cy="73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descr="http://www.zootecnia.esalq.usp.br/sites/default/files/styles/noticia_largura_150/public/labnussiolog.jpg?itok=aF5hjhV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38201" y="6019800"/>
            <a:ext cx="614760" cy="57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32061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m 19">
            <a:extLst>
              <a:ext uri="{FF2B5EF4-FFF2-40B4-BE49-F238E27FC236}">
                <a16:creationId xmlns="" xmlns:a16="http://schemas.microsoft.com/office/drawing/2014/main" id="{E1B32341-1126-4099-B9AB-973286E14A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846" b="11911"/>
          <a:stretch/>
        </p:blipFill>
        <p:spPr>
          <a:xfrm>
            <a:off x="256747" y="1139865"/>
            <a:ext cx="8509505" cy="4674407"/>
          </a:xfrm>
          <a:prstGeom prst="rect">
            <a:avLst/>
          </a:prstGeom>
        </p:spPr>
      </p:pic>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Manejo de retirada</a:t>
            </a:r>
          </a:p>
        </p:txBody>
      </p:sp>
      <p:sp>
        <p:nvSpPr>
          <p:cNvPr id="3" name="Retângulo 2"/>
          <p:cNvSpPr/>
          <p:nvPr/>
        </p:nvSpPr>
        <p:spPr>
          <a:xfrm>
            <a:off x="6948264" y="6021288"/>
            <a:ext cx="2016224" cy="836712"/>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4" name="Imagem 13">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5" y="6127670"/>
            <a:ext cx="504056" cy="73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http://www.zootecnia.esalq.usp.br/sites/default/files/styles/noticia_largura_150/public/labnussiolog.jpg?itok=aF5hjhV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38201" y="6019800"/>
            <a:ext cx="614760" cy="57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2321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692696"/>
            <a:ext cx="7848872" cy="5886655"/>
          </a:xfrm>
          <a:prstGeom prst="rect">
            <a:avLst/>
          </a:prstGeom>
        </p:spPr>
      </p:pic>
      <p:pic>
        <p:nvPicPr>
          <p:cNvPr id="3" name="Imagem 2"/>
          <p:cNvPicPr>
            <a:picLocks noChangeAspect="1"/>
          </p:cNvPicPr>
          <p:nvPr/>
        </p:nvPicPr>
        <p:blipFill>
          <a:blip r:embed="rId3"/>
          <a:stretch>
            <a:fillRect/>
          </a:stretch>
        </p:blipFill>
        <p:spPr>
          <a:xfrm>
            <a:off x="8662862" y="0"/>
            <a:ext cx="506012" cy="835224"/>
          </a:xfrm>
          <a:prstGeom prst="rect">
            <a:avLst/>
          </a:prstGeom>
        </p:spPr>
      </p:pic>
    </p:spTree>
    <p:extLst>
      <p:ext uri="{BB962C8B-B14F-4D97-AF65-F5344CB8AC3E}">
        <p14:creationId xmlns:p14="http://schemas.microsoft.com/office/powerpoint/2010/main" val="349129835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656" y="332656"/>
            <a:ext cx="6768752" cy="6768752"/>
          </a:xfrm>
          <a:prstGeom prst="rect">
            <a:avLst/>
          </a:prstGeom>
        </p:spPr>
      </p:pic>
      <p:pic>
        <p:nvPicPr>
          <p:cNvPr id="3" name="Imagem 2"/>
          <p:cNvPicPr>
            <a:picLocks noChangeAspect="1"/>
          </p:cNvPicPr>
          <p:nvPr/>
        </p:nvPicPr>
        <p:blipFill>
          <a:blip r:embed="rId3"/>
          <a:stretch>
            <a:fillRect/>
          </a:stretch>
        </p:blipFill>
        <p:spPr>
          <a:xfrm>
            <a:off x="8662862" y="0"/>
            <a:ext cx="506012" cy="835224"/>
          </a:xfrm>
          <a:prstGeom prst="rect">
            <a:avLst/>
          </a:prstGeom>
        </p:spPr>
      </p:pic>
    </p:spTree>
    <p:extLst>
      <p:ext uri="{BB962C8B-B14F-4D97-AF65-F5344CB8AC3E}">
        <p14:creationId xmlns:p14="http://schemas.microsoft.com/office/powerpoint/2010/main" val="2240413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deheus.co.za/imgtransform/deheuscoza/BonsilagePlus_Crop_CY787_CX666_DPC_W715_H3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621" y="1268760"/>
            <a:ext cx="8671279" cy="4608512"/>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p:cNvPicPr>
            <a:picLocks noChangeAspect="1"/>
          </p:cNvPicPr>
          <p:nvPr/>
        </p:nvPicPr>
        <p:blipFill>
          <a:blip r:embed="rId3"/>
          <a:stretch>
            <a:fillRect/>
          </a:stretch>
        </p:blipFill>
        <p:spPr>
          <a:xfrm>
            <a:off x="8662862" y="0"/>
            <a:ext cx="506012" cy="835224"/>
          </a:xfrm>
          <a:prstGeom prst="rect">
            <a:avLst/>
          </a:prstGeom>
        </p:spPr>
      </p:pic>
    </p:spTree>
    <p:extLst>
      <p:ext uri="{BB962C8B-B14F-4D97-AF65-F5344CB8AC3E}">
        <p14:creationId xmlns:p14="http://schemas.microsoft.com/office/powerpoint/2010/main" val="367063032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0" name="Imagem 19" descr="DSC00853.JPG">
            <a:extLst>
              <a:ext uri="{FF2B5EF4-FFF2-40B4-BE49-F238E27FC236}">
                <a16:creationId xmlns="" xmlns:a16="http://schemas.microsoft.com/office/drawing/2014/main" id="{25B9D5CD-AF57-4EEE-89B3-598D66DA405C}"/>
              </a:ext>
            </a:extLst>
          </p:cNvPr>
          <p:cNvPicPr>
            <a:picLocks noChangeAspect="1"/>
          </p:cNvPicPr>
          <p:nvPr/>
        </p:nvPicPr>
        <p:blipFill rotWithShape="1">
          <a:blip r:embed="rId3" cstate="print"/>
          <a:srcRect t="11173" b="10216"/>
          <a:stretch/>
        </p:blipFill>
        <p:spPr>
          <a:xfrm>
            <a:off x="380862" y="1024898"/>
            <a:ext cx="8382275" cy="4941370"/>
          </a:xfrm>
          <a:prstGeom prst="rect">
            <a:avLst/>
          </a:prstGeom>
        </p:spPr>
      </p:pic>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Qual o destino da silagem deteriorada?</a:t>
            </a:r>
          </a:p>
        </p:txBody>
      </p:sp>
      <p:pic>
        <p:nvPicPr>
          <p:cNvPr id="13" name="Imagem 12">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5" y="6127670"/>
            <a:ext cx="504056" cy="73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http://www.zootecnia.esalq.usp.br/sites/default/files/styles/noticia_largura_150/public/labnussiolog.jpg?itok=aF5hjhV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38201" y="6019800"/>
            <a:ext cx="614760" cy="57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46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Qual o destino da silagem deteriorada?</a:t>
            </a:r>
          </a:p>
        </p:txBody>
      </p:sp>
      <p:pic>
        <p:nvPicPr>
          <p:cNvPr id="3" name="Imagem 2">
            <a:extLst>
              <a:ext uri="{FF2B5EF4-FFF2-40B4-BE49-F238E27FC236}">
                <a16:creationId xmlns="" xmlns:a16="http://schemas.microsoft.com/office/drawing/2014/main" id="{1A019CE5-FFD4-4351-90A6-AAC7B40B9AD7}"/>
              </a:ext>
            </a:extLst>
          </p:cNvPr>
          <p:cNvPicPr>
            <a:picLocks noChangeAspect="1"/>
          </p:cNvPicPr>
          <p:nvPr/>
        </p:nvPicPr>
        <p:blipFill rotWithShape="1">
          <a:blip r:embed="rId3"/>
          <a:srcRect l="15350" t="15978" r="42125" b="7980"/>
          <a:stretch/>
        </p:blipFill>
        <p:spPr>
          <a:xfrm>
            <a:off x="1880329" y="1014142"/>
            <a:ext cx="5186864" cy="5214762"/>
          </a:xfrm>
          <a:prstGeom prst="rect">
            <a:avLst/>
          </a:prstGeom>
        </p:spPr>
      </p:pic>
      <p:pic>
        <p:nvPicPr>
          <p:cNvPr id="14" name="Imagem 13">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5" y="6127670"/>
            <a:ext cx="504056" cy="73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http://www.zootecnia.esalq.usp.br/sites/default/files/styles/noticia_largura_150/public/labnussiolog.jpg?itok=aF5hjhV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38201" y="6019800"/>
            <a:ext cx="614760" cy="57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68322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Qual o destino da silagem deteriorada?</a:t>
            </a:r>
          </a:p>
        </p:txBody>
      </p:sp>
      <p:graphicFrame>
        <p:nvGraphicFramePr>
          <p:cNvPr id="13" name="Group 229">
            <a:extLst>
              <a:ext uri="{FF2B5EF4-FFF2-40B4-BE49-F238E27FC236}">
                <a16:creationId xmlns="" xmlns:a16="http://schemas.microsoft.com/office/drawing/2014/main" id="{DEAE9E80-BABA-426C-BA63-F53F66EA5D6C}"/>
              </a:ext>
            </a:extLst>
          </p:cNvPr>
          <p:cNvGraphicFramePr>
            <a:graphicFrameLocks/>
          </p:cNvGraphicFramePr>
          <p:nvPr>
            <p:extLst/>
          </p:nvPr>
        </p:nvGraphicFramePr>
        <p:xfrm>
          <a:off x="355217" y="1217005"/>
          <a:ext cx="8380588" cy="3873063"/>
        </p:xfrm>
        <a:graphic>
          <a:graphicData uri="http://schemas.openxmlformats.org/drawingml/2006/table">
            <a:tbl>
              <a:tblPr/>
              <a:tblGrid>
                <a:gridCol w="2462388">
                  <a:extLst>
                    <a:ext uri="{9D8B030D-6E8A-4147-A177-3AD203B41FA5}">
                      <a16:colId xmlns="" xmlns:a16="http://schemas.microsoft.com/office/drawing/2014/main" val="20000"/>
                    </a:ext>
                  </a:extLst>
                </a:gridCol>
                <a:gridCol w="1423812">
                  <a:extLst>
                    <a:ext uri="{9D8B030D-6E8A-4147-A177-3AD203B41FA5}">
                      <a16:colId xmlns="" xmlns:a16="http://schemas.microsoft.com/office/drawing/2014/main" val="20001"/>
                    </a:ext>
                  </a:extLst>
                </a:gridCol>
                <a:gridCol w="1382889">
                  <a:extLst>
                    <a:ext uri="{9D8B030D-6E8A-4147-A177-3AD203B41FA5}">
                      <a16:colId xmlns="" xmlns:a16="http://schemas.microsoft.com/office/drawing/2014/main" val="20002"/>
                    </a:ext>
                  </a:extLst>
                </a:gridCol>
                <a:gridCol w="1381477">
                  <a:extLst>
                    <a:ext uri="{9D8B030D-6E8A-4147-A177-3AD203B41FA5}">
                      <a16:colId xmlns="" xmlns:a16="http://schemas.microsoft.com/office/drawing/2014/main" val="20003"/>
                    </a:ext>
                  </a:extLst>
                </a:gridCol>
                <a:gridCol w="1730022">
                  <a:extLst>
                    <a:ext uri="{9D8B030D-6E8A-4147-A177-3AD203B41FA5}">
                      <a16:colId xmlns="" xmlns:a16="http://schemas.microsoft.com/office/drawing/2014/main" val="20004"/>
                    </a:ext>
                  </a:extLst>
                </a:gridCol>
              </a:tblGrid>
              <a:tr h="287338">
                <a:tc rowSpan="2">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Variáveis</a:t>
                      </a:r>
                      <a:endParaRPr kumimoji="0" lang="en-US" sz="2000" b="1"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cap="flat">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Proporção silagem normal / deteriorada (%)</a:t>
                      </a:r>
                      <a:endParaRPr kumimoji="0" lang="en-US" sz="2000" b="1"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 xmlns:a16="http://schemas.microsoft.com/office/drawing/2014/main" val="10000"/>
                  </a:ext>
                </a:extLst>
              </a:tr>
              <a:tr h="474663">
                <a:tc vMerge="1">
                  <a:txBody>
                    <a:bodyPr/>
                    <a:lstStyle/>
                    <a:p>
                      <a:endParaRPr lang="pt-BR"/>
                    </a:p>
                  </a:txBody>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100/0</a:t>
                      </a:r>
                      <a:endParaRPr kumimoji="0" lang="en-US" sz="2000" b="1"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75/25</a:t>
                      </a:r>
                      <a:endParaRPr kumimoji="0" lang="en-US" sz="2000" b="1"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50/50</a:t>
                      </a:r>
                      <a:endParaRPr kumimoji="0" lang="en-US" sz="2000" b="1"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25/75</a:t>
                      </a:r>
                      <a:endParaRPr kumimoji="0" lang="en-US" sz="2000" b="1"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180975">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Consumo MS (kg)</a:t>
                      </a:r>
                      <a:endParaRPr kumimoji="0" lang="en-US" sz="2000" b="1"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7,95</a:t>
                      </a:r>
                      <a:r>
                        <a:rPr kumimoji="0" lang="pt-BR" sz="2000" b="0" i="0" u="none" strike="noStrike" cap="none" normalizeH="0" baseline="30000" dirty="0">
                          <a:ln>
                            <a:noFill/>
                          </a:ln>
                          <a:solidFill>
                            <a:schemeClr val="tx1"/>
                          </a:solidFill>
                          <a:effectLst/>
                          <a:latin typeface="Verdana" panose="020B0604030504040204" pitchFamily="34" charset="0"/>
                          <a:ea typeface="Verdana" panose="020B0604030504040204" pitchFamily="34" charset="0"/>
                        </a:rPr>
                        <a:t>a</a:t>
                      </a:r>
                      <a:endParaRPr kumimoji="0" 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7,35</a:t>
                      </a:r>
                      <a:r>
                        <a:rPr kumimoji="0" lang="pt-BR" sz="2000" b="0" i="0" u="none" strike="noStrike" cap="none" normalizeH="0" baseline="30000" dirty="0">
                          <a:ln>
                            <a:noFill/>
                          </a:ln>
                          <a:solidFill>
                            <a:schemeClr val="tx1"/>
                          </a:solidFill>
                          <a:effectLst/>
                          <a:latin typeface="Verdana" panose="020B0604030504040204" pitchFamily="34" charset="0"/>
                          <a:ea typeface="Verdana" panose="020B0604030504040204" pitchFamily="34" charset="0"/>
                        </a:rPr>
                        <a:t>b</a:t>
                      </a:r>
                      <a:endParaRPr kumimoji="0" 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6,95</a:t>
                      </a:r>
                      <a:r>
                        <a:rPr kumimoji="0" lang="pt-BR" sz="2000" b="0" i="0" u="none" strike="noStrike" cap="none" normalizeH="0" baseline="30000" dirty="0">
                          <a:ln>
                            <a:noFill/>
                          </a:ln>
                          <a:solidFill>
                            <a:schemeClr val="tx1"/>
                          </a:solidFill>
                          <a:effectLst/>
                          <a:latin typeface="Verdana" panose="020B0604030504040204" pitchFamily="34" charset="0"/>
                          <a:ea typeface="Verdana" panose="020B0604030504040204" pitchFamily="34" charset="0"/>
                        </a:rPr>
                        <a:t>bc</a:t>
                      </a:r>
                      <a:endParaRPr kumimoji="0" 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6,67</a:t>
                      </a:r>
                      <a:r>
                        <a:rPr kumimoji="0" lang="pt-BR" sz="2000" b="0" i="0" u="none" strike="noStrike" cap="none" normalizeH="0" baseline="30000" dirty="0">
                          <a:ln>
                            <a:noFill/>
                          </a:ln>
                          <a:solidFill>
                            <a:schemeClr val="tx1"/>
                          </a:solidFill>
                          <a:effectLst/>
                          <a:latin typeface="Verdana" panose="020B0604030504040204" pitchFamily="34" charset="0"/>
                          <a:ea typeface="Verdana" panose="020B0604030504040204" pitchFamily="34" charset="0"/>
                        </a:rPr>
                        <a:t>c</a:t>
                      </a:r>
                      <a:endParaRPr kumimoji="0" 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 xmlns:a16="http://schemas.microsoft.com/office/drawing/2014/main" val="10002"/>
                  </a:ext>
                </a:extLst>
              </a:tr>
              <a:tr h="180975">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endParaRPr kumimoji="0" lang="en-US" sz="2000" b="1"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cap="flat">
                      <a:noFill/>
                    </a:lnL>
                    <a:lnR>
                      <a:noFill/>
                    </a:lnR>
                    <a:lnT>
                      <a:noFill/>
                    </a:lnT>
                    <a:lnB>
                      <a:noFill/>
                    </a:lnB>
                    <a:lnTlToBr>
                      <a:noFill/>
                    </a:lnTlToBr>
                    <a:lnBlToTr>
                      <a:noFill/>
                    </a:lnBlToTr>
                    <a:noFill/>
                  </a:tcPr>
                </a:tc>
                <a:tc gridSpan="4">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Digestibilidade (%)</a:t>
                      </a:r>
                      <a:endParaRPr kumimoji="0" 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cap="flat">
                      <a:noFill/>
                    </a:lnR>
                    <a:lnT>
                      <a:noFill/>
                    </a:lnT>
                    <a:lnB>
                      <a:noFill/>
                    </a:lnB>
                    <a:lnTlToBr>
                      <a:noFill/>
                    </a:lnTlToBr>
                    <a:lnBlToTr>
                      <a:noFill/>
                    </a:lnBlToTr>
                    <a:noFill/>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 xmlns:a16="http://schemas.microsoft.com/office/drawing/2014/main" val="10003"/>
                  </a:ext>
                </a:extLst>
              </a:tr>
              <a:tr h="180975">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MO</a:t>
                      </a:r>
                      <a:endParaRPr kumimoji="0" lang="en-US" sz="2000" b="1"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75,6</a:t>
                      </a:r>
                      <a:r>
                        <a:rPr kumimoji="0" lang="pt-BR" sz="2000" b="0" i="0" u="none" strike="noStrike" cap="none" normalizeH="0" baseline="30000" dirty="0">
                          <a:ln>
                            <a:noFill/>
                          </a:ln>
                          <a:solidFill>
                            <a:schemeClr val="tx1"/>
                          </a:solidFill>
                          <a:effectLst/>
                          <a:latin typeface="Verdana" panose="020B0604030504040204" pitchFamily="34" charset="0"/>
                          <a:ea typeface="Verdana" panose="020B0604030504040204" pitchFamily="34" charset="0"/>
                        </a:rPr>
                        <a:t>a</a:t>
                      </a:r>
                      <a:endParaRPr kumimoji="0" 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70,6</a:t>
                      </a:r>
                      <a:r>
                        <a:rPr kumimoji="0" lang="pt-BR" sz="2000" b="0" i="0" u="none" strike="noStrike" cap="none" normalizeH="0" baseline="30000" dirty="0">
                          <a:ln>
                            <a:noFill/>
                          </a:ln>
                          <a:solidFill>
                            <a:schemeClr val="tx1"/>
                          </a:solidFill>
                          <a:effectLst/>
                          <a:latin typeface="Verdana" panose="020B0604030504040204" pitchFamily="34" charset="0"/>
                          <a:ea typeface="Verdana" panose="020B0604030504040204" pitchFamily="34" charset="0"/>
                        </a:rPr>
                        <a:t>b</a:t>
                      </a:r>
                      <a:endParaRPr kumimoji="0" 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69,0</a:t>
                      </a:r>
                      <a:r>
                        <a:rPr kumimoji="0" lang="pt-BR" sz="2000" b="0" i="0" u="none" strike="noStrike" cap="none" normalizeH="0" baseline="30000" dirty="0">
                          <a:ln>
                            <a:noFill/>
                          </a:ln>
                          <a:solidFill>
                            <a:schemeClr val="tx1"/>
                          </a:solidFill>
                          <a:effectLst/>
                          <a:latin typeface="Verdana" panose="020B0604030504040204" pitchFamily="34" charset="0"/>
                          <a:ea typeface="Verdana" panose="020B0604030504040204" pitchFamily="34" charset="0"/>
                        </a:rPr>
                        <a:t>b</a:t>
                      </a:r>
                      <a:endParaRPr kumimoji="0" 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67,8</a:t>
                      </a:r>
                      <a:r>
                        <a:rPr kumimoji="0" lang="pt-BR" sz="2000" b="0" i="0" u="none" strike="noStrike" cap="none" normalizeH="0" baseline="30000" dirty="0">
                          <a:ln>
                            <a:noFill/>
                          </a:ln>
                          <a:solidFill>
                            <a:schemeClr val="tx1"/>
                          </a:solidFill>
                          <a:effectLst/>
                          <a:latin typeface="Verdana" panose="020B0604030504040204" pitchFamily="34" charset="0"/>
                          <a:ea typeface="Verdana" panose="020B0604030504040204" pitchFamily="34" charset="0"/>
                        </a:rPr>
                        <a:t>b</a:t>
                      </a:r>
                      <a:endParaRPr kumimoji="0" 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cap="flat">
                      <a:noFill/>
                    </a:lnR>
                    <a:lnT>
                      <a:noFill/>
                    </a:lnT>
                    <a:lnB>
                      <a:noFill/>
                    </a:lnB>
                    <a:lnTlToBr>
                      <a:noFill/>
                    </a:lnTlToBr>
                    <a:lnBlToTr>
                      <a:noFill/>
                    </a:lnBlToTr>
                    <a:noFill/>
                  </a:tcPr>
                </a:tc>
                <a:extLst>
                  <a:ext uri="{0D108BD9-81ED-4DB2-BD59-A6C34878D82A}">
                    <a16:rowId xmlns="" xmlns:a16="http://schemas.microsoft.com/office/drawing/2014/main" val="10004"/>
                  </a:ext>
                </a:extLst>
              </a:tr>
              <a:tr h="180975">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PB</a:t>
                      </a:r>
                      <a:endParaRPr kumimoji="0" lang="en-US" sz="2000" b="1"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74,6</a:t>
                      </a:r>
                      <a:r>
                        <a:rPr kumimoji="0" lang="pt-BR" sz="2000" b="0" i="0" u="none" strike="noStrike" cap="none" normalizeH="0" baseline="30000" dirty="0">
                          <a:ln>
                            <a:noFill/>
                          </a:ln>
                          <a:solidFill>
                            <a:schemeClr val="tx1"/>
                          </a:solidFill>
                          <a:effectLst/>
                          <a:latin typeface="Verdana" panose="020B0604030504040204" pitchFamily="34" charset="0"/>
                          <a:ea typeface="Verdana" panose="020B0604030504040204" pitchFamily="34" charset="0"/>
                        </a:rPr>
                        <a:t>a</a:t>
                      </a:r>
                      <a:endParaRPr kumimoji="0" 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70,5</a:t>
                      </a:r>
                      <a:r>
                        <a:rPr kumimoji="0" lang="pt-BR" sz="2000" b="0" i="0" u="none" strike="noStrike" cap="none" normalizeH="0" baseline="30000" dirty="0">
                          <a:ln>
                            <a:noFill/>
                          </a:ln>
                          <a:solidFill>
                            <a:schemeClr val="tx1"/>
                          </a:solidFill>
                          <a:effectLst/>
                          <a:latin typeface="Verdana" panose="020B0604030504040204" pitchFamily="34" charset="0"/>
                          <a:ea typeface="Verdana" panose="020B0604030504040204" pitchFamily="34" charset="0"/>
                        </a:rPr>
                        <a:t>b</a:t>
                      </a:r>
                      <a:endParaRPr kumimoji="0" 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68,0</a:t>
                      </a:r>
                      <a:r>
                        <a:rPr kumimoji="0" lang="pt-BR" sz="2000" b="0" i="0" u="none" strike="noStrike" cap="none" normalizeH="0" baseline="30000" dirty="0">
                          <a:ln>
                            <a:noFill/>
                          </a:ln>
                          <a:solidFill>
                            <a:schemeClr val="tx1"/>
                          </a:solidFill>
                          <a:effectLst/>
                          <a:latin typeface="Verdana" panose="020B0604030504040204" pitchFamily="34" charset="0"/>
                          <a:ea typeface="Verdana" panose="020B0604030504040204" pitchFamily="34" charset="0"/>
                        </a:rPr>
                        <a:t>b</a:t>
                      </a:r>
                      <a:endParaRPr kumimoji="0" 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62,8</a:t>
                      </a:r>
                      <a:r>
                        <a:rPr kumimoji="0" lang="pt-BR" sz="2000" b="0" i="0" u="none" strike="noStrike" cap="none" normalizeH="0" baseline="30000" dirty="0">
                          <a:ln>
                            <a:noFill/>
                          </a:ln>
                          <a:solidFill>
                            <a:schemeClr val="tx1"/>
                          </a:solidFill>
                          <a:effectLst/>
                          <a:latin typeface="Verdana" panose="020B0604030504040204" pitchFamily="34" charset="0"/>
                          <a:ea typeface="Verdana" panose="020B0604030504040204" pitchFamily="34" charset="0"/>
                        </a:rPr>
                        <a:t>b</a:t>
                      </a:r>
                      <a:endParaRPr kumimoji="0" 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cap="flat">
                      <a:noFill/>
                    </a:lnR>
                    <a:lnT>
                      <a:noFill/>
                    </a:lnT>
                    <a:lnB>
                      <a:noFill/>
                    </a:lnB>
                    <a:lnTlToBr>
                      <a:noFill/>
                    </a:lnTlToBr>
                    <a:lnBlToTr>
                      <a:noFill/>
                    </a:lnBlToTr>
                    <a:noFill/>
                  </a:tcPr>
                </a:tc>
                <a:extLst>
                  <a:ext uri="{0D108BD9-81ED-4DB2-BD59-A6C34878D82A}">
                    <a16:rowId xmlns="" xmlns:a16="http://schemas.microsoft.com/office/drawing/2014/main" val="10005"/>
                  </a:ext>
                </a:extLst>
              </a:tr>
              <a:tr h="180975">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FDN</a:t>
                      </a:r>
                      <a:endParaRPr kumimoji="0" lang="en-US" sz="2000" b="1"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63,2</a:t>
                      </a:r>
                      <a:r>
                        <a:rPr kumimoji="0" lang="pt-BR" sz="2000" b="0" i="0" u="none" strike="noStrike" cap="none" normalizeH="0" baseline="30000" dirty="0">
                          <a:ln>
                            <a:noFill/>
                          </a:ln>
                          <a:solidFill>
                            <a:schemeClr val="tx1"/>
                          </a:solidFill>
                          <a:effectLst/>
                          <a:latin typeface="Verdana" panose="020B0604030504040204" pitchFamily="34" charset="0"/>
                          <a:ea typeface="Verdana" panose="020B0604030504040204" pitchFamily="34" charset="0"/>
                        </a:rPr>
                        <a:t>a</a:t>
                      </a:r>
                      <a:endParaRPr kumimoji="0" 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56,0</a:t>
                      </a:r>
                      <a:r>
                        <a:rPr kumimoji="0" lang="pt-BR" sz="2000" b="0" i="0" u="none" strike="noStrike" cap="none" normalizeH="0" baseline="30000" dirty="0">
                          <a:ln>
                            <a:noFill/>
                          </a:ln>
                          <a:solidFill>
                            <a:schemeClr val="tx1"/>
                          </a:solidFill>
                          <a:effectLst/>
                          <a:latin typeface="Verdana" panose="020B0604030504040204" pitchFamily="34" charset="0"/>
                          <a:ea typeface="Verdana" panose="020B0604030504040204" pitchFamily="34" charset="0"/>
                        </a:rPr>
                        <a:t>b</a:t>
                      </a:r>
                      <a:endParaRPr kumimoji="0" 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52,5</a:t>
                      </a:r>
                      <a:r>
                        <a:rPr kumimoji="0" lang="pt-BR" sz="2000" b="0" i="0" u="none" strike="noStrike" cap="none" normalizeH="0" baseline="30000" dirty="0">
                          <a:ln>
                            <a:noFill/>
                          </a:ln>
                          <a:solidFill>
                            <a:schemeClr val="tx1"/>
                          </a:solidFill>
                          <a:effectLst/>
                          <a:latin typeface="Verdana" panose="020B0604030504040204" pitchFamily="34" charset="0"/>
                          <a:ea typeface="Verdana" panose="020B0604030504040204" pitchFamily="34" charset="0"/>
                        </a:rPr>
                        <a:t>b</a:t>
                      </a:r>
                      <a:endParaRPr kumimoji="0" 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52,3</a:t>
                      </a:r>
                      <a:r>
                        <a:rPr kumimoji="0" lang="pt-BR" sz="2000" b="0" i="0" u="none" strike="noStrike" cap="none" normalizeH="0" baseline="30000" dirty="0">
                          <a:ln>
                            <a:noFill/>
                          </a:ln>
                          <a:solidFill>
                            <a:schemeClr val="tx1"/>
                          </a:solidFill>
                          <a:effectLst/>
                          <a:latin typeface="Verdana" panose="020B0604030504040204" pitchFamily="34" charset="0"/>
                          <a:ea typeface="Verdana" panose="020B0604030504040204" pitchFamily="34" charset="0"/>
                        </a:rPr>
                        <a:t>b</a:t>
                      </a:r>
                      <a:endParaRPr kumimoji="0" 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cap="flat">
                      <a:noFill/>
                    </a:lnR>
                    <a:lnT>
                      <a:noFill/>
                    </a:lnT>
                    <a:lnB>
                      <a:noFill/>
                    </a:lnB>
                    <a:lnTlToBr>
                      <a:noFill/>
                    </a:lnTlToBr>
                    <a:lnBlToTr>
                      <a:noFill/>
                    </a:lnBlToTr>
                    <a:noFill/>
                  </a:tcPr>
                </a:tc>
                <a:extLst>
                  <a:ext uri="{0D108BD9-81ED-4DB2-BD59-A6C34878D82A}">
                    <a16:rowId xmlns="" xmlns:a16="http://schemas.microsoft.com/office/drawing/2014/main" val="10006"/>
                  </a:ext>
                </a:extLst>
              </a:tr>
              <a:tr h="180975">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FDA</a:t>
                      </a:r>
                      <a:endParaRPr kumimoji="0" lang="en-US" sz="2000" b="1"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cap="flat">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56,1</a:t>
                      </a:r>
                      <a:r>
                        <a:rPr kumimoji="0" lang="pt-BR" sz="2000" b="0" i="0" u="none" strike="noStrike" cap="none" normalizeH="0" baseline="30000" dirty="0">
                          <a:ln>
                            <a:noFill/>
                          </a:ln>
                          <a:solidFill>
                            <a:schemeClr val="tx1"/>
                          </a:solidFill>
                          <a:effectLst/>
                          <a:latin typeface="Verdana" panose="020B0604030504040204" pitchFamily="34" charset="0"/>
                          <a:ea typeface="Verdana" panose="020B0604030504040204" pitchFamily="34" charset="0"/>
                        </a:rPr>
                        <a:t>a</a:t>
                      </a:r>
                      <a:endParaRPr kumimoji="0" 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46,2</a:t>
                      </a:r>
                      <a:r>
                        <a:rPr kumimoji="0" lang="pt-BR" sz="2000" b="0" i="0" u="none" strike="noStrike" cap="none" normalizeH="0" baseline="30000" dirty="0">
                          <a:ln>
                            <a:noFill/>
                          </a:ln>
                          <a:solidFill>
                            <a:schemeClr val="tx1"/>
                          </a:solidFill>
                          <a:effectLst/>
                          <a:latin typeface="Verdana" panose="020B0604030504040204" pitchFamily="34" charset="0"/>
                          <a:ea typeface="Verdana" panose="020B0604030504040204" pitchFamily="34" charset="0"/>
                        </a:rPr>
                        <a:t>b</a:t>
                      </a:r>
                      <a:endParaRPr kumimoji="0" 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41,3</a:t>
                      </a:r>
                      <a:r>
                        <a:rPr kumimoji="0" lang="pt-BR" sz="2000" b="0" i="0" u="none" strike="noStrike" cap="none" normalizeH="0" baseline="30000" dirty="0">
                          <a:ln>
                            <a:noFill/>
                          </a:ln>
                          <a:solidFill>
                            <a:schemeClr val="tx1"/>
                          </a:solidFill>
                          <a:effectLst/>
                          <a:latin typeface="Verdana" panose="020B0604030504040204" pitchFamily="34" charset="0"/>
                          <a:ea typeface="Verdana" panose="020B0604030504040204" pitchFamily="34" charset="0"/>
                        </a:rPr>
                        <a:t>b</a:t>
                      </a:r>
                      <a:endParaRPr kumimoji="0" 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40,5</a:t>
                      </a:r>
                      <a:r>
                        <a:rPr kumimoji="0" lang="pt-BR" sz="2000" b="0" i="0" u="none" strike="noStrike" cap="none" normalizeH="0" baseline="30000" dirty="0">
                          <a:ln>
                            <a:noFill/>
                          </a:ln>
                          <a:solidFill>
                            <a:schemeClr val="tx1"/>
                          </a:solidFill>
                          <a:effectLst/>
                          <a:latin typeface="Verdana" panose="020B0604030504040204" pitchFamily="34" charset="0"/>
                          <a:ea typeface="Verdana" panose="020B0604030504040204" pitchFamily="34" charset="0"/>
                        </a:rPr>
                        <a:t>b</a:t>
                      </a:r>
                      <a:endParaRPr kumimoji="0" 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cap="flat">
                      <a:noFill/>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bl>
          </a:graphicData>
        </a:graphic>
      </p:graphicFrame>
      <p:sp>
        <p:nvSpPr>
          <p:cNvPr id="14" name="Text Box 191">
            <a:extLst>
              <a:ext uri="{FF2B5EF4-FFF2-40B4-BE49-F238E27FC236}">
                <a16:creationId xmlns="" xmlns:a16="http://schemas.microsoft.com/office/drawing/2014/main" id="{EA8E4509-2359-4B81-AAF1-0B55ACA91A76}"/>
              </a:ext>
            </a:extLst>
          </p:cNvPr>
          <p:cNvSpPr txBox="1">
            <a:spLocks noChangeArrowheads="1"/>
          </p:cNvSpPr>
          <p:nvPr/>
        </p:nvSpPr>
        <p:spPr bwMode="auto">
          <a:xfrm>
            <a:off x="179512" y="5667043"/>
            <a:ext cx="8383412" cy="246221"/>
          </a:xfrm>
          <a:prstGeom prst="rect">
            <a:avLst/>
          </a:prstGeom>
          <a:noFill/>
          <a:ln w="12700">
            <a:noFill/>
            <a:miter lim="800000"/>
            <a:headEnd/>
            <a:tailEnd/>
          </a:ln>
        </p:spPr>
        <p:txBody>
          <a:bodyPr>
            <a:spAutoFit/>
          </a:bodyPr>
          <a:lstStyle/>
          <a:p>
            <a:pPr algn="just" eaLnBrk="0" hangingPunct="0">
              <a:spcBef>
                <a:spcPct val="50000"/>
              </a:spcBef>
            </a:pPr>
            <a:r>
              <a:rPr lang="pt-BR" sz="1000" dirty="0" err="1">
                <a:latin typeface="Verdana" panose="020B0604030504040204" pitchFamily="34" charset="0"/>
                <a:ea typeface="Verdana" panose="020B0604030504040204" pitchFamily="34" charset="0"/>
              </a:rPr>
              <a:t>Bolsen</a:t>
            </a:r>
            <a:r>
              <a:rPr lang="pt-BR" sz="1000" dirty="0">
                <a:latin typeface="Verdana" panose="020B0604030504040204" pitchFamily="34" charset="0"/>
                <a:ea typeface="Verdana" panose="020B0604030504040204" pitchFamily="34" charset="0"/>
              </a:rPr>
              <a:t> e Brent (2002)</a:t>
            </a:r>
            <a:endParaRPr lang="en-US" sz="1000" dirty="0">
              <a:latin typeface="Verdana" panose="020B0604030504040204" pitchFamily="34" charset="0"/>
              <a:ea typeface="Verdana" panose="020B0604030504040204" pitchFamily="34" charset="0"/>
            </a:endParaRPr>
          </a:p>
        </p:txBody>
      </p:sp>
      <p:pic>
        <p:nvPicPr>
          <p:cNvPr id="15" name="Imagem 14">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6127670"/>
            <a:ext cx="504056" cy="73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http://www.zootecnia.esalq.usp.br/sites/default/files/styles/noticia_largura_150/public/labnussiolog.jpg?itok=aF5hjhV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8201" y="6019800"/>
            <a:ext cx="614760" cy="57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4192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71406" y="142852"/>
            <a:ext cx="9072594" cy="797654"/>
          </a:xfrm>
          <a:prstGeom prst="rect">
            <a:avLst/>
          </a:prstGeom>
          <a:noFill/>
        </p:spPr>
        <p:txBody>
          <a:bodyPr wrap="square" rtlCol="0">
            <a:spAutoFit/>
          </a:bodyPr>
          <a:lstStyle/>
          <a:p>
            <a:pPr>
              <a:lnSpc>
                <a:spcPts val="5500"/>
              </a:lnSpc>
            </a:pPr>
            <a:r>
              <a:rPr lang="en-US" sz="4500" b="1" dirty="0" smtClean="0">
                <a:effectLst>
                  <a:outerShdw blurRad="38100" dist="38100" dir="2700000" algn="tl">
                    <a:srgbClr val="000000">
                      <a:alpha val="43137"/>
                    </a:srgbClr>
                  </a:outerShdw>
                </a:effectLst>
              </a:rPr>
              <a:t>3.Lining bunker walls with plastic</a:t>
            </a:r>
          </a:p>
        </p:txBody>
      </p:sp>
      <p:cxnSp>
        <p:nvCxnSpPr>
          <p:cNvPr id="8" name="Conector reto 7"/>
          <p:cNvCxnSpPr/>
          <p:nvPr/>
        </p:nvCxnSpPr>
        <p:spPr>
          <a:xfrm>
            <a:off x="0" y="1000108"/>
            <a:ext cx="6357950" cy="0"/>
          </a:xfrm>
          <a:prstGeom prst="line">
            <a:avLst/>
          </a:prstGeom>
          <a:ln w="31750" cap="rnd" cmpd="thickThin">
            <a:solidFill>
              <a:srgbClr val="6699FF"/>
            </a:solidFill>
            <a:miter lim="800000"/>
          </a:ln>
          <a:scene3d>
            <a:camera prst="orthographicFront"/>
            <a:lightRig rig="threePt" dir="t"/>
          </a:scene3d>
          <a:sp3d prstMaterial="plastic">
            <a:bevelT/>
            <a:bevelB/>
          </a:sp3d>
        </p:spPr>
        <p:style>
          <a:lnRef idx="1">
            <a:schemeClr val="accent1"/>
          </a:lnRef>
          <a:fillRef idx="0">
            <a:schemeClr val="accent1"/>
          </a:fillRef>
          <a:effectRef idx="0">
            <a:schemeClr val="accent1"/>
          </a:effectRef>
          <a:fontRef idx="minor">
            <a:schemeClr val="tx1"/>
          </a:fontRef>
        </p:style>
      </p:cxnSp>
      <p:pic>
        <p:nvPicPr>
          <p:cNvPr id="5" name="Imagem 4" descr="IMGP0040.JPG"/>
          <p:cNvPicPr>
            <a:picLocks noChangeAspect="1"/>
          </p:cNvPicPr>
          <p:nvPr/>
        </p:nvPicPr>
        <p:blipFill>
          <a:blip r:embed="rId2" cstate="print"/>
          <a:stretch>
            <a:fillRect/>
          </a:stretch>
        </p:blipFill>
        <p:spPr>
          <a:xfrm>
            <a:off x="0" y="1125124"/>
            <a:ext cx="9144000" cy="5732876"/>
          </a:xfrm>
          <a:prstGeom prst="rect">
            <a:avLst/>
          </a:prstGeom>
        </p:spPr>
      </p:pic>
      <p:sp>
        <p:nvSpPr>
          <p:cNvPr id="6" name="Retângulo 5"/>
          <p:cNvSpPr/>
          <p:nvPr/>
        </p:nvSpPr>
        <p:spPr>
          <a:xfrm>
            <a:off x="3428992" y="5357826"/>
            <a:ext cx="5667666" cy="1569660"/>
          </a:xfrm>
          <a:prstGeom prst="rect">
            <a:avLst/>
          </a:prstGeom>
        </p:spPr>
        <p:txBody>
          <a:bodyPr wrap="square">
            <a:spAutoFit/>
          </a:bodyPr>
          <a:lstStyle/>
          <a:p>
            <a:pPr algn="just"/>
            <a:r>
              <a:rPr lang="en-US" sz="3200" b="1" u="sng" dirty="0" smtClean="0">
                <a:solidFill>
                  <a:srgbClr val="FFFF00"/>
                </a:solidFill>
                <a:effectLst>
                  <a:outerShdw blurRad="38100" dist="38100" dir="2700000" algn="tl">
                    <a:srgbClr val="000000">
                      <a:alpha val="43137"/>
                    </a:srgbClr>
                  </a:outerShdw>
                </a:effectLst>
              </a:rPr>
              <a:t>A problem still not fully solved is the connection of the cover to the bunker silos!</a:t>
            </a:r>
            <a:endParaRPr lang="pt-BR" sz="3200" b="1" u="sng"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319957" y="2204864"/>
            <a:ext cx="8504086" cy="707886"/>
          </a:xfrm>
          <a:prstGeom prst="rect">
            <a:avLst/>
          </a:prstGeom>
          <a:noFill/>
        </p:spPr>
        <p:txBody>
          <a:bodyPr wrap="square" rtlCol="0">
            <a:spAutoFit/>
          </a:bodyPr>
          <a:lstStyle/>
          <a:p>
            <a:pPr algn="ctr"/>
            <a:r>
              <a:rPr lang="pt-BR" sz="4000" b="1" dirty="0">
                <a:solidFill>
                  <a:srgbClr val="004C6D"/>
                </a:solidFill>
                <a:latin typeface="Verdana" panose="020B0604030504040204" pitchFamily="34" charset="0"/>
                <a:ea typeface="Verdana" panose="020B0604030504040204" pitchFamily="34" charset="0"/>
                <a:cs typeface="Verdana" panose="020B0604030504040204" pitchFamily="34" charset="0"/>
              </a:rPr>
              <a:t>Como dimensionar o silo?</a:t>
            </a:r>
          </a:p>
        </p:txBody>
      </p:sp>
      <p:pic>
        <p:nvPicPr>
          <p:cNvPr id="10" name="Imagem 9">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146" y="260648"/>
            <a:ext cx="504056" cy="73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www.zootecnia.esalq.usp.br/sites/default/files/styles/noticia_largura_150/public/labnussiolog.jpg?itok=aF5hjhV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30842" y="152778"/>
            <a:ext cx="614760" cy="57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46268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Planejamento da produção (exemplo)</a:t>
            </a:r>
          </a:p>
        </p:txBody>
      </p:sp>
      <p:sp>
        <p:nvSpPr>
          <p:cNvPr id="37" name="Rectangle 2">
            <a:extLst>
              <a:ext uri="{FF2B5EF4-FFF2-40B4-BE49-F238E27FC236}">
                <a16:creationId xmlns="" xmlns:a16="http://schemas.microsoft.com/office/drawing/2014/main" id="{222D7199-444A-4EDF-9B56-ED550898DB34}"/>
              </a:ext>
            </a:extLst>
          </p:cNvPr>
          <p:cNvSpPr>
            <a:spLocks noChangeArrowheads="1"/>
          </p:cNvSpPr>
          <p:nvPr/>
        </p:nvSpPr>
        <p:spPr bwMode="auto">
          <a:xfrm>
            <a:off x="395288" y="1125538"/>
            <a:ext cx="8675687" cy="4679950"/>
          </a:xfrm>
          <a:prstGeom prst="rect">
            <a:avLst/>
          </a:prstGeom>
          <a:noFill/>
          <a:ln w="9525">
            <a:noFill/>
            <a:miter lim="800000"/>
            <a:headEnd/>
            <a:tailEnd/>
          </a:ln>
        </p:spPr>
        <p:txBody>
          <a:bodyPr/>
          <a:lstStyle/>
          <a:p>
            <a:pPr marL="342900" indent="-342900" algn="l">
              <a:spcBef>
                <a:spcPct val="20000"/>
              </a:spcBef>
              <a:buFont typeface="Arial" panose="020B0604020202020204" pitchFamily="34" charset="0"/>
              <a:buChar char="•"/>
            </a:pPr>
            <a:r>
              <a:rPr lang="pt-BR" sz="2000" dirty="0">
                <a:latin typeface="Verdana" panose="020B0604030504040204" pitchFamily="34" charset="0"/>
                <a:ea typeface="Verdana" panose="020B0604030504040204" pitchFamily="34" charset="0"/>
              </a:rPr>
              <a:t>Propriedade utiliza 12 toneladas de silagem de milho/dia</a:t>
            </a:r>
          </a:p>
          <a:p>
            <a:pPr marL="342900" indent="-342900" algn="l">
              <a:spcBef>
                <a:spcPct val="20000"/>
              </a:spcBef>
              <a:buFont typeface="Arial" panose="020B0604020202020204" pitchFamily="34" charset="0"/>
              <a:buChar char="•"/>
            </a:pPr>
            <a:r>
              <a:rPr lang="pt-BR" sz="2000" dirty="0">
                <a:latin typeface="Verdana" panose="020B0604030504040204" pitchFamily="34" charset="0"/>
                <a:ea typeface="Verdana" panose="020B0604030504040204" pitchFamily="34" charset="0"/>
              </a:rPr>
              <a:t>Perdas estimadas de 20%</a:t>
            </a:r>
          </a:p>
          <a:p>
            <a:pPr marL="342900" indent="-342900" algn="l">
              <a:spcBef>
                <a:spcPct val="20000"/>
              </a:spcBef>
              <a:buFont typeface="Arial" panose="020B0604020202020204" pitchFamily="34" charset="0"/>
              <a:buChar char="•"/>
            </a:pPr>
            <a:r>
              <a:rPr lang="pt-BR" sz="2000" dirty="0">
                <a:latin typeface="Verdana" panose="020B0604030504040204" pitchFamily="34" charset="0"/>
                <a:ea typeface="Verdana" panose="020B0604030504040204" pitchFamily="34" charset="0"/>
              </a:rPr>
              <a:t>Silagem realizada em apenas uma safra</a:t>
            </a:r>
          </a:p>
          <a:p>
            <a:pPr marL="342900" indent="-342900" algn="l">
              <a:spcBef>
                <a:spcPct val="20000"/>
              </a:spcBef>
              <a:buFont typeface="Arial" panose="020B0604020202020204" pitchFamily="34" charset="0"/>
              <a:buChar char="•"/>
            </a:pPr>
            <a:r>
              <a:rPr lang="pt-BR" sz="2000" dirty="0">
                <a:latin typeface="Verdana" panose="020B0604030504040204" pitchFamily="34" charset="0"/>
                <a:ea typeface="Verdana" panose="020B0604030504040204" pitchFamily="34" charset="0"/>
              </a:rPr>
              <a:t>Produtividade por ha de 55 toneladas</a:t>
            </a:r>
          </a:p>
          <a:p>
            <a:pPr marL="342900" indent="-342900" algn="l">
              <a:spcBef>
                <a:spcPct val="20000"/>
              </a:spcBef>
              <a:buFont typeface="Arial" panose="020B0604020202020204" pitchFamily="34" charset="0"/>
              <a:buChar char="•"/>
            </a:pPr>
            <a:r>
              <a:rPr lang="pt-BR" sz="2000" dirty="0">
                <a:latin typeface="Verdana" panose="020B0604030504040204" pitchFamily="34" charset="0"/>
                <a:ea typeface="Verdana" panose="020B0604030504040204" pitchFamily="34" charset="0"/>
              </a:rPr>
              <a:t>Qual a área que deve ser plantada em ha/ano?</a:t>
            </a:r>
          </a:p>
          <a:p>
            <a:pPr marL="342900" indent="-342900" algn="l">
              <a:spcBef>
                <a:spcPct val="20000"/>
              </a:spcBef>
              <a:buFont typeface="Arial" panose="020B0604020202020204" pitchFamily="34" charset="0"/>
              <a:buChar char="•"/>
            </a:pPr>
            <a:r>
              <a:rPr lang="pt-BR" sz="2000" dirty="0">
                <a:latin typeface="Verdana" panose="020B0604030504040204" pitchFamily="34" charset="0"/>
                <a:ea typeface="Verdana" panose="020B0604030504040204" pitchFamily="34" charset="0"/>
              </a:rPr>
              <a:t>Considerar teor de MS na ensilagem de 35% e abertura de 32%</a:t>
            </a:r>
          </a:p>
        </p:txBody>
      </p:sp>
      <p:pic>
        <p:nvPicPr>
          <p:cNvPr id="13" name="Imagem 12">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6127670"/>
            <a:ext cx="504056" cy="73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http://www.zootecnia.esalq.usp.br/sites/default/files/styles/noticia_largura_150/public/labnussiolog.jpg?itok=aF5hjhV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8201" y="6019800"/>
            <a:ext cx="614760" cy="57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04983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Planejamento da produção (exemplo)</a:t>
            </a:r>
          </a:p>
        </p:txBody>
      </p:sp>
      <p:sp>
        <p:nvSpPr>
          <p:cNvPr id="37" name="Rectangle 2">
            <a:extLst>
              <a:ext uri="{FF2B5EF4-FFF2-40B4-BE49-F238E27FC236}">
                <a16:creationId xmlns="" xmlns:a16="http://schemas.microsoft.com/office/drawing/2014/main" id="{222D7199-444A-4EDF-9B56-ED550898DB34}"/>
              </a:ext>
            </a:extLst>
          </p:cNvPr>
          <p:cNvSpPr>
            <a:spLocks noChangeArrowheads="1"/>
          </p:cNvSpPr>
          <p:nvPr/>
        </p:nvSpPr>
        <p:spPr bwMode="auto">
          <a:xfrm>
            <a:off x="395288" y="1125538"/>
            <a:ext cx="8675687" cy="4679950"/>
          </a:xfrm>
          <a:prstGeom prst="rect">
            <a:avLst/>
          </a:prstGeom>
          <a:noFill/>
          <a:ln w="9525">
            <a:noFill/>
            <a:miter lim="800000"/>
            <a:headEnd/>
            <a:tailEnd/>
          </a:ln>
        </p:spPr>
        <p:txBody>
          <a:bodyPr/>
          <a:lstStyle/>
          <a:p>
            <a:pPr marL="342900" indent="-342900" algn="l">
              <a:spcBef>
                <a:spcPct val="20000"/>
              </a:spcBef>
              <a:buFont typeface="Arial" panose="020B0604020202020204" pitchFamily="34" charset="0"/>
              <a:buChar char="•"/>
            </a:pPr>
            <a:r>
              <a:rPr lang="pt-BR" sz="2000" dirty="0">
                <a:latin typeface="Verdana" panose="020B0604030504040204" pitchFamily="34" charset="0"/>
                <a:ea typeface="Verdana" panose="020B0604030504040204" pitchFamily="34" charset="0"/>
              </a:rPr>
              <a:t>Propriedade utiliza 12 toneladas de silagem de milho/dia</a:t>
            </a:r>
          </a:p>
          <a:p>
            <a:pPr marL="800100" lvl="1" indent="-342900">
              <a:spcBef>
                <a:spcPct val="20000"/>
              </a:spcBef>
              <a:buFont typeface="Arial" panose="020B0604020202020204" pitchFamily="34" charset="0"/>
              <a:buChar char="•"/>
            </a:pPr>
            <a:r>
              <a:rPr lang="pt-BR" sz="2000" dirty="0">
                <a:latin typeface="Verdana" panose="020B0604030504040204" pitchFamily="34" charset="0"/>
                <a:ea typeface="Verdana" panose="020B0604030504040204" pitchFamily="34" charset="0"/>
              </a:rPr>
              <a:t>12 </a:t>
            </a:r>
            <a:r>
              <a:rPr lang="pt-BR" sz="2000" dirty="0" err="1">
                <a:latin typeface="Verdana" panose="020B0604030504040204" pitchFamily="34" charset="0"/>
                <a:ea typeface="Verdana" panose="020B0604030504040204" pitchFamily="34" charset="0"/>
              </a:rPr>
              <a:t>ton</a:t>
            </a:r>
            <a:r>
              <a:rPr lang="pt-BR" sz="2000" dirty="0">
                <a:latin typeface="Verdana" panose="020B0604030504040204" pitchFamily="34" charset="0"/>
                <a:ea typeface="Verdana" panose="020B0604030504040204" pitchFamily="34" charset="0"/>
              </a:rPr>
              <a:t> x 365 dias = 4.380 toneladas/ano</a:t>
            </a:r>
          </a:p>
          <a:p>
            <a:pPr marL="800100" lvl="1" indent="-342900">
              <a:spcBef>
                <a:spcPct val="20000"/>
              </a:spcBef>
              <a:buFont typeface="Arial" panose="020B0604020202020204" pitchFamily="34" charset="0"/>
              <a:buChar char="•"/>
            </a:pPr>
            <a:r>
              <a:rPr lang="pt-BR" sz="2000" dirty="0">
                <a:latin typeface="Verdana" panose="020B0604030504040204" pitchFamily="34" charset="0"/>
                <a:ea typeface="Verdana" panose="020B0604030504040204" pitchFamily="34" charset="0"/>
              </a:rPr>
              <a:t>4.380 </a:t>
            </a:r>
            <a:r>
              <a:rPr lang="pt-BR" sz="2000" dirty="0" err="1">
                <a:latin typeface="Verdana" panose="020B0604030504040204" pitchFamily="34" charset="0"/>
                <a:ea typeface="Verdana" panose="020B0604030504040204" pitchFamily="34" charset="0"/>
              </a:rPr>
              <a:t>ton</a:t>
            </a:r>
            <a:r>
              <a:rPr lang="pt-BR" sz="2000" dirty="0">
                <a:latin typeface="Verdana" panose="020B0604030504040204" pitchFamily="34" charset="0"/>
                <a:ea typeface="Verdana" panose="020B0604030504040204" pitchFamily="34" charset="0"/>
              </a:rPr>
              <a:t> x 0,32 (MS abertura) = 1.401,60 </a:t>
            </a:r>
            <a:r>
              <a:rPr lang="pt-BR" sz="2000" dirty="0" err="1">
                <a:latin typeface="Verdana" panose="020B0604030504040204" pitchFamily="34" charset="0"/>
                <a:ea typeface="Verdana" panose="020B0604030504040204" pitchFamily="34" charset="0"/>
              </a:rPr>
              <a:t>ton</a:t>
            </a:r>
            <a:r>
              <a:rPr lang="pt-BR" sz="2000" dirty="0">
                <a:latin typeface="Verdana" panose="020B0604030504040204" pitchFamily="34" charset="0"/>
                <a:ea typeface="Verdana" panose="020B0604030504040204" pitchFamily="34" charset="0"/>
              </a:rPr>
              <a:t> MS/ano</a:t>
            </a:r>
          </a:p>
          <a:p>
            <a:pPr marL="800100" lvl="1" indent="-342900">
              <a:spcBef>
                <a:spcPct val="20000"/>
              </a:spcBef>
              <a:buFont typeface="Arial" panose="020B0604020202020204" pitchFamily="34" charset="0"/>
              <a:buChar char="•"/>
            </a:pPr>
            <a:endParaRPr lang="pt-BR" sz="2000" dirty="0">
              <a:latin typeface="Verdana" panose="020B0604030504040204" pitchFamily="34" charset="0"/>
              <a:ea typeface="Verdana" panose="020B0604030504040204" pitchFamily="34" charset="0"/>
            </a:endParaRPr>
          </a:p>
          <a:p>
            <a:pPr marL="342900" indent="-342900" algn="l">
              <a:spcBef>
                <a:spcPct val="20000"/>
              </a:spcBef>
              <a:buFont typeface="Arial" panose="020B0604020202020204" pitchFamily="34" charset="0"/>
              <a:buChar char="•"/>
            </a:pPr>
            <a:r>
              <a:rPr lang="pt-BR" sz="2000" dirty="0">
                <a:latin typeface="Verdana" panose="020B0604030504040204" pitchFamily="34" charset="0"/>
                <a:ea typeface="Verdana" panose="020B0604030504040204" pitchFamily="34" charset="0"/>
              </a:rPr>
              <a:t>Perdas estimadas de 20%</a:t>
            </a:r>
          </a:p>
          <a:p>
            <a:pPr marL="800100" lvl="1" indent="-342900">
              <a:spcBef>
                <a:spcPct val="20000"/>
              </a:spcBef>
              <a:buFont typeface="Arial" panose="020B0604020202020204" pitchFamily="34" charset="0"/>
              <a:buChar char="•"/>
            </a:pPr>
            <a:r>
              <a:rPr lang="pt-BR" sz="2000" dirty="0">
                <a:latin typeface="Verdana" panose="020B0604030504040204" pitchFamily="34" charset="0"/>
                <a:ea typeface="Verdana" panose="020B0604030504040204" pitchFamily="34" charset="0"/>
              </a:rPr>
              <a:t>1.401,60 </a:t>
            </a:r>
            <a:r>
              <a:rPr lang="pt-BR" sz="2000" dirty="0" err="1">
                <a:latin typeface="Verdana" panose="020B0604030504040204" pitchFamily="34" charset="0"/>
                <a:ea typeface="Verdana" panose="020B0604030504040204" pitchFamily="34" charset="0"/>
              </a:rPr>
              <a:t>ton</a:t>
            </a:r>
            <a:r>
              <a:rPr lang="pt-BR" sz="2000" dirty="0">
                <a:latin typeface="Verdana" panose="020B0604030504040204" pitchFamily="34" charset="0"/>
                <a:ea typeface="Verdana" panose="020B0604030504040204" pitchFamily="34" charset="0"/>
              </a:rPr>
              <a:t> ÷ 0,80 = 1.752 </a:t>
            </a:r>
            <a:r>
              <a:rPr lang="pt-BR" sz="2000" dirty="0" err="1">
                <a:latin typeface="Verdana" panose="020B0604030504040204" pitchFamily="34" charset="0"/>
                <a:ea typeface="Verdana" panose="020B0604030504040204" pitchFamily="34" charset="0"/>
              </a:rPr>
              <a:t>ton</a:t>
            </a:r>
            <a:r>
              <a:rPr lang="pt-BR" sz="2000" dirty="0">
                <a:latin typeface="Verdana" panose="020B0604030504040204" pitchFamily="34" charset="0"/>
                <a:ea typeface="Verdana" panose="020B0604030504040204" pitchFamily="34" charset="0"/>
              </a:rPr>
              <a:t> MS</a:t>
            </a:r>
          </a:p>
          <a:p>
            <a:pPr marL="800100" lvl="1" indent="-342900">
              <a:spcBef>
                <a:spcPct val="20000"/>
              </a:spcBef>
              <a:buFont typeface="Arial" panose="020B0604020202020204" pitchFamily="34" charset="0"/>
              <a:buChar char="•"/>
            </a:pPr>
            <a:r>
              <a:rPr lang="pt-BR" sz="2000" dirty="0">
                <a:latin typeface="Verdana" panose="020B0604030504040204" pitchFamily="34" charset="0"/>
                <a:ea typeface="Verdana" panose="020B0604030504040204" pitchFamily="34" charset="0"/>
              </a:rPr>
              <a:t>1.752 </a:t>
            </a:r>
            <a:r>
              <a:rPr lang="pt-BR" sz="2000" dirty="0" err="1">
                <a:latin typeface="Verdana" panose="020B0604030504040204" pitchFamily="34" charset="0"/>
                <a:ea typeface="Verdana" panose="020B0604030504040204" pitchFamily="34" charset="0"/>
              </a:rPr>
              <a:t>ton</a:t>
            </a:r>
            <a:r>
              <a:rPr lang="pt-BR" sz="2000" dirty="0">
                <a:latin typeface="Verdana" panose="020B0604030504040204" pitchFamily="34" charset="0"/>
                <a:ea typeface="Verdana" panose="020B0604030504040204" pitchFamily="34" charset="0"/>
              </a:rPr>
              <a:t> MS ÷ 0,35 (MS ensilagem) = 5.005,71 </a:t>
            </a:r>
            <a:r>
              <a:rPr lang="pt-BR" sz="2000" dirty="0" err="1">
                <a:latin typeface="Verdana" panose="020B0604030504040204" pitchFamily="34" charset="0"/>
                <a:ea typeface="Verdana" panose="020B0604030504040204" pitchFamily="34" charset="0"/>
              </a:rPr>
              <a:t>ton</a:t>
            </a:r>
            <a:r>
              <a:rPr lang="pt-BR" sz="2000" dirty="0">
                <a:latin typeface="Verdana" panose="020B0604030504040204" pitchFamily="34" charset="0"/>
                <a:ea typeface="Verdana" panose="020B0604030504040204" pitchFamily="34" charset="0"/>
              </a:rPr>
              <a:t> MV</a:t>
            </a:r>
          </a:p>
          <a:p>
            <a:pPr marL="800100" lvl="1" indent="-342900">
              <a:spcBef>
                <a:spcPct val="20000"/>
              </a:spcBef>
              <a:buFont typeface="Arial" panose="020B0604020202020204" pitchFamily="34" charset="0"/>
              <a:buChar char="•"/>
            </a:pPr>
            <a:r>
              <a:rPr lang="pt-BR" sz="2000" dirty="0">
                <a:latin typeface="Verdana" panose="020B0604030504040204" pitchFamily="34" charset="0"/>
                <a:ea typeface="Verdana" panose="020B0604030504040204" pitchFamily="34" charset="0"/>
              </a:rPr>
              <a:t>5.005,71 </a:t>
            </a:r>
            <a:r>
              <a:rPr lang="pt-BR" sz="2000" dirty="0" err="1">
                <a:latin typeface="Verdana" panose="020B0604030504040204" pitchFamily="34" charset="0"/>
                <a:ea typeface="Verdana" panose="020B0604030504040204" pitchFamily="34" charset="0"/>
              </a:rPr>
              <a:t>ton</a:t>
            </a:r>
            <a:r>
              <a:rPr lang="pt-BR" sz="2000" dirty="0">
                <a:latin typeface="Verdana" panose="020B0604030504040204" pitchFamily="34" charset="0"/>
                <a:ea typeface="Verdana" panose="020B0604030504040204" pitchFamily="34" charset="0"/>
              </a:rPr>
              <a:t> ÷ 55 </a:t>
            </a:r>
            <a:r>
              <a:rPr lang="pt-BR" sz="2000" dirty="0" err="1">
                <a:latin typeface="Verdana" panose="020B0604030504040204" pitchFamily="34" charset="0"/>
                <a:ea typeface="Verdana" panose="020B0604030504040204" pitchFamily="34" charset="0"/>
              </a:rPr>
              <a:t>ton</a:t>
            </a:r>
            <a:r>
              <a:rPr lang="pt-BR" sz="2000" dirty="0">
                <a:latin typeface="Verdana" panose="020B0604030504040204" pitchFamily="34" charset="0"/>
                <a:ea typeface="Verdana" panose="020B0604030504040204" pitchFamily="34" charset="0"/>
              </a:rPr>
              <a:t>/ha = 91,01 ha </a:t>
            </a:r>
          </a:p>
          <a:p>
            <a:pPr marL="800100" lvl="1" indent="-342900">
              <a:spcBef>
                <a:spcPct val="20000"/>
              </a:spcBef>
              <a:buFont typeface="Arial" panose="020B0604020202020204" pitchFamily="34" charset="0"/>
              <a:buChar char="•"/>
            </a:pPr>
            <a:endParaRPr lang="pt-BR" sz="2000" dirty="0">
              <a:latin typeface="Verdana" panose="020B0604030504040204" pitchFamily="34" charset="0"/>
              <a:ea typeface="Verdana" panose="020B0604030504040204" pitchFamily="34" charset="0"/>
            </a:endParaRPr>
          </a:p>
        </p:txBody>
      </p:sp>
      <p:pic>
        <p:nvPicPr>
          <p:cNvPr id="13" name="Imagem 12">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6127670"/>
            <a:ext cx="504056" cy="73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http://www.zootecnia.esalq.usp.br/sites/default/files/styles/noticia_largura_150/public/labnussiolog.jpg?itok=aF5hjhV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8201" y="6019800"/>
            <a:ext cx="614760" cy="57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30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uild="p" bldLvl="2"/>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Dimensionamento – Silo trincheira</a:t>
            </a:r>
          </a:p>
        </p:txBody>
      </p:sp>
      <p:sp>
        <p:nvSpPr>
          <p:cNvPr id="3" name="Cubo 2">
            <a:extLst>
              <a:ext uri="{FF2B5EF4-FFF2-40B4-BE49-F238E27FC236}">
                <a16:creationId xmlns="" xmlns:a16="http://schemas.microsoft.com/office/drawing/2014/main" id="{258608E8-E5B6-44BB-A930-D22EFA5EE534}"/>
              </a:ext>
            </a:extLst>
          </p:cNvPr>
          <p:cNvSpPr/>
          <p:nvPr/>
        </p:nvSpPr>
        <p:spPr>
          <a:xfrm>
            <a:off x="827584" y="1535389"/>
            <a:ext cx="7214194" cy="2643221"/>
          </a:xfrm>
          <a:prstGeom prst="cube">
            <a:avLst/>
          </a:prstGeom>
          <a:solidFill>
            <a:srgbClr val="92D050">
              <a:alpha val="60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5" name="Conector reto 4">
            <a:extLst>
              <a:ext uri="{FF2B5EF4-FFF2-40B4-BE49-F238E27FC236}">
                <a16:creationId xmlns="" xmlns:a16="http://schemas.microsoft.com/office/drawing/2014/main" id="{8FD06D09-B327-410E-9CFB-E1E2F78B59EB}"/>
              </a:ext>
            </a:extLst>
          </p:cNvPr>
          <p:cNvCxnSpPr>
            <a:cxnSpLocks/>
          </p:cNvCxnSpPr>
          <p:nvPr/>
        </p:nvCxnSpPr>
        <p:spPr>
          <a:xfrm>
            <a:off x="6660232" y="2204864"/>
            <a:ext cx="0" cy="1973746"/>
          </a:xfrm>
          <a:prstGeom prst="line">
            <a:avLst/>
          </a:prstGeom>
          <a:ln w="34925">
            <a:prstDash val="sysDot"/>
          </a:ln>
        </p:spPr>
        <p:style>
          <a:lnRef idx="1">
            <a:schemeClr val="accent1"/>
          </a:lnRef>
          <a:fillRef idx="0">
            <a:schemeClr val="accent1"/>
          </a:fillRef>
          <a:effectRef idx="0">
            <a:schemeClr val="accent1"/>
          </a:effectRef>
          <a:fontRef idx="minor">
            <a:schemeClr val="tx1"/>
          </a:fontRef>
        </p:style>
      </p:cxnSp>
      <p:cxnSp>
        <p:nvCxnSpPr>
          <p:cNvPr id="17" name="Conector reto 16">
            <a:extLst>
              <a:ext uri="{FF2B5EF4-FFF2-40B4-BE49-F238E27FC236}">
                <a16:creationId xmlns="" xmlns:a16="http://schemas.microsoft.com/office/drawing/2014/main" id="{2554C27A-524F-4D4F-84EE-CA0876CC3FF1}"/>
              </a:ext>
            </a:extLst>
          </p:cNvPr>
          <p:cNvCxnSpPr>
            <a:cxnSpLocks/>
          </p:cNvCxnSpPr>
          <p:nvPr/>
        </p:nvCxnSpPr>
        <p:spPr>
          <a:xfrm flipH="1">
            <a:off x="6660232" y="1535389"/>
            <a:ext cx="720080" cy="669475"/>
          </a:xfrm>
          <a:prstGeom prst="line">
            <a:avLst/>
          </a:prstGeom>
          <a:ln w="34925">
            <a:prstDash val="sysDot"/>
          </a:ln>
        </p:spPr>
        <p:style>
          <a:lnRef idx="1">
            <a:schemeClr val="accent1"/>
          </a:lnRef>
          <a:fillRef idx="0">
            <a:schemeClr val="accent1"/>
          </a:fillRef>
          <a:effectRef idx="0">
            <a:schemeClr val="accent1"/>
          </a:effectRef>
          <a:fontRef idx="minor">
            <a:schemeClr val="tx1"/>
          </a:fontRef>
        </p:style>
      </p:cxnSp>
      <p:cxnSp>
        <p:nvCxnSpPr>
          <p:cNvPr id="20" name="Conector reto 19">
            <a:extLst>
              <a:ext uri="{FF2B5EF4-FFF2-40B4-BE49-F238E27FC236}">
                <a16:creationId xmlns="" xmlns:a16="http://schemas.microsoft.com/office/drawing/2014/main" id="{7B443338-8D10-499D-885F-ED8BC1023FE9}"/>
              </a:ext>
            </a:extLst>
          </p:cNvPr>
          <p:cNvCxnSpPr>
            <a:cxnSpLocks/>
          </p:cNvCxnSpPr>
          <p:nvPr/>
        </p:nvCxnSpPr>
        <p:spPr>
          <a:xfrm>
            <a:off x="5940152" y="2226267"/>
            <a:ext cx="0" cy="1973746"/>
          </a:xfrm>
          <a:prstGeom prst="line">
            <a:avLst/>
          </a:prstGeom>
          <a:ln w="34925">
            <a:prstDash val="sysDot"/>
          </a:ln>
        </p:spPr>
        <p:style>
          <a:lnRef idx="1">
            <a:schemeClr val="accent1"/>
          </a:lnRef>
          <a:fillRef idx="0">
            <a:schemeClr val="accent1"/>
          </a:fillRef>
          <a:effectRef idx="0">
            <a:schemeClr val="accent1"/>
          </a:effectRef>
          <a:fontRef idx="minor">
            <a:schemeClr val="tx1"/>
          </a:fontRef>
        </p:style>
      </p:cxnSp>
      <p:cxnSp>
        <p:nvCxnSpPr>
          <p:cNvPr id="21" name="Conector reto 20">
            <a:extLst>
              <a:ext uri="{FF2B5EF4-FFF2-40B4-BE49-F238E27FC236}">
                <a16:creationId xmlns="" xmlns:a16="http://schemas.microsoft.com/office/drawing/2014/main" id="{99D5C506-5E9B-4BBE-B176-161A85BA9889}"/>
              </a:ext>
            </a:extLst>
          </p:cNvPr>
          <p:cNvCxnSpPr>
            <a:cxnSpLocks/>
          </p:cNvCxnSpPr>
          <p:nvPr/>
        </p:nvCxnSpPr>
        <p:spPr>
          <a:xfrm flipH="1">
            <a:off x="5940152" y="1556792"/>
            <a:ext cx="720080" cy="669475"/>
          </a:xfrm>
          <a:prstGeom prst="line">
            <a:avLst/>
          </a:prstGeom>
          <a:ln w="34925">
            <a:prstDash val="sysDot"/>
          </a:ln>
        </p:spPr>
        <p:style>
          <a:lnRef idx="1">
            <a:schemeClr val="accent1"/>
          </a:lnRef>
          <a:fillRef idx="0">
            <a:schemeClr val="accent1"/>
          </a:fillRef>
          <a:effectRef idx="0">
            <a:schemeClr val="accent1"/>
          </a:effectRef>
          <a:fontRef idx="minor">
            <a:schemeClr val="tx1"/>
          </a:fontRef>
        </p:style>
      </p:cxnSp>
      <p:cxnSp>
        <p:nvCxnSpPr>
          <p:cNvPr id="26" name="Conector reto 25">
            <a:extLst>
              <a:ext uri="{FF2B5EF4-FFF2-40B4-BE49-F238E27FC236}">
                <a16:creationId xmlns="" xmlns:a16="http://schemas.microsoft.com/office/drawing/2014/main" id="{08DF33A7-54BC-467B-A8F8-254A547D634D}"/>
              </a:ext>
            </a:extLst>
          </p:cNvPr>
          <p:cNvCxnSpPr>
            <a:cxnSpLocks/>
          </p:cNvCxnSpPr>
          <p:nvPr/>
        </p:nvCxnSpPr>
        <p:spPr>
          <a:xfrm>
            <a:off x="5201072" y="2220838"/>
            <a:ext cx="0" cy="1973746"/>
          </a:xfrm>
          <a:prstGeom prst="line">
            <a:avLst/>
          </a:prstGeom>
          <a:ln w="34925">
            <a:prstDash val="sysDot"/>
          </a:ln>
        </p:spPr>
        <p:style>
          <a:lnRef idx="1">
            <a:schemeClr val="accent1"/>
          </a:lnRef>
          <a:fillRef idx="0">
            <a:schemeClr val="accent1"/>
          </a:fillRef>
          <a:effectRef idx="0">
            <a:schemeClr val="accent1"/>
          </a:effectRef>
          <a:fontRef idx="minor">
            <a:schemeClr val="tx1"/>
          </a:fontRef>
        </p:style>
      </p:cxnSp>
      <p:cxnSp>
        <p:nvCxnSpPr>
          <p:cNvPr id="28" name="Conector reto 27">
            <a:extLst>
              <a:ext uri="{FF2B5EF4-FFF2-40B4-BE49-F238E27FC236}">
                <a16:creationId xmlns="" xmlns:a16="http://schemas.microsoft.com/office/drawing/2014/main" id="{24D909B6-A9C0-4A60-A655-5662E175EE89}"/>
              </a:ext>
            </a:extLst>
          </p:cNvPr>
          <p:cNvCxnSpPr>
            <a:cxnSpLocks/>
          </p:cNvCxnSpPr>
          <p:nvPr/>
        </p:nvCxnSpPr>
        <p:spPr>
          <a:xfrm flipH="1">
            <a:off x="5201072" y="1551363"/>
            <a:ext cx="720080" cy="669475"/>
          </a:xfrm>
          <a:prstGeom prst="line">
            <a:avLst/>
          </a:prstGeom>
          <a:ln w="34925">
            <a:prstDash val="sysDot"/>
          </a:ln>
        </p:spPr>
        <p:style>
          <a:lnRef idx="1">
            <a:schemeClr val="accent1"/>
          </a:lnRef>
          <a:fillRef idx="0">
            <a:schemeClr val="accent1"/>
          </a:fillRef>
          <a:effectRef idx="0">
            <a:schemeClr val="accent1"/>
          </a:effectRef>
          <a:fontRef idx="minor">
            <a:schemeClr val="tx1"/>
          </a:fontRef>
        </p:style>
      </p:cxnSp>
      <p:sp>
        <p:nvSpPr>
          <p:cNvPr id="8" name="CaixaDeTexto 7">
            <a:extLst>
              <a:ext uri="{FF2B5EF4-FFF2-40B4-BE49-F238E27FC236}">
                <a16:creationId xmlns="" xmlns:a16="http://schemas.microsoft.com/office/drawing/2014/main" id="{A9DDAB45-8806-458F-8FF1-32A2C052AD22}"/>
              </a:ext>
            </a:extLst>
          </p:cNvPr>
          <p:cNvSpPr txBox="1"/>
          <p:nvPr/>
        </p:nvSpPr>
        <p:spPr>
          <a:xfrm>
            <a:off x="5254926" y="3150617"/>
            <a:ext cx="648072" cy="276999"/>
          </a:xfrm>
          <a:prstGeom prst="rect">
            <a:avLst/>
          </a:prstGeom>
          <a:noFill/>
        </p:spPr>
        <p:txBody>
          <a:bodyPr wrap="square" rtlCol="0">
            <a:spAutoFit/>
          </a:bodyPr>
          <a:lstStyle/>
          <a:p>
            <a:r>
              <a:rPr lang="pt-BR" sz="1200" dirty="0">
                <a:latin typeface="Verdana" panose="020B0604030504040204" pitchFamily="34" charset="0"/>
                <a:ea typeface="Verdana" panose="020B0604030504040204" pitchFamily="34" charset="0"/>
              </a:rPr>
              <a:t>3ºdia</a:t>
            </a:r>
          </a:p>
        </p:txBody>
      </p:sp>
      <p:sp>
        <p:nvSpPr>
          <p:cNvPr id="31" name="CaixaDeTexto 30">
            <a:extLst>
              <a:ext uri="{FF2B5EF4-FFF2-40B4-BE49-F238E27FC236}">
                <a16:creationId xmlns="" xmlns:a16="http://schemas.microsoft.com/office/drawing/2014/main" id="{57D1B33B-9B45-4325-A34F-20269D207AB9}"/>
              </a:ext>
            </a:extLst>
          </p:cNvPr>
          <p:cNvSpPr txBox="1"/>
          <p:nvPr/>
        </p:nvSpPr>
        <p:spPr>
          <a:xfrm>
            <a:off x="5994006" y="3152001"/>
            <a:ext cx="648072" cy="276999"/>
          </a:xfrm>
          <a:prstGeom prst="rect">
            <a:avLst/>
          </a:prstGeom>
          <a:noFill/>
        </p:spPr>
        <p:txBody>
          <a:bodyPr wrap="square" rtlCol="0">
            <a:spAutoFit/>
          </a:bodyPr>
          <a:lstStyle/>
          <a:p>
            <a:r>
              <a:rPr lang="pt-BR" sz="1200" dirty="0">
                <a:latin typeface="Verdana" panose="020B0604030504040204" pitchFamily="34" charset="0"/>
                <a:ea typeface="Verdana" panose="020B0604030504040204" pitchFamily="34" charset="0"/>
              </a:rPr>
              <a:t>2ºdia</a:t>
            </a:r>
          </a:p>
        </p:txBody>
      </p:sp>
      <p:sp>
        <p:nvSpPr>
          <p:cNvPr id="32" name="CaixaDeTexto 31">
            <a:extLst>
              <a:ext uri="{FF2B5EF4-FFF2-40B4-BE49-F238E27FC236}">
                <a16:creationId xmlns="" xmlns:a16="http://schemas.microsoft.com/office/drawing/2014/main" id="{5DB18936-973E-43E2-A91D-2F76FB51B107}"/>
              </a:ext>
            </a:extLst>
          </p:cNvPr>
          <p:cNvSpPr txBox="1"/>
          <p:nvPr/>
        </p:nvSpPr>
        <p:spPr>
          <a:xfrm>
            <a:off x="6716961" y="3141526"/>
            <a:ext cx="648072" cy="276999"/>
          </a:xfrm>
          <a:prstGeom prst="rect">
            <a:avLst/>
          </a:prstGeom>
          <a:noFill/>
        </p:spPr>
        <p:txBody>
          <a:bodyPr wrap="square" rtlCol="0">
            <a:spAutoFit/>
          </a:bodyPr>
          <a:lstStyle/>
          <a:p>
            <a:r>
              <a:rPr lang="pt-BR" sz="1200" dirty="0">
                <a:latin typeface="Verdana" panose="020B0604030504040204" pitchFamily="34" charset="0"/>
                <a:ea typeface="Verdana" panose="020B0604030504040204" pitchFamily="34" charset="0"/>
              </a:rPr>
              <a:t>1ºdia</a:t>
            </a:r>
          </a:p>
        </p:txBody>
      </p:sp>
      <p:cxnSp>
        <p:nvCxnSpPr>
          <p:cNvPr id="11" name="Conector de Seta Reta 10">
            <a:extLst>
              <a:ext uri="{FF2B5EF4-FFF2-40B4-BE49-F238E27FC236}">
                <a16:creationId xmlns="" xmlns:a16="http://schemas.microsoft.com/office/drawing/2014/main" id="{4359FEB4-8EBD-45FE-9024-6279C05AE979}"/>
              </a:ext>
            </a:extLst>
          </p:cNvPr>
          <p:cNvCxnSpPr/>
          <p:nvPr/>
        </p:nvCxnSpPr>
        <p:spPr>
          <a:xfrm>
            <a:off x="6690457" y="4221088"/>
            <a:ext cx="663351"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Conector de Seta Reta 32">
            <a:extLst>
              <a:ext uri="{FF2B5EF4-FFF2-40B4-BE49-F238E27FC236}">
                <a16:creationId xmlns="" xmlns:a16="http://schemas.microsoft.com/office/drawing/2014/main" id="{DAE70EFC-AB07-4A10-A2DC-E1F39E23D411}"/>
              </a:ext>
            </a:extLst>
          </p:cNvPr>
          <p:cNvCxnSpPr/>
          <p:nvPr/>
        </p:nvCxnSpPr>
        <p:spPr>
          <a:xfrm>
            <a:off x="5218045" y="4221088"/>
            <a:ext cx="663351"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Conector de Seta Reta 33">
            <a:extLst>
              <a:ext uri="{FF2B5EF4-FFF2-40B4-BE49-F238E27FC236}">
                <a16:creationId xmlns="" xmlns:a16="http://schemas.microsoft.com/office/drawing/2014/main" id="{502D7462-E104-4D10-A563-D6FD3E578B12}"/>
              </a:ext>
            </a:extLst>
          </p:cNvPr>
          <p:cNvCxnSpPr/>
          <p:nvPr/>
        </p:nvCxnSpPr>
        <p:spPr>
          <a:xfrm>
            <a:off x="5953404" y="4221088"/>
            <a:ext cx="663351"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CaixaDeTexto 34">
            <a:extLst>
              <a:ext uri="{FF2B5EF4-FFF2-40B4-BE49-F238E27FC236}">
                <a16:creationId xmlns="" xmlns:a16="http://schemas.microsoft.com/office/drawing/2014/main" id="{261F0648-940E-4E08-9F50-C4855C5D410C}"/>
              </a:ext>
            </a:extLst>
          </p:cNvPr>
          <p:cNvSpPr txBox="1"/>
          <p:nvPr/>
        </p:nvSpPr>
        <p:spPr>
          <a:xfrm>
            <a:off x="5259828" y="4216927"/>
            <a:ext cx="648072" cy="276999"/>
          </a:xfrm>
          <a:prstGeom prst="rect">
            <a:avLst/>
          </a:prstGeom>
          <a:noFill/>
        </p:spPr>
        <p:txBody>
          <a:bodyPr wrap="square" rtlCol="0">
            <a:spAutoFit/>
          </a:bodyPr>
          <a:lstStyle/>
          <a:p>
            <a:r>
              <a:rPr lang="pt-BR" sz="1200" dirty="0">
                <a:latin typeface="Verdana" panose="020B0604030504040204" pitchFamily="34" charset="0"/>
                <a:ea typeface="Verdana" panose="020B0604030504040204" pitchFamily="34" charset="0"/>
              </a:rPr>
              <a:t>0,4 m</a:t>
            </a:r>
          </a:p>
        </p:txBody>
      </p:sp>
      <p:sp>
        <p:nvSpPr>
          <p:cNvPr id="36" name="CaixaDeTexto 35">
            <a:extLst>
              <a:ext uri="{FF2B5EF4-FFF2-40B4-BE49-F238E27FC236}">
                <a16:creationId xmlns="" xmlns:a16="http://schemas.microsoft.com/office/drawing/2014/main" id="{127100B2-BFD8-4C0F-8D36-05683999DC98}"/>
              </a:ext>
            </a:extLst>
          </p:cNvPr>
          <p:cNvSpPr txBox="1"/>
          <p:nvPr/>
        </p:nvSpPr>
        <p:spPr>
          <a:xfrm>
            <a:off x="5998908" y="4218311"/>
            <a:ext cx="648072" cy="276999"/>
          </a:xfrm>
          <a:prstGeom prst="rect">
            <a:avLst/>
          </a:prstGeom>
          <a:noFill/>
        </p:spPr>
        <p:txBody>
          <a:bodyPr wrap="square" rtlCol="0">
            <a:spAutoFit/>
          </a:bodyPr>
          <a:lstStyle/>
          <a:p>
            <a:r>
              <a:rPr lang="pt-BR" sz="1200" dirty="0">
                <a:latin typeface="Verdana" panose="020B0604030504040204" pitchFamily="34" charset="0"/>
                <a:ea typeface="Verdana" panose="020B0604030504040204" pitchFamily="34" charset="0"/>
              </a:rPr>
              <a:t>0,4 m</a:t>
            </a:r>
          </a:p>
        </p:txBody>
      </p:sp>
      <p:sp>
        <p:nvSpPr>
          <p:cNvPr id="38" name="CaixaDeTexto 37">
            <a:extLst>
              <a:ext uri="{FF2B5EF4-FFF2-40B4-BE49-F238E27FC236}">
                <a16:creationId xmlns="" xmlns:a16="http://schemas.microsoft.com/office/drawing/2014/main" id="{FC497234-7802-4C24-8A22-0DAA6A1CB692}"/>
              </a:ext>
            </a:extLst>
          </p:cNvPr>
          <p:cNvSpPr txBox="1"/>
          <p:nvPr/>
        </p:nvSpPr>
        <p:spPr>
          <a:xfrm>
            <a:off x="6721863" y="4207836"/>
            <a:ext cx="648072" cy="276999"/>
          </a:xfrm>
          <a:prstGeom prst="rect">
            <a:avLst/>
          </a:prstGeom>
          <a:noFill/>
        </p:spPr>
        <p:txBody>
          <a:bodyPr wrap="square" rtlCol="0">
            <a:spAutoFit/>
          </a:bodyPr>
          <a:lstStyle/>
          <a:p>
            <a:r>
              <a:rPr lang="pt-BR" sz="1200" dirty="0">
                <a:latin typeface="Verdana" panose="020B0604030504040204" pitchFamily="34" charset="0"/>
                <a:ea typeface="Verdana" panose="020B0604030504040204" pitchFamily="34" charset="0"/>
              </a:rPr>
              <a:t>0,4 m</a:t>
            </a:r>
          </a:p>
        </p:txBody>
      </p:sp>
      <p:cxnSp>
        <p:nvCxnSpPr>
          <p:cNvPr id="13" name="Conector de Seta Reta 12">
            <a:extLst>
              <a:ext uri="{FF2B5EF4-FFF2-40B4-BE49-F238E27FC236}">
                <a16:creationId xmlns="" xmlns:a16="http://schemas.microsoft.com/office/drawing/2014/main" id="{7481D1AB-2EC6-4151-9CF0-1A042C1FD6FA}"/>
              </a:ext>
            </a:extLst>
          </p:cNvPr>
          <p:cNvCxnSpPr>
            <a:cxnSpLocks/>
          </p:cNvCxnSpPr>
          <p:nvPr/>
        </p:nvCxnSpPr>
        <p:spPr>
          <a:xfrm flipV="1">
            <a:off x="7428691" y="3573017"/>
            <a:ext cx="613087" cy="64391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Conector de Seta Reta 38">
            <a:extLst>
              <a:ext uri="{FF2B5EF4-FFF2-40B4-BE49-F238E27FC236}">
                <a16:creationId xmlns="" xmlns:a16="http://schemas.microsoft.com/office/drawing/2014/main" id="{2F169CF8-1498-43D2-BEE0-7F7E0BE4119D}"/>
              </a:ext>
            </a:extLst>
          </p:cNvPr>
          <p:cNvCxnSpPr>
            <a:cxnSpLocks/>
          </p:cNvCxnSpPr>
          <p:nvPr/>
        </p:nvCxnSpPr>
        <p:spPr>
          <a:xfrm flipH="1" flipV="1">
            <a:off x="8095274" y="1551363"/>
            <a:ext cx="357" cy="2021654"/>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CaixaDeTexto 39">
            <a:extLst>
              <a:ext uri="{FF2B5EF4-FFF2-40B4-BE49-F238E27FC236}">
                <a16:creationId xmlns="" xmlns:a16="http://schemas.microsoft.com/office/drawing/2014/main" id="{56E93AF6-E15E-4631-9A61-D557E82BB306}"/>
              </a:ext>
            </a:extLst>
          </p:cNvPr>
          <p:cNvSpPr txBox="1"/>
          <p:nvPr/>
        </p:nvSpPr>
        <p:spPr>
          <a:xfrm rot="18757740">
            <a:off x="7430373" y="3736663"/>
            <a:ext cx="1306555" cy="276999"/>
          </a:xfrm>
          <a:prstGeom prst="rect">
            <a:avLst/>
          </a:prstGeom>
          <a:noFill/>
        </p:spPr>
        <p:txBody>
          <a:bodyPr wrap="square" rtlCol="0">
            <a:spAutoFit/>
          </a:bodyPr>
          <a:lstStyle/>
          <a:p>
            <a:r>
              <a:rPr lang="pt-BR" sz="1200" dirty="0">
                <a:latin typeface="Verdana" panose="020B0604030504040204" pitchFamily="34" charset="0"/>
                <a:ea typeface="Verdana" panose="020B0604030504040204" pitchFamily="34" charset="0"/>
              </a:rPr>
              <a:t>Largura ?</a:t>
            </a:r>
          </a:p>
        </p:txBody>
      </p:sp>
      <p:sp>
        <p:nvSpPr>
          <p:cNvPr id="41" name="CaixaDeTexto 40">
            <a:extLst>
              <a:ext uri="{FF2B5EF4-FFF2-40B4-BE49-F238E27FC236}">
                <a16:creationId xmlns="" xmlns:a16="http://schemas.microsoft.com/office/drawing/2014/main" id="{CFB2DB52-7CE2-4525-8A9A-1D9366317132}"/>
              </a:ext>
            </a:extLst>
          </p:cNvPr>
          <p:cNvSpPr txBox="1"/>
          <p:nvPr/>
        </p:nvSpPr>
        <p:spPr>
          <a:xfrm rot="16200000">
            <a:off x="7604614" y="2298825"/>
            <a:ext cx="1306555" cy="276999"/>
          </a:xfrm>
          <a:prstGeom prst="rect">
            <a:avLst/>
          </a:prstGeom>
          <a:noFill/>
        </p:spPr>
        <p:txBody>
          <a:bodyPr wrap="square" rtlCol="0">
            <a:spAutoFit/>
          </a:bodyPr>
          <a:lstStyle/>
          <a:p>
            <a:r>
              <a:rPr lang="pt-BR" sz="1200" dirty="0">
                <a:latin typeface="Verdana" panose="020B0604030504040204" pitchFamily="34" charset="0"/>
                <a:ea typeface="Verdana" panose="020B0604030504040204" pitchFamily="34" charset="0"/>
              </a:rPr>
              <a:t>Altura ?</a:t>
            </a:r>
          </a:p>
        </p:txBody>
      </p:sp>
      <p:sp>
        <p:nvSpPr>
          <p:cNvPr id="18" name="CaixaDeTexto 17">
            <a:extLst>
              <a:ext uri="{FF2B5EF4-FFF2-40B4-BE49-F238E27FC236}">
                <a16:creationId xmlns="" xmlns:a16="http://schemas.microsoft.com/office/drawing/2014/main" id="{7F87C944-97A2-43F0-822F-7C3472D03652}"/>
              </a:ext>
            </a:extLst>
          </p:cNvPr>
          <p:cNvSpPr txBox="1"/>
          <p:nvPr/>
        </p:nvSpPr>
        <p:spPr>
          <a:xfrm>
            <a:off x="467543" y="4509120"/>
            <a:ext cx="8640957" cy="1754326"/>
          </a:xfrm>
          <a:prstGeom prst="rect">
            <a:avLst/>
          </a:prstGeom>
          <a:noFill/>
        </p:spPr>
        <p:txBody>
          <a:bodyPr wrap="square" rtlCol="0">
            <a:spAutoFit/>
          </a:bodyPr>
          <a:lstStyle/>
          <a:p>
            <a:r>
              <a:rPr lang="pt-BR" b="1" dirty="0">
                <a:latin typeface="Verdana" panose="020B0604030504040204" pitchFamily="34" charset="0"/>
                <a:ea typeface="Verdana" panose="020B0604030504040204" pitchFamily="34" charset="0"/>
              </a:rPr>
              <a:t>Volume = Área x comprimento</a:t>
            </a:r>
          </a:p>
          <a:p>
            <a:r>
              <a:rPr lang="pt-BR" dirty="0">
                <a:latin typeface="Verdana" panose="020B0604030504040204" pitchFamily="34" charset="0"/>
                <a:ea typeface="Verdana" panose="020B0604030504040204" pitchFamily="34" charset="0"/>
              </a:rPr>
              <a:t>Quantidade de forragem/dia ÷ densidade= Área </a:t>
            </a:r>
            <a:r>
              <a:rPr lang="pt-BR" dirty="0" err="1">
                <a:latin typeface="Verdana" panose="020B0604030504040204" pitchFamily="34" charset="0"/>
                <a:ea typeface="Verdana" panose="020B0604030504040204" pitchFamily="34" charset="0"/>
              </a:rPr>
              <a:t>retangulo</a:t>
            </a:r>
            <a:r>
              <a:rPr lang="pt-BR" dirty="0">
                <a:latin typeface="Verdana" panose="020B0604030504040204" pitchFamily="34" charset="0"/>
                <a:ea typeface="Verdana" panose="020B0604030504040204" pitchFamily="34" charset="0"/>
              </a:rPr>
              <a:t> x Avanço</a:t>
            </a:r>
          </a:p>
          <a:p>
            <a:r>
              <a:rPr lang="pt-BR" dirty="0">
                <a:latin typeface="Verdana" panose="020B0604030504040204" pitchFamily="34" charset="0"/>
                <a:ea typeface="Verdana" panose="020B0604030504040204" pitchFamily="34" charset="0"/>
              </a:rPr>
              <a:t>5.005,71 ÷ 750 = Largura X Altura x 0,4</a:t>
            </a:r>
          </a:p>
          <a:p>
            <a:r>
              <a:rPr lang="pt-BR" dirty="0">
                <a:latin typeface="Verdana" panose="020B0604030504040204" pitchFamily="34" charset="0"/>
                <a:ea typeface="Verdana" panose="020B0604030504040204" pitchFamily="34" charset="0"/>
              </a:rPr>
              <a:t>6,67 m³ = 0,4 x 2 x Largura</a:t>
            </a:r>
          </a:p>
          <a:p>
            <a:r>
              <a:rPr lang="pt-BR" dirty="0">
                <a:latin typeface="Verdana" panose="020B0604030504040204" pitchFamily="34" charset="0"/>
                <a:ea typeface="Verdana" panose="020B0604030504040204" pitchFamily="34" charset="0"/>
              </a:rPr>
              <a:t>Largura = 6,67 m³ ÷ 0,8 m²</a:t>
            </a:r>
          </a:p>
          <a:p>
            <a:r>
              <a:rPr lang="pt-BR" dirty="0">
                <a:latin typeface="Verdana" panose="020B0604030504040204" pitchFamily="34" charset="0"/>
                <a:ea typeface="Verdana" panose="020B0604030504040204" pitchFamily="34" charset="0"/>
              </a:rPr>
              <a:t>Largura = 8,34 m</a:t>
            </a:r>
          </a:p>
        </p:txBody>
      </p:sp>
      <p:pic>
        <p:nvPicPr>
          <p:cNvPr id="37" name="Imagem 36">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6232004"/>
            <a:ext cx="432047" cy="625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6" descr="http://www.zootecnia.esalq.usp.br/sites/default/files/styles/noticia_largura_150/public/labnussiolog.jpg?itok=aF5hjhV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8201" y="6101769"/>
            <a:ext cx="526936" cy="491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715821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Dimensionamento – Silo superfície</a:t>
            </a:r>
          </a:p>
        </p:txBody>
      </p:sp>
      <p:cxnSp>
        <p:nvCxnSpPr>
          <p:cNvPr id="33" name="Conector de Seta Reta 32">
            <a:extLst>
              <a:ext uri="{FF2B5EF4-FFF2-40B4-BE49-F238E27FC236}">
                <a16:creationId xmlns="" xmlns:a16="http://schemas.microsoft.com/office/drawing/2014/main" id="{DAE70EFC-AB07-4A10-A2DC-E1F39E23D411}"/>
              </a:ext>
            </a:extLst>
          </p:cNvPr>
          <p:cNvCxnSpPr>
            <a:cxnSpLocks/>
          </p:cNvCxnSpPr>
          <p:nvPr/>
        </p:nvCxnSpPr>
        <p:spPr>
          <a:xfrm flipV="1">
            <a:off x="4283968" y="3581030"/>
            <a:ext cx="504056" cy="280018"/>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Conector de Seta Reta 33">
            <a:extLst>
              <a:ext uri="{FF2B5EF4-FFF2-40B4-BE49-F238E27FC236}">
                <a16:creationId xmlns="" xmlns:a16="http://schemas.microsoft.com/office/drawing/2014/main" id="{502D7462-E104-4D10-A563-D6FD3E578B12}"/>
              </a:ext>
            </a:extLst>
          </p:cNvPr>
          <p:cNvCxnSpPr>
            <a:cxnSpLocks/>
          </p:cNvCxnSpPr>
          <p:nvPr/>
        </p:nvCxnSpPr>
        <p:spPr>
          <a:xfrm flipV="1">
            <a:off x="4788024" y="3327292"/>
            <a:ext cx="504056" cy="253739"/>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CaixaDeTexto 35">
            <a:extLst>
              <a:ext uri="{FF2B5EF4-FFF2-40B4-BE49-F238E27FC236}">
                <a16:creationId xmlns="" xmlns:a16="http://schemas.microsoft.com/office/drawing/2014/main" id="{127100B2-BFD8-4C0F-8D36-05683999DC98}"/>
              </a:ext>
            </a:extLst>
          </p:cNvPr>
          <p:cNvSpPr txBox="1"/>
          <p:nvPr/>
        </p:nvSpPr>
        <p:spPr>
          <a:xfrm rot="20180523">
            <a:off x="4314682" y="3758606"/>
            <a:ext cx="648072" cy="276999"/>
          </a:xfrm>
          <a:prstGeom prst="rect">
            <a:avLst/>
          </a:prstGeom>
          <a:noFill/>
        </p:spPr>
        <p:txBody>
          <a:bodyPr wrap="square" rtlCol="0">
            <a:spAutoFit/>
          </a:bodyPr>
          <a:lstStyle/>
          <a:p>
            <a:r>
              <a:rPr lang="pt-BR" sz="1200" dirty="0">
                <a:latin typeface="Verdana" panose="020B0604030504040204" pitchFamily="34" charset="0"/>
                <a:ea typeface="Verdana" panose="020B0604030504040204" pitchFamily="34" charset="0"/>
              </a:rPr>
              <a:t>0,4 m</a:t>
            </a:r>
          </a:p>
        </p:txBody>
      </p:sp>
      <p:cxnSp>
        <p:nvCxnSpPr>
          <p:cNvPr id="13" name="Conector de Seta Reta 12">
            <a:extLst>
              <a:ext uri="{FF2B5EF4-FFF2-40B4-BE49-F238E27FC236}">
                <a16:creationId xmlns="" xmlns:a16="http://schemas.microsoft.com/office/drawing/2014/main" id="{7481D1AB-2EC6-4151-9CF0-1A042C1FD6FA}"/>
              </a:ext>
            </a:extLst>
          </p:cNvPr>
          <p:cNvCxnSpPr>
            <a:cxnSpLocks/>
          </p:cNvCxnSpPr>
          <p:nvPr/>
        </p:nvCxnSpPr>
        <p:spPr>
          <a:xfrm flipV="1">
            <a:off x="453571" y="3882041"/>
            <a:ext cx="3847967" cy="18251"/>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CaixaDeTexto 39">
            <a:extLst>
              <a:ext uri="{FF2B5EF4-FFF2-40B4-BE49-F238E27FC236}">
                <a16:creationId xmlns="" xmlns:a16="http://schemas.microsoft.com/office/drawing/2014/main" id="{56E93AF6-E15E-4631-9A61-D557E82BB306}"/>
              </a:ext>
            </a:extLst>
          </p:cNvPr>
          <p:cNvSpPr txBox="1"/>
          <p:nvPr/>
        </p:nvSpPr>
        <p:spPr>
          <a:xfrm>
            <a:off x="1784306" y="3937116"/>
            <a:ext cx="1306555" cy="276999"/>
          </a:xfrm>
          <a:prstGeom prst="rect">
            <a:avLst/>
          </a:prstGeom>
          <a:noFill/>
        </p:spPr>
        <p:txBody>
          <a:bodyPr wrap="square" rtlCol="0">
            <a:spAutoFit/>
          </a:bodyPr>
          <a:lstStyle/>
          <a:p>
            <a:r>
              <a:rPr lang="pt-BR" sz="1200" dirty="0">
                <a:latin typeface="Verdana" panose="020B0604030504040204" pitchFamily="34" charset="0"/>
                <a:ea typeface="Verdana" panose="020B0604030504040204" pitchFamily="34" charset="0"/>
              </a:rPr>
              <a:t>Largura ?</a:t>
            </a:r>
          </a:p>
        </p:txBody>
      </p:sp>
      <p:sp>
        <p:nvSpPr>
          <p:cNvPr id="18" name="CaixaDeTexto 17">
            <a:extLst>
              <a:ext uri="{FF2B5EF4-FFF2-40B4-BE49-F238E27FC236}">
                <a16:creationId xmlns="" xmlns:a16="http://schemas.microsoft.com/office/drawing/2014/main" id="{7F87C944-97A2-43F0-822F-7C3472D03652}"/>
              </a:ext>
            </a:extLst>
          </p:cNvPr>
          <p:cNvSpPr txBox="1"/>
          <p:nvPr/>
        </p:nvSpPr>
        <p:spPr>
          <a:xfrm>
            <a:off x="150441" y="4377898"/>
            <a:ext cx="8640957" cy="1754326"/>
          </a:xfrm>
          <a:prstGeom prst="rect">
            <a:avLst/>
          </a:prstGeom>
          <a:noFill/>
        </p:spPr>
        <p:txBody>
          <a:bodyPr wrap="square" rtlCol="0">
            <a:spAutoFit/>
          </a:bodyPr>
          <a:lstStyle/>
          <a:p>
            <a:r>
              <a:rPr lang="pt-BR" b="1" dirty="0">
                <a:latin typeface="Verdana" panose="020B0604030504040204" pitchFamily="34" charset="0"/>
                <a:ea typeface="Verdana" panose="020B0604030504040204" pitchFamily="34" charset="0"/>
              </a:rPr>
              <a:t>Volume = Área x comprimento</a:t>
            </a:r>
          </a:p>
          <a:p>
            <a:r>
              <a:rPr lang="pt-BR" dirty="0" err="1">
                <a:latin typeface="Verdana" panose="020B0604030504040204" pitchFamily="34" charset="0"/>
                <a:ea typeface="Verdana" panose="020B0604030504040204" pitchFamily="34" charset="0"/>
              </a:rPr>
              <a:t>Qtd</a:t>
            </a:r>
            <a:r>
              <a:rPr lang="pt-BR" dirty="0">
                <a:latin typeface="Verdana" panose="020B0604030504040204" pitchFamily="34" charset="0"/>
                <a:ea typeface="Verdana" panose="020B0604030504040204" pitchFamily="34" charset="0"/>
              </a:rPr>
              <a:t> forragem/dia ÷ densidade= Área triângulo x 1,4 x Avanço</a:t>
            </a:r>
          </a:p>
          <a:p>
            <a:r>
              <a:rPr lang="pt-BR" dirty="0">
                <a:latin typeface="Verdana" panose="020B0604030504040204" pitchFamily="34" charset="0"/>
                <a:ea typeface="Verdana" panose="020B0604030504040204" pitchFamily="34" charset="0"/>
              </a:rPr>
              <a:t>5.005,71 ÷ 650 = (Largura X Altura)/2 x 1,4 x 0,4</a:t>
            </a:r>
          </a:p>
          <a:p>
            <a:r>
              <a:rPr lang="pt-BR" dirty="0">
                <a:latin typeface="Verdana" panose="020B0604030504040204" pitchFamily="34" charset="0"/>
                <a:ea typeface="Verdana" panose="020B0604030504040204" pitchFamily="34" charset="0"/>
              </a:rPr>
              <a:t>7,70 m³ = Largura x 2,5/2 x 1,4 x 0,4</a:t>
            </a:r>
          </a:p>
          <a:p>
            <a:r>
              <a:rPr lang="pt-BR" dirty="0">
                <a:latin typeface="Verdana" panose="020B0604030504040204" pitchFamily="34" charset="0"/>
                <a:ea typeface="Verdana" panose="020B0604030504040204" pitchFamily="34" charset="0"/>
              </a:rPr>
              <a:t>Largura = 7,7 m³ ÷ 0,7 m²</a:t>
            </a:r>
          </a:p>
          <a:p>
            <a:r>
              <a:rPr lang="pt-BR" dirty="0">
                <a:latin typeface="Verdana" panose="020B0604030504040204" pitchFamily="34" charset="0"/>
                <a:ea typeface="Verdana" panose="020B0604030504040204" pitchFamily="34" charset="0"/>
              </a:rPr>
              <a:t>Largura = 11 m</a:t>
            </a:r>
          </a:p>
        </p:txBody>
      </p:sp>
      <p:sp>
        <p:nvSpPr>
          <p:cNvPr id="4" name="Arco 3">
            <a:extLst>
              <a:ext uri="{FF2B5EF4-FFF2-40B4-BE49-F238E27FC236}">
                <a16:creationId xmlns="" xmlns:a16="http://schemas.microsoft.com/office/drawing/2014/main" id="{58074CA5-865A-487F-8605-243895EA1A36}"/>
              </a:ext>
            </a:extLst>
          </p:cNvPr>
          <p:cNvSpPr/>
          <p:nvPr/>
        </p:nvSpPr>
        <p:spPr>
          <a:xfrm>
            <a:off x="428697" y="2208817"/>
            <a:ext cx="3874427" cy="3177466"/>
          </a:xfrm>
          <a:prstGeom prst="arc">
            <a:avLst>
              <a:gd name="adj1" fmla="val 10844660"/>
              <a:gd name="adj2" fmla="val 2148587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cxnSp>
        <p:nvCxnSpPr>
          <p:cNvPr id="7" name="Conector reto 6">
            <a:extLst>
              <a:ext uri="{FF2B5EF4-FFF2-40B4-BE49-F238E27FC236}">
                <a16:creationId xmlns="" xmlns:a16="http://schemas.microsoft.com/office/drawing/2014/main" id="{16E810DB-1A51-4793-BFAF-CA7690110118}"/>
              </a:ext>
            </a:extLst>
          </p:cNvPr>
          <p:cNvCxnSpPr>
            <a:cxnSpLocks/>
            <a:stCxn id="4" idx="0"/>
            <a:endCxn id="4" idx="2"/>
          </p:cNvCxnSpPr>
          <p:nvPr/>
        </p:nvCxnSpPr>
        <p:spPr>
          <a:xfrm flipV="1">
            <a:off x="428940" y="3733266"/>
            <a:ext cx="3872598" cy="391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ector reto 13">
            <a:extLst>
              <a:ext uri="{FF2B5EF4-FFF2-40B4-BE49-F238E27FC236}">
                <a16:creationId xmlns="" xmlns:a16="http://schemas.microsoft.com/office/drawing/2014/main" id="{FA7697C7-DD70-41BB-828D-3092BDD71BA6}"/>
              </a:ext>
            </a:extLst>
          </p:cNvPr>
          <p:cNvCxnSpPr>
            <a:cxnSpLocks/>
            <a:stCxn id="4" idx="2"/>
          </p:cNvCxnSpPr>
          <p:nvPr/>
        </p:nvCxnSpPr>
        <p:spPr>
          <a:xfrm flipV="1">
            <a:off x="4301538" y="2208817"/>
            <a:ext cx="2880396" cy="1524449"/>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Conector reto 41">
            <a:extLst>
              <a:ext uri="{FF2B5EF4-FFF2-40B4-BE49-F238E27FC236}">
                <a16:creationId xmlns="" xmlns:a16="http://schemas.microsoft.com/office/drawing/2014/main" id="{7A006532-0CB9-494E-B073-5012CD046ED7}"/>
              </a:ext>
            </a:extLst>
          </p:cNvPr>
          <p:cNvCxnSpPr>
            <a:cxnSpLocks/>
          </p:cNvCxnSpPr>
          <p:nvPr/>
        </p:nvCxnSpPr>
        <p:spPr>
          <a:xfrm flipV="1">
            <a:off x="1299842" y="1180222"/>
            <a:ext cx="2545026" cy="1298376"/>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Conector reto 42">
            <a:extLst>
              <a:ext uri="{FF2B5EF4-FFF2-40B4-BE49-F238E27FC236}">
                <a16:creationId xmlns="" xmlns:a16="http://schemas.microsoft.com/office/drawing/2014/main" id="{72D23657-F985-413E-B9CA-101372400822}"/>
              </a:ext>
            </a:extLst>
          </p:cNvPr>
          <p:cNvCxnSpPr>
            <a:cxnSpLocks/>
          </p:cNvCxnSpPr>
          <p:nvPr/>
        </p:nvCxnSpPr>
        <p:spPr>
          <a:xfrm flipV="1">
            <a:off x="453571" y="1558999"/>
            <a:ext cx="4017349" cy="2194067"/>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44" name="Triângulo isósceles 43">
            <a:extLst>
              <a:ext uri="{FF2B5EF4-FFF2-40B4-BE49-F238E27FC236}">
                <a16:creationId xmlns="" xmlns:a16="http://schemas.microsoft.com/office/drawing/2014/main" id="{BC61E8CB-8E03-41F8-B8C5-C39D4F16F31C}"/>
              </a:ext>
            </a:extLst>
          </p:cNvPr>
          <p:cNvSpPr/>
          <p:nvPr/>
        </p:nvSpPr>
        <p:spPr>
          <a:xfrm>
            <a:off x="375201" y="2243811"/>
            <a:ext cx="3926337" cy="1524449"/>
          </a:xfrm>
          <a:prstGeom prst="triangle">
            <a:avLst>
              <a:gd name="adj" fmla="val 51013"/>
            </a:avLst>
          </a:prstGeom>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46" name="Conector reto 45">
            <a:extLst>
              <a:ext uri="{FF2B5EF4-FFF2-40B4-BE49-F238E27FC236}">
                <a16:creationId xmlns="" xmlns:a16="http://schemas.microsoft.com/office/drawing/2014/main" id="{C543E338-5F28-43BA-A833-0C2B718319A6}"/>
              </a:ext>
            </a:extLst>
          </p:cNvPr>
          <p:cNvCxnSpPr/>
          <p:nvPr/>
        </p:nvCxnSpPr>
        <p:spPr>
          <a:xfrm flipV="1">
            <a:off x="460998" y="2290003"/>
            <a:ext cx="1644982" cy="1291027"/>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 name="Conector reto 46">
            <a:extLst>
              <a:ext uri="{FF2B5EF4-FFF2-40B4-BE49-F238E27FC236}">
                <a16:creationId xmlns="" xmlns:a16="http://schemas.microsoft.com/office/drawing/2014/main" id="{13A084FC-D42C-4BFD-B5D9-12AFC0BF3F45}"/>
              </a:ext>
            </a:extLst>
          </p:cNvPr>
          <p:cNvCxnSpPr>
            <a:cxnSpLocks/>
          </p:cNvCxnSpPr>
          <p:nvPr/>
        </p:nvCxnSpPr>
        <p:spPr>
          <a:xfrm flipV="1">
            <a:off x="613398" y="2398175"/>
            <a:ext cx="1170908" cy="881694"/>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0" name="Conector reto 49">
            <a:extLst>
              <a:ext uri="{FF2B5EF4-FFF2-40B4-BE49-F238E27FC236}">
                <a16:creationId xmlns="" xmlns:a16="http://schemas.microsoft.com/office/drawing/2014/main" id="{8EBADF0A-B2D7-4C98-916E-AFB61A715B2F}"/>
              </a:ext>
            </a:extLst>
          </p:cNvPr>
          <p:cNvCxnSpPr>
            <a:cxnSpLocks/>
          </p:cNvCxnSpPr>
          <p:nvPr/>
        </p:nvCxnSpPr>
        <p:spPr>
          <a:xfrm flipV="1">
            <a:off x="673790" y="2437324"/>
            <a:ext cx="858617" cy="646186"/>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 name="Conector reto 52">
            <a:extLst>
              <a:ext uri="{FF2B5EF4-FFF2-40B4-BE49-F238E27FC236}">
                <a16:creationId xmlns="" xmlns:a16="http://schemas.microsoft.com/office/drawing/2014/main" id="{28F61B8F-DAC9-402F-B9D3-739F15B2F6B0}"/>
              </a:ext>
            </a:extLst>
          </p:cNvPr>
          <p:cNvCxnSpPr>
            <a:cxnSpLocks/>
          </p:cNvCxnSpPr>
          <p:nvPr/>
        </p:nvCxnSpPr>
        <p:spPr>
          <a:xfrm flipH="1" flipV="1">
            <a:off x="2661937" y="2384993"/>
            <a:ext cx="1542449" cy="121929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 name="Conector reto 53">
            <a:extLst>
              <a:ext uri="{FF2B5EF4-FFF2-40B4-BE49-F238E27FC236}">
                <a16:creationId xmlns="" xmlns:a16="http://schemas.microsoft.com/office/drawing/2014/main" id="{AC5E4832-FD9B-4615-AC0F-C88B02E251A2}"/>
              </a:ext>
            </a:extLst>
          </p:cNvPr>
          <p:cNvCxnSpPr>
            <a:cxnSpLocks/>
          </p:cNvCxnSpPr>
          <p:nvPr/>
        </p:nvCxnSpPr>
        <p:spPr>
          <a:xfrm flipH="1" flipV="1">
            <a:off x="2915816" y="2356876"/>
            <a:ext cx="1235827" cy="1050479"/>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5" name="Conector reto 54">
            <a:extLst>
              <a:ext uri="{FF2B5EF4-FFF2-40B4-BE49-F238E27FC236}">
                <a16:creationId xmlns="" xmlns:a16="http://schemas.microsoft.com/office/drawing/2014/main" id="{9566FBC7-472B-47F9-AC6C-32E838027A1E}"/>
              </a:ext>
            </a:extLst>
          </p:cNvPr>
          <p:cNvCxnSpPr>
            <a:cxnSpLocks/>
          </p:cNvCxnSpPr>
          <p:nvPr/>
        </p:nvCxnSpPr>
        <p:spPr>
          <a:xfrm flipH="1" flipV="1">
            <a:off x="3199447" y="2451547"/>
            <a:ext cx="698917" cy="544984"/>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59" name="CaixaDeTexto 58">
            <a:extLst>
              <a:ext uri="{FF2B5EF4-FFF2-40B4-BE49-F238E27FC236}">
                <a16:creationId xmlns="" xmlns:a16="http://schemas.microsoft.com/office/drawing/2014/main" id="{9906F03E-06D5-4E3D-B4BF-89948CEFB570}"/>
              </a:ext>
            </a:extLst>
          </p:cNvPr>
          <p:cNvSpPr txBox="1"/>
          <p:nvPr/>
        </p:nvSpPr>
        <p:spPr>
          <a:xfrm>
            <a:off x="3092701" y="2551921"/>
            <a:ext cx="648072" cy="276999"/>
          </a:xfrm>
          <a:prstGeom prst="rect">
            <a:avLst/>
          </a:prstGeom>
          <a:noFill/>
        </p:spPr>
        <p:txBody>
          <a:bodyPr wrap="square" rtlCol="0">
            <a:spAutoFit/>
          </a:bodyPr>
          <a:lstStyle/>
          <a:p>
            <a:r>
              <a:rPr lang="pt-BR" sz="1200" dirty="0">
                <a:latin typeface="Verdana" panose="020B0604030504040204" pitchFamily="34" charset="0"/>
                <a:ea typeface="Verdana" panose="020B0604030504040204" pitchFamily="34" charset="0"/>
              </a:rPr>
              <a:t>20%</a:t>
            </a:r>
          </a:p>
        </p:txBody>
      </p:sp>
      <p:sp>
        <p:nvSpPr>
          <p:cNvPr id="60" name="CaixaDeTexto 59">
            <a:extLst>
              <a:ext uri="{FF2B5EF4-FFF2-40B4-BE49-F238E27FC236}">
                <a16:creationId xmlns="" xmlns:a16="http://schemas.microsoft.com/office/drawing/2014/main" id="{D952F87E-2F78-44C7-B830-1D7F6FE4DBA4}"/>
              </a:ext>
            </a:extLst>
          </p:cNvPr>
          <p:cNvSpPr txBox="1"/>
          <p:nvPr/>
        </p:nvSpPr>
        <p:spPr>
          <a:xfrm>
            <a:off x="1143661" y="2538105"/>
            <a:ext cx="648072" cy="276999"/>
          </a:xfrm>
          <a:prstGeom prst="rect">
            <a:avLst/>
          </a:prstGeom>
          <a:noFill/>
        </p:spPr>
        <p:txBody>
          <a:bodyPr wrap="square" rtlCol="0">
            <a:spAutoFit/>
          </a:bodyPr>
          <a:lstStyle/>
          <a:p>
            <a:r>
              <a:rPr lang="pt-BR" sz="1200" dirty="0">
                <a:latin typeface="Verdana" panose="020B0604030504040204" pitchFamily="34" charset="0"/>
                <a:ea typeface="Verdana" panose="020B0604030504040204" pitchFamily="34" charset="0"/>
              </a:rPr>
              <a:t>20%</a:t>
            </a:r>
          </a:p>
        </p:txBody>
      </p:sp>
      <p:cxnSp>
        <p:nvCxnSpPr>
          <p:cNvPr id="39" name="Conector de Seta Reta 38">
            <a:extLst>
              <a:ext uri="{FF2B5EF4-FFF2-40B4-BE49-F238E27FC236}">
                <a16:creationId xmlns="" xmlns:a16="http://schemas.microsoft.com/office/drawing/2014/main" id="{2F169CF8-1498-43D2-BEE0-7F7E0BE4119D}"/>
              </a:ext>
            </a:extLst>
          </p:cNvPr>
          <p:cNvCxnSpPr>
            <a:cxnSpLocks/>
            <a:endCxn id="44" idx="0"/>
          </p:cNvCxnSpPr>
          <p:nvPr/>
        </p:nvCxnSpPr>
        <p:spPr>
          <a:xfrm flipV="1">
            <a:off x="2356987" y="2243811"/>
            <a:ext cx="21156" cy="1503346"/>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CaixaDeTexto 40">
            <a:extLst>
              <a:ext uri="{FF2B5EF4-FFF2-40B4-BE49-F238E27FC236}">
                <a16:creationId xmlns="" xmlns:a16="http://schemas.microsoft.com/office/drawing/2014/main" id="{CFB2DB52-7CE2-4525-8A9A-1D9366317132}"/>
              </a:ext>
            </a:extLst>
          </p:cNvPr>
          <p:cNvSpPr txBox="1"/>
          <p:nvPr/>
        </p:nvSpPr>
        <p:spPr>
          <a:xfrm rot="16200000">
            <a:off x="1973103" y="2710474"/>
            <a:ext cx="1306555" cy="276999"/>
          </a:xfrm>
          <a:prstGeom prst="rect">
            <a:avLst/>
          </a:prstGeom>
          <a:noFill/>
        </p:spPr>
        <p:txBody>
          <a:bodyPr wrap="square" rtlCol="0">
            <a:spAutoFit/>
          </a:bodyPr>
          <a:lstStyle/>
          <a:p>
            <a:r>
              <a:rPr lang="pt-BR" sz="1200" dirty="0">
                <a:latin typeface="Verdana" panose="020B0604030504040204" pitchFamily="34" charset="0"/>
                <a:ea typeface="Verdana" panose="020B0604030504040204" pitchFamily="34" charset="0"/>
              </a:rPr>
              <a:t>Altura ?</a:t>
            </a:r>
          </a:p>
        </p:txBody>
      </p:sp>
      <p:sp>
        <p:nvSpPr>
          <p:cNvPr id="66" name="Arco 65">
            <a:extLst>
              <a:ext uri="{FF2B5EF4-FFF2-40B4-BE49-F238E27FC236}">
                <a16:creationId xmlns="" xmlns:a16="http://schemas.microsoft.com/office/drawing/2014/main" id="{6AB11308-551F-40F3-87A6-CB2A33FFCF68}"/>
              </a:ext>
            </a:extLst>
          </p:cNvPr>
          <p:cNvSpPr/>
          <p:nvPr/>
        </p:nvSpPr>
        <p:spPr>
          <a:xfrm>
            <a:off x="841589" y="1979726"/>
            <a:ext cx="3874427" cy="3177466"/>
          </a:xfrm>
          <a:prstGeom prst="arc">
            <a:avLst>
              <a:gd name="adj1" fmla="val 14706680"/>
              <a:gd name="adj2" fmla="val 21485872"/>
            </a:avLst>
          </a:prstGeom>
          <a:ln w="3175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67" name="Arco 66">
            <a:extLst>
              <a:ext uri="{FF2B5EF4-FFF2-40B4-BE49-F238E27FC236}">
                <a16:creationId xmlns="" xmlns:a16="http://schemas.microsoft.com/office/drawing/2014/main" id="{9A33F119-800A-40DF-B226-1453C28B2D76}"/>
              </a:ext>
            </a:extLst>
          </p:cNvPr>
          <p:cNvSpPr/>
          <p:nvPr/>
        </p:nvSpPr>
        <p:spPr>
          <a:xfrm>
            <a:off x="1219876" y="1763702"/>
            <a:ext cx="3874427" cy="3177466"/>
          </a:xfrm>
          <a:prstGeom prst="arc">
            <a:avLst>
              <a:gd name="adj1" fmla="val 14706680"/>
              <a:gd name="adj2" fmla="val 21485872"/>
            </a:avLst>
          </a:prstGeom>
          <a:ln w="3175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74" name="CaixaDeTexto 73">
            <a:extLst>
              <a:ext uri="{FF2B5EF4-FFF2-40B4-BE49-F238E27FC236}">
                <a16:creationId xmlns="" xmlns:a16="http://schemas.microsoft.com/office/drawing/2014/main" id="{A2D12657-165C-40D8-947D-C6717996BBB6}"/>
              </a:ext>
            </a:extLst>
          </p:cNvPr>
          <p:cNvSpPr txBox="1"/>
          <p:nvPr/>
        </p:nvSpPr>
        <p:spPr>
          <a:xfrm rot="20180523">
            <a:off x="4771351" y="3448406"/>
            <a:ext cx="648072" cy="276999"/>
          </a:xfrm>
          <a:prstGeom prst="rect">
            <a:avLst/>
          </a:prstGeom>
          <a:noFill/>
        </p:spPr>
        <p:txBody>
          <a:bodyPr wrap="square" rtlCol="0">
            <a:spAutoFit/>
          </a:bodyPr>
          <a:lstStyle/>
          <a:p>
            <a:r>
              <a:rPr lang="pt-BR" sz="1200" dirty="0">
                <a:latin typeface="Verdana" panose="020B0604030504040204" pitchFamily="34" charset="0"/>
                <a:ea typeface="Verdana" panose="020B0604030504040204" pitchFamily="34" charset="0"/>
              </a:rPr>
              <a:t>0,4 m</a:t>
            </a:r>
          </a:p>
        </p:txBody>
      </p:sp>
      <p:sp>
        <p:nvSpPr>
          <p:cNvPr id="75" name="CaixaDeTexto 74">
            <a:extLst>
              <a:ext uri="{FF2B5EF4-FFF2-40B4-BE49-F238E27FC236}">
                <a16:creationId xmlns="" xmlns:a16="http://schemas.microsoft.com/office/drawing/2014/main" id="{F262B0C4-8C2C-4991-9D5E-DC8745C09209}"/>
              </a:ext>
            </a:extLst>
          </p:cNvPr>
          <p:cNvSpPr txBox="1"/>
          <p:nvPr/>
        </p:nvSpPr>
        <p:spPr>
          <a:xfrm>
            <a:off x="4485354" y="2725153"/>
            <a:ext cx="648072" cy="276999"/>
          </a:xfrm>
          <a:prstGeom prst="rect">
            <a:avLst/>
          </a:prstGeom>
          <a:noFill/>
        </p:spPr>
        <p:txBody>
          <a:bodyPr wrap="square" rtlCol="0">
            <a:spAutoFit/>
          </a:bodyPr>
          <a:lstStyle/>
          <a:p>
            <a:r>
              <a:rPr lang="pt-BR" sz="1200" dirty="0">
                <a:latin typeface="Verdana" panose="020B0604030504040204" pitchFamily="34" charset="0"/>
                <a:ea typeface="Verdana" panose="020B0604030504040204" pitchFamily="34" charset="0"/>
              </a:rPr>
              <a:t>2ºdia</a:t>
            </a:r>
          </a:p>
        </p:txBody>
      </p:sp>
      <p:sp>
        <p:nvSpPr>
          <p:cNvPr id="76" name="CaixaDeTexto 75">
            <a:extLst>
              <a:ext uri="{FF2B5EF4-FFF2-40B4-BE49-F238E27FC236}">
                <a16:creationId xmlns="" xmlns:a16="http://schemas.microsoft.com/office/drawing/2014/main" id="{1689D6A9-2BF6-4723-B39E-02AA8BF52A34}"/>
              </a:ext>
            </a:extLst>
          </p:cNvPr>
          <p:cNvSpPr txBox="1"/>
          <p:nvPr/>
        </p:nvSpPr>
        <p:spPr>
          <a:xfrm>
            <a:off x="3999580" y="2836446"/>
            <a:ext cx="648072" cy="276999"/>
          </a:xfrm>
          <a:prstGeom prst="rect">
            <a:avLst/>
          </a:prstGeom>
          <a:noFill/>
        </p:spPr>
        <p:txBody>
          <a:bodyPr wrap="square" rtlCol="0">
            <a:spAutoFit/>
          </a:bodyPr>
          <a:lstStyle/>
          <a:p>
            <a:r>
              <a:rPr lang="pt-BR" sz="1200" dirty="0">
                <a:latin typeface="Verdana" panose="020B0604030504040204" pitchFamily="34" charset="0"/>
                <a:ea typeface="Verdana" panose="020B0604030504040204" pitchFamily="34" charset="0"/>
              </a:rPr>
              <a:t>1ºdia</a:t>
            </a:r>
          </a:p>
        </p:txBody>
      </p:sp>
      <p:pic>
        <p:nvPicPr>
          <p:cNvPr id="45" name="Imagem 44">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6296007"/>
            <a:ext cx="387874" cy="561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6" descr="http://www.zootecnia.esalq.usp.br/sites/default/files/styles/noticia_largura_150/public/labnussiolog.jpg?itok=aF5hjhV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8201" y="6152053"/>
            <a:ext cx="473061" cy="441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1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0" grpId="0"/>
      <p:bldP spid="44" grpId="0" animBg="1"/>
      <p:bldP spid="59" grpId="0"/>
      <p:bldP spid="60" grpId="0"/>
      <p:bldP spid="41" grpId="0"/>
      <p:bldP spid="66" grpId="0" animBg="1"/>
      <p:bldP spid="67" grpId="0" animBg="1"/>
      <p:bldP spid="74" grpId="0"/>
      <p:bldP spid="75" grpId="0"/>
      <p:bldP spid="76"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319957" y="2204864"/>
            <a:ext cx="8504086" cy="1323439"/>
          </a:xfrm>
          <a:prstGeom prst="rect">
            <a:avLst/>
          </a:prstGeom>
          <a:noFill/>
        </p:spPr>
        <p:txBody>
          <a:bodyPr wrap="square" rtlCol="0">
            <a:spAutoFit/>
          </a:bodyPr>
          <a:lstStyle/>
          <a:p>
            <a:pPr algn="ctr"/>
            <a:r>
              <a:rPr lang="pt-BR" sz="4000" b="1" dirty="0">
                <a:solidFill>
                  <a:srgbClr val="004C6D"/>
                </a:solidFill>
                <a:latin typeface="Verdana" panose="020B0604030504040204" pitchFamily="34" charset="0"/>
                <a:ea typeface="Verdana" panose="020B0604030504040204" pitchFamily="34" charset="0"/>
                <a:cs typeface="Verdana" panose="020B0604030504040204" pitchFamily="34" charset="0"/>
              </a:rPr>
              <a:t>O que acontece se chover sobre a silagem?</a:t>
            </a:r>
          </a:p>
        </p:txBody>
      </p:sp>
      <p:pic>
        <p:nvPicPr>
          <p:cNvPr id="10" name="Imagem 9">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28" y="142827"/>
            <a:ext cx="777093" cy="112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www.zootecnia.esalq.usp.br/sites/default/files/styles/noticia_largura_150/public/labnussiolog.jpg?itok=aF5hjhV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98624" y="34957"/>
            <a:ext cx="947763" cy="884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30524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3" name="Picture 6">
            <a:extLst>
              <a:ext uri="{FF2B5EF4-FFF2-40B4-BE49-F238E27FC236}">
                <a16:creationId xmlns="" xmlns:a16="http://schemas.microsoft.com/office/drawing/2014/main" id="{9C46CE24-1883-4558-99E4-F45431AA923B}"/>
              </a:ext>
            </a:extLst>
          </p:cNvPr>
          <p:cNvPicPr>
            <a:picLocks noChangeAspect="1" noChangeArrowheads="1"/>
          </p:cNvPicPr>
          <p:nvPr/>
        </p:nvPicPr>
        <p:blipFill>
          <a:blip r:embed="rId3" cstate="email"/>
          <a:srcRect/>
          <a:stretch>
            <a:fillRect/>
          </a:stretch>
        </p:blipFill>
        <p:spPr bwMode="auto">
          <a:xfrm>
            <a:off x="1511659" y="961115"/>
            <a:ext cx="6264696" cy="5230773"/>
          </a:xfrm>
          <a:prstGeom prst="rect">
            <a:avLst/>
          </a:prstGeom>
        </p:spPr>
      </p:pic>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E se chover 15 mm na silagem?</a:t>
            </a:r>
          </a:p>
        </p:txBody>
      </p:sp>
      <p:pic>
        <p:nvPicPr>
          <p:cNvPr id="14" name="Imagem 13">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5" y="6127670"/>
            <a:ext cx="504056" cy="73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http://www.zootecnia.esalq.usp.br/sites/default/files/styles/noticia_largura_150/public/labnussiolog.jpg?itok=aF5hjhV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38201" y="6019800"/>
            <a:ext cx="614760" cy="57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9377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E se chover 15 mm na silagem?</a:t>
            </a:r>
          </a:p>
        </p:txBody>
      </p:sp>
      <p:sp>
        <p:nvSpPr>
          <p:cNvPr id="3" name="Cubo 2">
            <a:extLst>
              <a:ext uri="{FF2B5EF4-FFF2-40B4-BE49-F238E27FC236}">
                <a16:creationId xmlns="" xmlns:a16="http://schemas.microsoft.com/office/drawing/2014/main" id="{258608E8-E5B6-44BB-A930-D22EFA5EE534}"/>
              </a:ext>
            </a:extLst>
          </p:cNvPr>
          <p:cNvSpPr/>
          <p:nvPr/>
        </p:nvSpPr>
        <p:spPr>
          <a:xfrm>
            <a:off x="947884" y="1161738"/>
            <a:ext cx="7159627" cy="3018288"/>
          </a:xfrm>
          <a:prstGeom prst="cube">
            <a:avLst>
              <a:gd name="adj" fmla="val 45197"/>
            </a:avLst>
          </a:prstGeom>
          <a:solidFill>
            <a:srgbClr val="92D050">
              <a:alpha val="60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34" name="Conector de Seta Reta 33">
            <a:extLst>
              <a:ext uri="{FF2B5EF4-FFF2-40B4-BE49-F238E27FC236}">
                <a16:creationId xmlns="" xmlns:a16="http://schemas.microsoft.com/office/drawing/2014/main" id="{502D7462-E104-4D10-A563-D6FD3E578B12}"/>
              </a:ext>
            </a:extLst>
          </p:cNvPr>
          <p:cNvCxnSpPr>
            <a:cxnSpLocks/>
          </p:cNvCxnSpPr>
          <p:nvPr/>
        </p:nvCxnSpPr>
        <p:spPr>
          <a:xfrm>
            <a:off x="5961441" y="4276039"/>
            <a:ext cx="698791"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CaixaDeTexto 37">
            <a:extLst>
              <a:ext uri="{FF2B5EF4-FFF2-40B4-BE49-F238E27FC236}">
                <a16:creationId xmlns="" xmlns:a16="http://schemas.microsoft.com/office/drawing/2014/main" id="{FC497234-7802-4C24-8A22-0DAA6A1CB692}"/>
              </a:ext>
            </a:extLst>
          </p:cNvPr>
          <p:cNvSpPr txBox="1"/>
          <p:nvPr/>
        </p:nvSpPr>
        <p:spPr>
          <a:xfrm>
            <a:off x="5986800" y="4332785"/>
            <a:ext cx="648072" cy="276999"/>
          </a:xfrm>
          <a:prstGeom prst="rect">
            <a:avLst/>
          </a:prstGeom>
          <a:noFill/>
        </p:spPr>
        <p:txBody>
          <a:bodyPr wrap="square" rtlCol="0">
            <a:spAutoFit/>
          </a:bodyPr>
          <a:lstStyle/>
          <a:p>
            <a:r>
              <a:rPr lang="pt-BR" sz="1200" dirty="0">
                <a:latin typeface="Verdana" panose="020B0604030504040204" pitchFamily="34" charset="0"/>
                <a:ea typeface="Verdana" panose="020B0604030504040204" pitchFamily="34" charset="0"/>
              </a:rPr>
              <a:t>0,5 m</a:t>
            </a:r>
          </a:p>
        </p:txBody>
      </p:sp>
      <p:cxnSp>
        <p:nvCxnSpPr>
          <p:cNvPr id="13" name="Conector de Seta Reta 12">
            <a:extLst>
              <a:ext uri="{FF2B5EF4-FFF2-40B4-BE49-F238E27FC236}">
                <a16:creationId xmlns="" xmlns:a16="http://schemas.microsoft.com/office/drawing/2014/main" id="{7481D1AB-2EC6-4151-9CF0-1A042C1FD6FA}"/>
              </a:ext>
            </a:extLst>
          </p:cNvPr>
          <p:cNvCxnSpPr>
            <a:cxnSpLocks/>
          </p:cNvCxnSpPr>
          <p:nvPr/>
        </p:nvCxnSpPr>
        <p:spPr>
          <a:xfrm flipV="1">
            <a:off x="6875390" y="2835027"/>
            <a:ext cx="1288834" cy="1312437"/>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Conector de Seta Reta 38">
            <a:extLst>
              <a:ext uri="{FF2B5EF4-FFF2-40B4-BE49-F238E27FC236}">
                <a16:creationId xmlns="" xmlns:a16="http://schemas.microsoft.com/office/drawing/2014/main" id="{2F169CF8-1498-43D2-BEE0-7F7E0BE4119D}"/>
              </a:ext>
            </a:extLst>
          </p:cNvPr>
          <p:cNvCxnSpPr>
            <a:cxnSpLocks/>
          </p:cNvCxnSpPr>
          <p:nvPr/>
        </p:nvCxnSpPr>
        <p:spPr>
          <a:xfrm flipH="1" flipV="1">
            <a:off x="8193956" y="1201535"/>
            <a:ext cx="2160" cy="1469347"/>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CaixaDeTexto 39">
            <a:extLst>
              <a:ext uri="{FF2B5EF4-FFF2-40B4-BE49-F238E27FC236}">
                <a16:creationId xmlns="" xmlns:a16="http://schemas.microsoft.com/office/drawing/2014/main" id="{56E93AF6-E15E-4631-9A61-D557E82BB306}"/>
              </a:ext>
            </a:extLst>
          </p:cNvPr>
          <p:cNvSpPr txBox="1"/>
          <p:nvPr/>
        </p:nvSpPr>
        <p:spPr>
          <a:xfrm rot="18757740">
            <a:off x="7264990" y="3212008"/>
            <a:ext cx="1306555" cy="276999"/>
          </a:xfrm>
          <a:prstGeom prst="rect">
            <a:avLst/>
          </a:prstGeom>
          <a:noFill/>
        </p:spPr>
        <p:txBody>
          <a:bodyPr wrap="square" rtlCol="0">
            <a:spAutoFit/>
          </a:bodyPr>
          <a:lstStyle/>
          <a:p>
            <a:r>
              <a:rPr lang="pt-BR" sz="1200" dirty="0">
                <a:latin typeface="Verdana" panose="020B0604030504040204" pitchFamily="34" charset="0"/>
                <a:ea typeface="Verdana" panose="020B0604030504040204" pitchFamily="34" charset="0"/>
              </a:rPr>
              <a:t>10 m</a:t>
            </a:r>
          </a:p>
        </p:txBody>
      </p:sp>
      <p:sp>
        <p:nvSpPr>
          <p:cNvPr id="41" name="CaixaDeTexto 40">
            <a:extLst>
              <a:ext uri="{FF2B5EF4-FFF2-40B4-BE49-F238E27FC236}">
                <a16:creationId xmlns="" xmlns:a16="http://schemas.microsoft.com/office/drawing/2014/main" id="{CFB2DB52-7CE2-4525-8A9A-1D9366317132}"/>
              </a:ext>
            </a:extLst>
          </p:cNvPr>
          <p:cNvSpPr txBox="1"/>
          <p:nvPr/>
        </p:nvSpPr>
        <p:spPr>
          <a:xfrm rot="16200000">
            <a:off x="7649446" y="1545279"/>
            <a:ext cx="1306555" cy="276999"/>
          </a:xfrm>
          <a:prstGeom prst="rect">
            <a:avLst/>
          </a:prstGeom>
          <a:noFill/>
        </p:spPr>
        <p:txBody>
          <a:bodyPr wrap="square" rtlCol="0">
            <a:spAutoFit/>
          </a:bodyPr>
          <a:lstStyle/>
          <a:p>
            <a:r>
              <a:rPr lang="pt-BR" sz="1200" dirty="0">
                <a:latin typeface="Verdana" panose="020B0604030504040204" pitchFamily="34" charset="0"/>
                <a:ea typeface="Verdana" panose="020B0604030504040204" pitchFamily="34" charset="0"/>
              </a:rPr>
              <a:t>2,5 m</a:t>
            </a:r>
          </a:p>
        </p:txBody>
      </p:sp>
      <p:sp>
        <p:nvSpPr>
          <p:cNvPr id="18" name="CaixaDeTexto 17">
            <a:extLst>
              <a:ext uri="{FF2B5EF4-FFF2-40B4-BE49-F238E27FC236}">
                <a16:creationId xmlns="" xmlns:a16="http://schemas.microsoft.com/office/drawing/2014/main" id="{7F87C944-97A2-43F0-822F-7C3472D03652}"/>
              </a:ext>
            </a:extLst>
          </p:cNvPr>
          <p:cNvSpPr txBox="1"/>
          <p:nvPr/>
        </p:nvSpPr>
        <p:spPr>
          <a:xfrm>
            <a:off x="323529" y="4293096"/>
            <a:ext cx="5400600" cy="2246769"/>
          </a:xfrm>
          <a:prstGeom prst="rect">
            <a:avLst/>
          </a:prstGeom>
          <a:noFill/>
        </p:spPr>
        <p:txBody>
          <a:bodyPr wrap="square" rtlCol="0">
            <a:spAutoFit/>
          </a:bodyPr>
          <a:lstStyle/>
          <a:p>
            <a:r>
              <a:rPr lang="pt-BR" sz="1400" dirty="0">
                <a:latin typeface="Verdana" panose="020B0604030504040204" pitchFamily="34" charset="0"/>
                <a:ea typeface="Verdana" panose="020B0604030504040204" pitchFamily="34" charset="0"/>
              </a:rPr>
              <a:t>Volume de silagem = 0,5 x 10 x 2,5 = 12,5 m³</a:t>
            </a:r>
          </a:p>
          <a:p>
            <a:r>
              <a:rPr lang="pt-BR" sz="1400" dirty="0">
                <a:latin typeface="Verdana" panose="020B0604030504040204" pitchFamily="34" charset="0"/>
                <a:ea typeface="Verdana" panose="020B0604030504040204" pitchFamily="34" charset="0"/>
              </a:rPr>
              <a:t>1 m³ = 750 kg MV</a:t>
            </a:r>
          </a:p>
          <a:p>
            <a:r>
              <a:rPr lang="pt-BR" sz="1400" dirty="0">
                <a:latin typeface="Verdana" panose="020B0604030504040204" pitchFamily="34" charset="0"/>
                <a:ea typeface="Verdana" panose="020B0604030504040204" pitchFamily="34" charset="0"/>
              </a:rPr>
              <a:t>Quantidade de silagem = 12,5 x 0,75 = 9,38 </a:t>
            </a:r>
            <a:r>
              <a:rPr lang="pt-BR" sz="1400" dirty="0" err="1">
                <a:latin typeface="Verdana" panose="020B0604030504040204" pitchFamily="34" charset="0"/>
                <a:ea typeface="Verdana" panose="020B0604030504040204" pitchFamily="34" charset="0"/>
              </a:rPr>
              <a:t>ton</a:t>
            </a:r>
            <a:r>
              <a:rPr lang="pt-BR" sz="1400" dirty="0">
                <a:latin typeface="Verdana" panose="020B0604030504040204" pitchFamily="34" charset="0"/>
                <a:ea typeface="Verdana" panose="020B0604030504040204" pitchFamily="34" charset="0"/>
              </a:rPr>
              <a:t> MV </a:t>
            </a:r>
          </a:p>
          <a:p>
            <a:r>
              <a:rPr lang="pt-BR" sz="1400" dirty="0">
                <a:latin typeface="Verdana" panose="020B0604030504040204" pitchFamily="34" charset="0"/>
                <a:ea typeface="Verdana" panose="020B0604030504040204" pitchFamily="34" charset="0"/>
              </a:rPr>
              <a:t>Quantidade de MS = 9,38 x 0,35 = 3,28 </a:t>
            </a:r>
            <a:r>
              <a:rPr lang="pt-BR" sz="1400" dirty="0" err="1">
                <a:latin typeface="Verdana" panose="020B0604030504040204" pitchFamily="34" charset="0"/>
                <a:ea typeface="Verdana" panose="020B0604030504040204" pitchFamily="34" charset="0"/>
              </a:rPr>
              <a:t>ton</a:t>
            </a:r>
            <a:r>
              <a:rPr lang="pt-BR" sz="1400" dirty="0">
                <a:latin typeface="Verdana" panose="020B0604030504040204" pitchFamily="34" charset="0"/>
                <a:ea typeface="Verdana" panose="020B0604030504040204" pitchFamily="34" charset="0"/>
              </a:rPr>
              <a:t> MS</a:t>
            </a:r>
          </a:p>
          <a:p>
            <a:endParaRPr lang="pt-BR" sz="1400" dirty="0">
              <a:latin typeface="Verdana" panose="020B0604030504040204" pitchFamily="34" charset="0"/>
              <a:ea typeface="Verdana" panose="020B0604030504040204" pitchFamily="34" charset="0"/>
            </a:endParaRPr>
          </a:p>
          <a:p>
            <a:r>
              <a:rPr lang="pt-BR" sz="1400" dirty="0">
                <a:latin typeface="Verdana" panose="020B0604030504040204" pitchFamily="34" charset="0"/>
                <a:ea typeface="Verdana" panose="020B0604030504040204" pitchFamily="34" charset="0"/>
              </a:rPr>
              <a:t>Quantidade de chuva = 15 mm = 15 L/m²</a:t>
            </a:r>
          </a:p>
          <a:p>
            <a:r>
              <a:rPr lang="pt-BR" sz="1400" dirty="0">
                <a:latin typeface="Verdana" panose="020B0604030504040204" pitchFamily="34" charset="0"/>
                <a:ea typeface="Verdana" panose="020B0604030504040204" pitchFamily="34" charset="0"/>
              </a:rPr>
              <a:t>Área de penetração de água = 0,5 x 10 = 5 m 2</a:t>
            </a:r>
          </a:p>
          <a:p>
            <a:r>
              <a:rPr lang="pt-BR" sz="1400" dirty="0">
                <a:latin typeface="Verdana" panose="020B0604030504040204" pitchFamily="34" charset="0"/>
                <a:ea typeface="Verdana" panose="020B0604030504040204" pitchFamily="34" charset="0"/>
              </a:rPr>
              <a:t>Quantidade de chuva no silo descoberto = 5 x 15 = 75 kg</a:t>
            </a:r>
          </a:p>
          <a:p>
            <a:endParaRPr lang="pt-BR" sz="1400" dirty="0">
              <a:latin typeface="Verdana" panose="020B0604030504040204" pitchFamily="34" charset="0"/>
              <a:ea typeface="Verdana" panose="020B0604030504040204" pitchFamily="34" charset="0"/>
            </a:endParaRPr>
          </a:p>
          <a:p>
            <a:endParaRPr lang="pt-BR" sz="1400" dirty="0">
              <a:latin typeface="Verdana" panose="020B0604030504040204" pitchFamily="34" charset="0"/>
              <a:ea typeface="Verdana" panose="020B0604030504040204" pitchFamily="34" charset="0"/>
            </a:endParaRPr>
          </a:p>
        </p:txBody>
      </p:sp>
      <p:sp>
        <p:nvSpPr>
          <p:cNvPr id="37" name="Retângulo 36">
            <a:extLst>
              <a:ext uri="{FF2B5EF4-FFF2-40B4-BE49-F238E27FC236}">
                <a16:creationId xmlns="" xmlns:a16="http://schemas.microsoft.com/office/drawing/2014/main" id="{82942ECC-2EEE-4889-9781-A5F0070C8325}"/>
              </a:ext>
            </a:extLst>
          </p:cNvPr>
          <p:cNvSpPr/>
          <p:nvPr/>
        </p:nvSpPr>
        <p:spPr>
          <a:xfrm>
            <a:off x="891171" y="2532959"/>
            <a:ext cx="5841061" cy="1682106"/>
          </a:xfrm>
          <a:prstGeom prst="rect">
            <a:avLst/>
          </a:prstGeom>
          <a:solidFill>
            <a:srgbClr val="9966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4" name="Forma Livre: Forma 43">
            <a:extLst>
              <a:ext uri="{FF2B5EF4-FFF2-40B4-BE49-F238E27FC236}">
                <a16:creationId xmlns="" xmlns:a16="http://schemas.microsoft.com/office/drawing/2014/main" id="{57856DE4-F7B3-4FF2-859B-CA4C2723CC73}"/>
              </a:ext>
            </a:extLst>
          </p:cNvPr>
          <p:cNvSpPr/>
          <p:nvPr/>
        </p:nvSpPr>
        <p:spPr>
          <a:xfrm>
            <a:off x="1007165" y="1179443"/>
            <a:ext cx="6215270" cy="1325218"/>
          </a:xfrm>
          <a:custGeom>
            <a:avLst/>
            <a:gdLst>
              <a:gd name="connsiteX0" fmla="*/ 0 w 6215270"/>
              <a:gd name="connsiteY0" fmla="*/ 1311966 h 1325218"/>
              <a:gd name="connsiteX1" fmla="*/ 1311965 w 6215270"/>
              <a:gd name="connsiteY1" fmla="*/ 13253 h 1325218"/>
              <a:gd name="connsiteX2" fmla="*/ 6215270 w 6215270"/>
              <a:gd name="connsiteY2" fmla="*/ 0 h 1325218"/>
              <a:gd name="connsiteX3" fmla="*/ 4943061 w 6215270"/>
              <a:gd name="connsiteY3" fmla="*/ 1325218 h 1325218"/>
              <a:gd name="connsiteX4" fmla="*/ 0 w 6215270"/>
              <a:gd name="connsiteY4" fmla="*/ 1311966 h 1325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5270" h="1325218">
                <a:moveTo>
                  <a:pt x="0" y="1311966"/>
                </a:moveTo>
                <a:lnTo>
                  <a:pt x="1311965" y="13253"/>
                </a:lnTo>
                <a:lnTo>
                  <a:pt x="6215270" y="0"/>
                </a:lnTo>
                <a:lnTo>
                  <a:pt x="4943061" y="1325218"/>
                </a:lnTo>
                <a:lnTo>
                  <a:pt x="0" y="1311966"/>
                </a:lnTo>
                <a:close/>
              </a:path>
            </a:pathLst>
          </a:cu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20" name="Conector reto 19">
            <a:extLst>
              <a:ext uri="{FF2B5EF4-FFF2-40B4-BE49-F238E27FC236}">
                <a16:creationId xmlns="" xmlns:a16="http://schemas.microsoft.com/office/drawing/2014/main" id="{7B443338-8D10-499D-885F-ED8BC1023FE9}"/>
              </a:ext>
            </a:extLst>
          </p:cNvPr>
          <p:cNvCxnSpPr>
            <a:cxnSpLocks/>
          </p:cNvCxnSpPr>
          <p:nvPr/>
        </p:nvCxnSpPr>
        <p:spPr>
          <a:xfrm>
            <a:off x="5940152" y="2562190"/>
            <a:ext cx="0" cy="1617836"/>
          </a:xfrm>
          <a:prstGeom prst="line">
            <a:avLst/>
          </a:prstGeom>
          <a:ln w="349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Conector reto 20">
            <a:extLst>
              <a:ext uri="{FF2B5EF4-FFF2-40B4-BE49-F238E27FC236}">
                <a16:creationId xmlns="" xmlns:a16="http://schemas.microsoft.com/office/drawing/2014/main" id="{99D5C506-5E9B-4BBE-B176-161A85BA9889}"/>
              </a:ext>
            </a:extLst>
          </p:cNvPr>
          <p:cNvCxnSpPr>
            <a:cxnSpLocks/>
          </p:cNvCxnSpPr>
          <p:nvPr/>
        </p:nvCxnSpPr>
        <p:spPr>
          <a:xfrm flipH="1">
            <a:off x="5868144" y="1147435"/>
            <a:ext cx="1309836" cy="1345461"/>
          </a:xfrm>
          <a:prstGeom prst="line">
            <a:avLst/>
          </a:prstGeom>
          <a:ln w="76200">
            <a:solidFill>
              <a:schemeClr val="accent4"/>
            </a:solidFill>
            <a:prstDash val="sysDash"/>
          </a:ln>
        </p:spPr>
        <p:style>
          <a:lnRef idx="1">
            <a:schemeClr val="accent1"/>
          </a:lnRef>
          <a:fillRef idx="0">
            <a:schemeClr val="accent1"/>
          </a:fillRef>
          <a:effectRef idx="0">
            <a:schemeClr val="accent1"/>
          </a:effectRef>
          <a:fontRef idx="minor">
            <a:schemeClr val="tx1"/>
          </a:fontRef>
        </p:style>
      </p:cxnSp>
      <p:sp>
        <p:nvSpPr>
          <p:cNvPr id="45" name="Seta: para a Direita 44">
            <a:extLst>
              <a:ext uri="{FF2B5EF4-FFF2-40B4-BE49-F238E27FC236}">
                <a16:creationId xmlns="" xmlns:a16="http://schemas.microsoft.com/office/drawing/2014/main" id="{14DBCC5E-1870-4155-8BFA-CFB7EE0F56BF}"/>
              </a:ext>
            </a:extLst>
          </p:cNvPr>
          <p:cNvSpPr/>
          <p:nvPr/>
        </p:nvSpPr>
        <p:spPr>
          <a:xfrm rot="5400000">
            <a:off x="7228035" y="838223"/>
            <a:ext cx="686246" cy="336732"/>
          </a:xfrm>
          <a:prstGeom prst="rightArrow">
            <a:avLst/>
          </a:prstGeom>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6" name="Seta: para a Direita 45">
            <a:extLst>
              <a:ext uri="{FF2B5EF4-FFF2-40B4-BE49-F238E27FC236}">
                <a16:creationId xmlns="" xmlns:a16="http://schemas.microsoft.com/office/drawing/2014/main" id="{9E30273F-FBF9-4959-A99C-C793A3C331A5}"/>
              </a:ext>
            </a:extLst>
          </p:cNvPr>
          <p:cNvSpPr/>
          <p:nvPr/>
        </p:nvSpPr>
        <p:spPr>
          <a:xfrm rot="5400000">
            <a:off x="6876904" y="1160017"/>
            <a:ext cx="686246" cy="336732"/>
          </a:xfrm>
          <a:prstGeom prst="rightArrow">
            <a:avLst/>
          </a:prstGeom>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7" name="Seta: para a Direita 46">
            <a:extLst>
              <a:ext uri="{FF2B5EF4-FFF2-40B4-BE49-F238E27FC236}">
                <a16:creationId xmlns="" xmlns:a16="http://schemas.microsoft.com/office/drawing/2014/main" id="{08DBE57C-4091-494B-8ECF-CFA44D59E47E}"/>
              </a:ext>
            </a:extLst>
          </p:cNvPr>
          <p:cNvSpPr/>
          <p:nvPr/>
        </p:nvSpPr>
        <p:spPr>
          <a:xfrm rot="5400000">
            <a:off x="6572147" y="1489832"/>
            <a:ext cx="686246" cy="336732"/>
          </a:xfrm>
          <a:prstGeom prst="rightArrow">
            <a:avLst/>
          </a:prstGeom>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8" name="Seta: para a Direita 47">
            <a:extLst>
              <a:ext uri="{FF2B5EF4-FFF2-40B4-BE49-F238E27FC236}">
                <a16:creationId xmlns="" xmlns:a16="http://schemas.microsoft.com/office/drawing/2014/main" id="{0E9E1254-9410-4B66-9AD3-E6AE8F4616AC}"/>
              </a:ext>
            </a:extLst>
          </p:cNvPr>
          <p:cNvSpPr/>
          <p:nvPr/>
        </p:nvSpPr>
        <p:spPr>
          <a:xfrm rot="5400000">
            <a:off x="6295065" y="1825567"/>
            <a:ext cx="686246" cy="336732"/>
          </a:xfrm>
          <a:prstGeom prst="rightArrow">
            <a:avLst/>
          </a:prstGeom>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9" name="CaixaDeTexto 48">
            <a:extLst>
              <a:ext uri="{FF2B5EF4-FFF2-40B4-BE49-F238E27FC236}">
                <a16:creationId xmlns="" xmlns:a16="http://schemas.microsoft.com/office/drawing/2014/main" id="{1F497023-8969-47FF-89F8-CF7A3DE6C768}"/>
              </a:ext>
            </a:extLst>
          </p:cNvPr>
          <p:cNvSpPr txBox="1"/>
          <p:nvPr/>
        </p:nvSpPr>
        <p:spPr>
          <a:xfrm rot="19086864">
            <a:off x="6624272" y="2334188"/>
            <a:ext cx="1847896" cy="276999"/>
          </a:xfrm>
          <a:prstGeom prst="rect">
            <a:avLst/>
          </a:prstGeom>
          <a:noFill/>
        </p:spPr>
        <p:txBody>
          <a:bodyPr wrap="square" rtlCol="0">
            <a:spAutoFit/>
          </a:bodyPr>
          <a:lstStyle/>
          <a:p>
            <a:r>
              <a:rPr lang="pt-BR" sz="1200" dirty="0">
                <a:latin typeface="Verdana" panose="020B0604030504040204" pitchFamily="34" charset="0"/>
                <a:ea typeface="Verdana" panose="020B0604030504040204" pitchFamily="34" charset="0"/>
              </a:rPr>
              <a:t>Teor de MS = 35%</a:t>
            </a:r>
          </a:p>
        </p:txBody>
      </p:sp>
      <p:sp>
        <p:nvSpPr>
          <p:cNvPr id="50" name="Retângulo 49">
            <a:extLst>
              <a:ext uri="{FF2B5EF4-FFF2-40B4-BE49-F238E27FC236}">
                <a16:creationId xmlns="" xmlns:a16="http://schemas.microsoft.com/office/drawing/2014/main" id="{2C89D369-0613-4799-BDB1-B67A2F36B77D}"/>
              </a:ext>
            </a:extLst>
          </p:cNvPr>
          <p:cNvSpPr/>
          <p:nvPr/>
        </p:nvSpPr>
        <p:spPr>
          <a:xfrm>
            <a:off x="5233807" y="4899492"/>
            <a:ext cx="4572000" cy="738664"/>
          </a:xfrm>
          <a:prstGeom prst="rect">
            <a:avLst/>
          </a:prstGeom>
        </p:spPr>
        <p:txBody>
          <a:bodyPr>
            <a:spAutoFit/>
          </a:bodyPr>
          <a:lstStyle/>
          <a:p>
            <a:r>
              <a:rPr lang="pt-BR" sz="1400" dirty="0">
                <a:latin typeface="Verdana" panose="020B0604030504040204" pitchFamily="34" charset="0"/>
                <a:ea typeface="Verdana" panose="020B0604030504040204" pitchFamily="34" charset="0"/>
              </a:rPr>
              <a:t>Novo teor de MS = 3,28 ÷ (9,38 + 0,075) </a:t>
            </a:r>
          </a:p>
          <a:p>
            <a:r>
              <a:rPr lang="pt-BR" sz="1400" dirty="0">
                <a:latin typeface="Verdana" panose="020B0604030504040204" pitchFamily="34" charset="0"/>
                <a:ea typeface="Verdana" panose="020B0604030504040204" pitchFamily="34" charset="0"/>
              </a:rPr>
              <a:t>                         = 3,28 ÷ 9,455</a:t>
            </a:r>
          </a:p>
          <a:p>
            <a:r>
              <a:rPr lang="pt-BR" sz="1400" b="1" dirty="0">
                <a:latin typeface="Verdana" panose="020B0604030504040204" pitchFamily="34" charset="0"/>
                <a:ea typeface="Verdana" panose="020B0604030504040204" pitchFamily="34" charset="0"/>
              </a:rPr>
              <a:t>                         = 34,7% </a:t>
            </a:r>
            <a:endParaRPr lang="pt-BR" sz="1400" b="1" dirty="0"/>
          </a:p>
        </p:txBody>
      </p:sp>
      <p:pic>
        <p:nvPicPr>
          <p:cNvPr id="31" name="Imagem 30">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6127670"/>
            <a:ext cx="504056" cy="73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 descr="http://www.zootecnia.esalq.usp.br/sites/default/files/styles/noticia_largura_150/public/labnussiolog.jpg?itok=aF5hjhV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8201" y="6019800"/>
            <a:ext cx="614760" cy="57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27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Retângulo 24"/>
          <p:cNvSpPr/>
          <p:nvPr/>
        </p:nvSpPr>
        <p:spPr>
          <a:xfrm>
            <a:off x="0" y="6434355"/>
            <a:ext cx="9144000" cy="423645"/>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Elipse 23"/>
          <p:cNvSpPr/>
          <p:nvPr/>
        </p:nvSpPr>
        <p:spPr>
          <a:xfrm>
            <a:off x="7181934" y="5750165"/>
            <a:ext cx="1200919" cy="1256608"/>
          </a:xfrm>
          <a:prstGeom prst="ellipse">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2" name="Imagem 21"/>
          <p:cNvPicPr>
            <a:picLocks noChangeAspect="1"/>
          </p:cNvPicPr>
          <p:nvPr/>
        </p:nvPicPr>
        <p:blipFill rotWithShape="1">
          <a:blip r:embed="rId3">
            <a:extLst>
              <a:ext uri="{28A0092B-C50C-407E-A947-70E740481C1C}">
                <a14:useLocalDpi xmlns:a14="http://schemas.microsoft.com/office/drawing/2010/main" val="0"/>
              </a:ext>
            </a:extLst>
          </a:blip>
          <a:srcRect b="43148"/>
          <a:stretch/>
        </p:blipFill>
        <p:spPr>
          <a:xfrm>
            <a:off x="7102689" y="5670762"/>
            <a:ext cx="1347333" cy="755580"/>
          </a:xfrm>
          <a:prstGeom prst="rect">
            <a:avLst/>
          </a:prstGeom>
        </p:spPr>
      </p:pic>
      <p:sp>
        <p:nvSpPr>
          <p:cNvPr id="23" name="Retângulo 22"/>
          <p:cNvSpPr/>
          <p:nvPr/>
        </p:nvSpPr>
        <p:spPr>
          <a:xfrm>
            <a:off x="0" y="6328933"/>
            <a:ext cx="7214194" cy="105422"/>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p:cNvSpPr/>
          <p:nvPr/>
        </p:nvSpPr>
        <p:spPr>
          <a:xfrm>
            <a:off x="8337633" y="6325758"/>
            <a:ext cx="806367" cy="105422"/>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7" name="Imagem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9988" y="5814273"/>
            <a:ext cx="1052736" cy="1052736"/>
          </a:xfrm>
          <a:prstGeom prst="rect">
            <a:avLst/>
          </a:prstGeom>
        </p:spPr>
      </p:pic>
      <p:sp>
        <p:nvSpPr>
          <p:cNvPr id="2" name="CaixaDeTexto 1"/>
          <p:cNvSpPr txBox="1"/>
          <p:nvPr/>
        </p:nvSpPr>
        <p:spPr>
          <a:xfrm>
            <a:off x="319957" y="2204864"/>
            <a:ext cx="8504086" cy="707886"/>
          </a:xfrm>
          <a:prstGeom prst="rect">
            <a:avLst/>
          </a:prstGeom>
          <a:noFill/>
        </p:spPr>
        <p:txBody>
          <a:bodyPr wrap="square" rtlCol="0">
            <a:spAutoFit/>
          </a:bodyPr>
          <a:lstStyle/>
          <a:p>
            <a:pPr algn="ctr"/>
            <a:r>
              <a:rPr lang="pt-BR" sz="4000" b="1" dirty="0" smtClean="0">
                <a:solidFill>
                  <a:srgbClr val="004C6D"/>
                </a:solidFill>
                <a:latin typeface="Verdana" panose="020B0604030504040204" pitchFamily="34" charset="0"/>
                <a:ea typeface="Verdana" panose="020B0604030504040204" pitchFamily="34" charset="0"/>
                <a:cs typeface="Verdana" panose="020B0604030504040204" pitchFamily="34" charset="0"/>
              </a:rPr>
              <a:t>Marketing &amp; outros</a:t>
            </a:r>
            <a:endParaRPr lang="pt-BR" sz="4000" b="1" dirty="0">
              <a:solidFill>
                <a:srgbClr val="004C6D"/>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2391827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35496" y="3846842"/>
            <a:ext cx="4414437" cy="3150865"/>
          </a:xfrm>
          <a:prstGeom prst="rect">
            <a:avLst/>
          </a:prstGeom>
        </p:spPr>
      </p:pic>
      <p:pic>
        <p:nvPicPr>
          <p:cNvPr id="5122" name="Picture 2" descr="Imagem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4449" y="3870625"/>
            <a:ext cx="4201153" cy="315086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p:cNvPicPr>
            <a:picLocks noChangeAspect="1"/>
          </p:cNvPicPr>
          <p:nvPr/>
        </p:nvPicPr>
        <p:blipFill>
          <a:blip r:embed="rId4"/>
          <a:stretch>
            <a:fillRect/>
          </a:stretch>
        </p:blipFill>
        <p:spPr>
          <a:xfrm>
            <a:off x="4139952" y="280894"/>
            <a:ext cx="4355976" cy="3196616"/>
          </a:xfrm>
          <a:prstGeom prst="rect">
            <a:avLst/>
          </a:prstGeom>
        </p:spPr>
      </p:pic>
      <p:sp>
        <p:nvSpPr>
          <p:cNvPr id="5" name="Retângulo 4"/>
          <p:cNvSpPr/>
          <p:nvPr/>
        </p:nvSpPr>
        <p:spPr>
          <a:xfrm>
            <a:off x="428489" y="402981"/>
            <a:ext cx="3063392" cy="1384995"/>
          </a:xfrm>
          <a:prstGeom prst="rect">
            <a:avLst/>
          </a:prstGeom>
        </p:spPr>
        <p:txBody>
          <a:bodyPr wrap="square">
            <a:spAutoFit/>
          </a:bodyPr>
          <a:lstStyle/>
          <a:p>
            <a:pPr>
              <a:lnSpc>
                <a:spcPct val="150000"/>
              </a:lnSpc>
            </a:pPr>
            <a:r>
              <a:rPr lang="en-US" sz="2800" b="1" dirty="0" err="1" smtClean="0">
                <a:solidFill>
                  <a:prstClr val="black"/>
                </a:solidFill>
                <a:latin typeface="Arial" panose="020B0604020202020204" pitchFamily="34" charset="0"/>
                <a:cs typeface="Arial" panose="020B0604020202020204" pitchFamily="34" charset="0"/>
              </a:rPr>
              <a:t>Danos</a:t>
            </a:r>
            <a:r>
              <a:rPr lang="en-US" sz="2800" b="1" dirty="0" smtClean="0">
                <a:solidFill>
                  <a:prstClr val="black"/>
                </a:solidFill>
                <a:latin typeface="Arial" panose="020B0604020202020204" pitchFamily="34" charset="0"/>
                <a:cs typeface="Arial" panose="020B0604020202020204" pitchFamily="34" charset="0"/>
              </a:rPr>
              <a:t> </a:t>
            </a:r>
            <a:r>
              <a:rPr lang="en-US" sz="2800" b="1" dirty="0" err="1" smtClean="0">
                <a:solidFill>
                  <a:prstClr val="black"/>
                </a:solidFill>
                <a:latin typeface="Arial" panose="020B0604020202020204" pitchFamily="34" charset="0"/>
                <a:cs typeface="Arial" panose="020B0604020202020204" pitchFamily="34" charset="0"/>
              </a:rPr>
              <a:t>por</a:t>
            </a:r>
            <a:r>
              <a:rPr lang="en-US" sz="2800" b="1" dirty="0" smtClean="0">
                <a:solidFill>
                  <a:prstClr val="black"/>
                </a:solidFill>
                <a:latin typeface="Arial" panose="020B0604020202020204" pitchFamily="34" charset="0"/>
                <a:cs typeface="Arial" panose="020B0604020202020204" pitchFamily="34" charset="0"/>
              </a:rPr>
              <a:t> fauna</a:t>
            </a:r>
          </a:p>
          <a:p>
            <a:pPr>
              <a:lnSpc>
                <a:spcPct val="150000"/>
              </a:lnSpc>
            </a:pPr>
            <a:r>
              <a:rPr lang="en-US" sz="2800" b="1" dirty="0" smtClean="0">
                <a:solidFill>
                  <a:prstClr val="black"/>
                </a:solidFill>
                <a:latin typeface="Arial" panose="020B0604020202020204" pitchFamily="34" charset="0"/>
                <a:cs typeface="Arial" panose="020B0604020202020204" pitchFamily="34" charset="0"/>
              </a:rPr>
              <a:t>“painted design”</a:t>
            </a:r>
            <a:endParaRPr lang="en-US" sz="2800" b="1" dirty="0">
              <a:solidFill>
                <a:prstClr val="black"/>
              </a:solidFill>
              <a:latin typeface="Arial" panose="020B0604020202020204" pitchFamily="34" charset="0"/>
              <a:cs typeface="Arial" panose="020B0604020202020204" pitchFamily="34" charset="0"/>
            </a:endParaRPr>
          </a:p>
        </p:txBody>
      </p:sp>
      <p:sp>
        <p:nvSpPr>
          <p:cNvPr id="6" name="Retângulo 5"/>
          <p:cNvSpPr/>
          <p:nvPr/>
        </p:nvSpPr>
        <p:spPr>
          <a:xfrm>
            <a:off x="4139952" y="3188007"/>
            <a:ext cx="4464495" cy="289503"/>
          </a:xfrm>
          <a:prstGeom prst="rect">
            <a:avLst/>
          </a:prstGeom>
          <a:solidFill>
            <a:schemeClr val="accent6">
              <a:lumMod val="20000"/>
              <a:lumOff val="80000"/>
            </a:schemeClr>
          </a:solidFill>
        </p:spPr>
        <p:txBody>
          <a:bodyPr wrap="square">
            <a:spAutoFit/>
          </a:bodyPr>
          <a:lstStyle/>
          <a:p>
            <a:pPr>
              <a:lnSpc>
                <a:spcPct val="150000"/>
              </a:lnSpc>
            </a:pPr>
            <a:endParaRPr lang="en-US" sz="2800" b="1" dirty="0">
              <a:solidFill>
                <a:prstClr val="black"/>
              </a:solidFill>
              <a:latin typeface="Arial" panose="020B0604020202020204" pitchFamily="34" charset="0"/>
              <a:cs typeface="Arial" panose="020B0604020202020204" pitchFamily="34" charset="0"/>
            </a:endParaRPr>
          </a:p>
        </p:txBody>
      </p:sp>
      <p:pic>
        <p:nvPicPr>
          <p:cNvPr id="7" name="Imagem 6"/>
          <p:cNvPicPr>
            <a:picLocks noChangeAspect="1"/>
          </p:cNvPicPr>
          <p:nvPr/>
        </p:nvPicPr>
        <p:blipFill>
          <a:blip r:embed="rId5"/>
          <a:stretch>
            <a:fillRect/>
          </a:stretch>
        </p:blipFill>
        <p:spPr>
          <a:xfrm>
            <a:off x="8662862" y="0"/>
            <a:ext cx="506012" cy="835224"/>
          </a:xfrm>
          <a:prstGeom prst="rect">
            <a:avLst/>
          </a:prstGeom>
        </p:spPr>
      </p:pic>
    </p:spTree>
    <p:extLst>
      <p:ext uri="{BB962C8B-B14F-4D97-AF65-F5344CB8AC3E}">
        <p14:creationId xmlns:p14="http://schemas.microsoft.com/office/powerpoint/2010/main" val="32681270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06" y="71414"/>
            <a:ext cx="9072594" cy="841769"/>
          </a:xfrm>
          <a:prstGeom prst="rect">
            <a:avLst/>
          </a:prstGeom>
        </p:spPr>
        <p:txBody>
          <a:bodyPr wrap="square">
            <a:spAutoFit/>
          </a:bodyPr>
          <a:lstStyle/>
          <a:p>
            <a:pPr algn="just">
              <a:lnSpc>
                <a:spcPts val="3000"/>
              </a:lnSpc>
            </a:pPr>
            <a:r>
              <a:rPr lang="en-US" sz="2250" b="1" dirty="0" smtClean="0">
                <a:sym typeface="Monotype Sorts"/>
              </a:rPr>
              <a:t> </a:t>
            </a:r>
            <a:r>
              <a:rPr lang="en-US" sz="2250" b="1" dirty="0" smtClean="0"/>
              <a:t>The best results are achieved by putting an additional film between wall and forage, and then over the forage, before the main sheet is attached</a:t>
            </a:r>
            <a:endParaRPr lang="pt-BR" sz="2250" b="1" dirty="0"/>
          </a:p>
        </p:txBody>
      </p:sp>
      <p:pic>
        <p:nvPicPr>
          <p:cNvPr id="2" name="Imagem 1" descr="silage3.jpg"/>
          <p:cNvPicPr>
            <a:picLocks noChangeAspect="1"/>
          </p:cNvPicPr>
          <p:nvPr/>
        </p:nvPicPr>
        <p:blipFill>
          <a:blip r:embed="rId2" cstate="print"/>
          <a:srcRect t="7603" r="4687"/>
          <a:stretch>
            <a:fillRect/>
          </a:stretch>
        </p:blipFill>
        <p:spPr>
          <a:xfrm>
            <a:off x="-1" y="1000108"/>
            <a:ext cx="9144001" cy="5857917"/>
          </a:xfrm>
          <a:prstGeom prst="rect">
            <a:avLst/>
          </a:prstGeom>
        </p:spPr>
      </p:pic>
      <p:sp>
        <p:nvSpPr>
          <p:cNvPr id="4" name="CaixaDeTexto 3"/>
          <p:cNvSpPr txBox="1"/>
          <p:nvPr/>
        </p:nvSpPr>
        <p:spPr>
          <a:xfrm>
            <a:off x="2857488" y="5647577"/>
            <a:ext cx="1177053" cy="553998"/>
          </a:xfrm>
          <a:prstGeom prst="rect">
            <a:avLst/>
          </a:prstGeom>
          <a:noFill/>
        </p:spPr>
        <p:txBody>
          <a:bodyPr wrap="none" rtlCol="0">
            <a:spAutoFit/>
          </a:bodyPr>
          <a:lstStyle/>
          <a:p>
            <a:r>
              <a:rPr lang="pt-BR" sz="3000" b="1" dirty="0" err="1" smtClean="0">
                <a:solidFill>
                  <a:srgbClr val="FFFF00"/>
                </a:solidFill>
              </a:rPr>
              <a:t>Step</a:t>
            </a:r>
            <a:r>
              <a:rPr lang="pt-BR" sz="3000" b="1" dirty="0" smtClean="0">
                <a:solidFill>
                  <a:srgbClr val="FFFF00"/>
                </a:solidFill>
              </a:rPr>
              <a:t> 1</a:t>
            </a:r>
            <a:endParaRPr lang="pt-BR" sz="3000" b="1" dirty="0">
              <a:solidFill>
                <a:srgbClr val="FFFF00"/>
              </a:solidFill>
            </a:endParaRPr>
          </a:p>
        </p:txBody>
      </p:sp>
      <p:cxnSp>
        <p:nvCxnSpPr>
          <p:cNvPr id="6" name="Conector de seta reta 5"/>
          <p:cNvCxnSpPr/>
          <p:nvPr/>
        </p:nvCxnSpPr>
        <p:spPr>
          <a:xfrm>
            <a:off x="1428728" y="4707649"/>
            <a:ext cx="1428760" cy="1112263"/>
          </a:xfrm>
          <a:prstGeom prst="straightConnector1">
            <a:avLst/>
          </a:prstGeom>
          <a:ln w="3175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m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039" y="1700808"/>
            <a:ext cx="2466975" cy="184785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m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28539"/>
            <a:ext cx="3182060" cy="211751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p:cNvPicPr>
            <a:picLocks noChangeAspect="1"/>
          </p:cNvPicPr>
          <p:nvPr/>
        </p:nvPicPr>
        <p:blipFill>
          <a:blip r:embed="rId4"/>
          <a:stretch>
            <a:fillRect/>
          </a:stretch>
        </p:blipFill>
        <p:spPr>
          <a:xfrm>
            <a:off x="251520" y="3933056"/>
            <a:ext cx="4754197" cy="2676153"/>
          </a:xfrm>
          <a:prstGeom prst="rect">
            <a:avLst/>
          </a:prstGeom>
        </p:spPr>
      </p:pic>
      <p:pic>
        <p:nvPicPr>
          <p:cNvPr id="4102" name="Picture 6" descr="https://www.utas.edu.au/__data/assets/image/0010/1148266/silag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6136" y="2420888"/>
            <a:ext cx="3182060" cy="216343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m relaciona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6136" y="4869160"/>
            <a:ext cx="3182060" cy="1781954"/>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a:off x="428488" y="402981"/>
            <a:ext cx="5079615" cy="738664"/>
          </a:xfrm>
          <a:prstGeom prst="rect">
            <a:avLst/>
          </a:prstGeom>
        </p:spPr>
        <p:txBody>
          <a:bodyPr wrap="square">
            <a:spAutoFit/>
          </a:bodyPr>
          <a:lstStyle/>
          <a:p>
            <a:pPr>
              <a:lnSpc>
                <a:spcPct val="150000"/>
              </a:lnSpc>
            </a:pPr>
            <a:r>
              <a:rPr lang="en-US" sz="2800" b="1" dirty="0" err="1" smtClean="0">
                <a:solidFill>
                  <a:prstClr val="black"/>
                </a:solidFill>
                <a:latin typeface="Arial" panose="020B0604020202020204" pitchFamily="34" charset="0"/>
                <a:cs typeface="Arial" panose="020B0604020202020204" pitchFamily="34" charset="0"/>
              </a:rPr>
              <a:t>Valores</a:t>
            </a:r>
            <a:r>
              <a:rPr lang="en-US" sz="2800" b="1" dirty="0" smtClean="0">
                <a:solidFill>
                  <a:prstClr val="black"/>
                </a:solidFill>
                <a:latin typeface="Arial" panose="020B0604020202020204" pitchFamily="34" charset="0"/>
                <a:cs typeface="Arial" panose="020B0604020202020204" pitchFamily="34" charset="0"/>
              </a:rPr>
              <a:t> da </a:t>
            </a:r>
            <a:r>
              <a:rPr lang="en-US" sz="2800" b="1" dirty="0" err="1" smtClean="0">
                <a:solidFill>
                  <a:prstClr val="black"/>
                </a:solidFill>
                <a:latin typeface="Arial" panose="020B0604020202020204" pitchFamily="34" charset="0"/>
                <a:cs typeface="Arial" panose="020B0604020202020204" pitchFamily="34" charset="0"/>
              </a:rPr>
              <a:t>sociedade</a:t>
            </a:r>
            <a:r>
              <a:rPr lang="en-US" sz="2800" b="1" dirty="0" smtClean="0">
                <a:solidFill>
                  <a:prstClr val="black"/>
                </a:solidFill>
                <a:latin typeface="Arial" panose="020B0604020202020204" pitchFamily="34" charset="0"/>
                <a:cs typeface="Arial" panose="020B0604020202020204" pitchFamily="34" charset="0"/>
              </a:rPr>
              <a:t> - MKT </a:t>
            </a:r>
            <a:endParaRPr lang="en-US" sz="2800" b="1" dirty="0">
              <a:solidFill>
                <a:prstClr val="black"/>
              </a:solidFill>
              <a:latin typeface="Arial" panose="020B0604020202020204" pitchFamily="34" charset="0"/>
              <a:cs typeface="Arial" panose="020B0604020202020204" pitchFamily="34" charset="0"/>
            </a:endParaRPr>
          </a:p>
        </p:txBody>
      </p:sp>
      <p:pic>
        <p:nvPicPr>
          <p:cNvPr id="3" name="Imagem 2"/>
          <p:cNvPicPr>
            <a:picLocks noChangeAspect="1"/>
          </p:cNvPicPr>
          <p:nvPr/>
        </p:nvPicPr>
        <p:blipFill>
          <a:blip r:embed="rId7"/>
          <a:stretch>
            <a:fillRect/>
          </a:stretch>
        </p:blipFill>
        <p:spPr>
          <a:xfrm>
            <a:off x="2939305" y="1700808"/>
            <a:ext cx="2700540" cy="1801798"/>
          </a:xfrm>
          <a:prstGeom prst="rect">
            <a:avLst/>
          </a:prstGeom>
        </p:spPr>
      </p:pic>
      <p:pic>
        <p:nvPicPr>
          <p:cNvPr id="9" name="Imagem 8"/>
          <p:cNvPicPr>
            <a:picLocks noChangeAspect="1"/>
          </p:cNvPicPr>
          <p:nvPr/>
        </p:nvPicPr>
        <p:blipFill>
          <a:blip r:embed="rId8"/>
          <a:stretch>
            <a:fillRect/>
          </a:stretch>
        </p:blipFill>
        <p:spPr>
          <a:xfrm>
            <a:off x="8662862" y="0"/>
            <a:ext cx="506012" cy="835224"/>
          </a:xfrm>
          <a:prstGeom prst="rect">
            <a:avLst/>
          </a:prstGeom>
        </p:spPr>
      </p:pic>
    </p:spTree>
    <p:extLst>
      <p:ext uri="{BB962C8B-B14F-4D97-AF65-F5344CB8AC3E}">
        <p14:creationId xmlns:p14="http://schemas.microsoft.com/office/powerpoint/2010/main" val="361867862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LIENTE\Papers\Silage\Pictures about silage\800px-Haase_anaerobic_digester.JPG"/>
          <p:cNvPicPr>
            <a:picLocks noChangeAspect="1" noChangeArrowheads="1"/>
          </p:cNvPicPr>
          <p:nvPr/>
        </p:nvPicPr>
        <p:blipFill rotWithShape="1">
          <a:blip r:embed="rId2">
            <a:extLst>
              <a:ext uri="{28A0092B-C50C-407E-A947-70E740481C1C}">
                <a14:useLocalDpi xmlns:a14="http://schemas.microsoft.com/office/drawing/2010/main" val="0"/>
              </a:ext>
            </a:extLst>
          </a:blip>
          <a:srcRect l="3960" r="4715"/>
          <a:stretch/>
        </p:blipFill>
        <p:spPr bwMode="auto">
          <a:xfrm>
            <a:off x="247836" y="1412776"/>
            <a:ext cx="8428620" cy="53012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 Box 6"/>
          <p:cNvSpPr txBox="1">
            <a:spLocks noChangeArrowheads="1"/>
          </p:cNvSpPr>
          <p:nvPr/>
        </p:nvSpPr>
        <p:spPr bwMode="auto">
          <a:xfrm>
            <a:off x="247836" y="191542"/>
            <a:ext cx="835661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cs typeface="Arial" charset="0"/>
              </a:defRPr>
            </a:lvl1pPr>
            <a:lvl2pPr marL="742950" indent="-285750" eaLnBrk="0" hangingPunct="0">
              <a:defRPr sz="4000">
                <a:solidFill>
                  <a:schemeClr val="tx1"/>
                </a:solidFill>
                <a:latin typeface="Arial" charset="0"/>
                <a:cs typeface="Arial" charset="0"/>
              </a:defRPr>
            </a:lvl2pPr>
            <a:lvl3pPr marL="1143000" indent="-228600" eaLnBrk="0" hangingPunct="0">
              <a:defRPr sz="4000">
                <a:solidFill>
                  <a:schemeClr val="tx1"/>
                </a:solidFill>
                <a:latin typeface="Arial" charset="0"/>
                <a:cs typeface="Arial" charset="0"/>
              </a:defRPr>
            </a:lvl3pPr>
            <a:lvl4pPr marL="1600200" indent="-228600" eaLnBrk="0" hangingPunct="0">
              <a:defRPr sz="4000">
                <a:solidFill>
                  <a:schemeClr val="tx1"/>
                </a:solidFill>
                <a:latin typeface="Arial" charset="0"/>
                <a:cs typeface="Arial" charset="0"/>
              </a:defRPr>
            </a:lvl4pPr>
            <a:lvl5pPr marL="2057400" indent="-228600" eaLnBrk="0" hangingPunct="0">
              <a:defRPr sz="4000">
                <a:solidFill>
                  <a:schemeClr val="tx1"/>
                </a:solidFill>
                <a:latin typeface="Arial" charset="0"/>
                <a:cs typeface="Arial" charset="0"/>
              </a:defRPr>
            </a:lvl5pPr>
            <a:lvl6pPr marL="2514600" indent="-228600" eaLnBrk="0" fontAlgn="base" hangingPunct="0">
              <a:spcBef>
                <a:spcPct val="0"/>
              </a:spcBef>
              <a:spcAft>
                <a:spcPct val="0"/>
              </a:spcAft>
              <a:defRPr sz="4000">
                <a:solidFill>
                  <a:schemeClr val="tx1"/>
                </a:solidFill>
                <a:latin typeface="Arial" charset="0"/>
                <a:cs typeface="Arial" charset="0"/>
              </a:defRPr>
            </a:lvl6pPr>
            <a:lvl7pPr marL="2971800" indent="-228600" eaLnBrk="0" fontAlgn="base" hangingPunct="0">
              <a:spcBef>
                <a:spcPct val="0"/>
              </a:spcBef>
              <a:spcAft>
                <a:spcPct val="0"/>
              </a:spcAft>
              <a:defRPr sz="4000">
                <a:solidFill>
                  <a:schemeClr val="tx1"/>
                </a:solidFill>
                <a:latin typeface="Arial" charset="0"/>
                <a:cs typeface="Arial" charset="0"/>
              </a:defRPr>
            </a:lvl7pPr>
            <a:lvl8pPr marL="3429000" indent="-228600" eaLnBrk="0" fontAlgn="base" hangingPunct="0">
              <a:spcBef>
                <a:spcPct val="0"/>
              </a:spcBef>
              <a:spcAft>
                <a:spcPct val="0"/>
              </a:spcAft>
              <a:defRPr sz="4000">
                <a:solidFill>
                  <a:schemeClr val="tx1"/>
                </a:solidFill>
                <a:latin typeface="Arial" charset="0"/>
                <a:cs typeface="Arial" charset="0"/>
              </a:defRPr>
            </a:lvl8pPr>
            <a:lvl9pPr marL="3886200" indent="-228600" eaLnBrk="0" fontAlgn="base" hangingPunct="0">
              <a:spcBef>
                <a:spcPct val="0"/>
              </a:spcBef>
              <a:spcAft>
                <a:spcPct val="0"/>
              </a:spcAft>
              <a:defRPr sz="4000">
                <a:solidFill>
                  <a:schemeClr val="tx1"/>
                </a:solidFill>
                <a:latin typeface="Arial" charset="0"/>
                <a:cs typeface="Arial" charset="0"/>
              </a:defRPr>
            </a:lvl9pPr>
          </a:lstStyle>
          <a:p>
            <a:pPr algn="ctr" eaLnBrk="1" hangingPunct="1"/>
            <a:r>
              <a:rPr lang="en-US" altLang="pt-BR" sz="3600" b="1" dirty="0" err="1" smtClean="0">
                <a:solidFill>
                  <a:srgbClr val="000000"/>
                </a:solidFill>
              </a:rPr>
              <a:t>Novas</a:t>
            </a:r>
            <a:r>
              <a:rPr lang="en-US" altLang="pt-BR" sz="3600" b="1" dirty="0" smtClean="0">
                <a:solidFill>
                  <a:srgbClr val="000000"/>
                </a:solidFill>
              </a:rPr>
              <a:t> </a:t>
            </a:r>
            <a:r>
              <a:rPr lang="en-US" altLang="pt-BR" sz="3600" b="1" dirty="0" err="1" smtClean="0">
                <a:solidFill>
                  <a:srgbClr val="000000"/>
                </a:solidFill>
              </a:rPr>
              <a:t>oportunidades</a:t>
            </a:r>
            <a:r>
              <a:rPr lang="en-US" altLang="pt-BR" sz="3600" b="1" dirty="0" smtClean="0">
                <a:solidFill>
                  <a:srgbClr val="000000"/>
                </a:solidFill>
              </a:rPr>
              <a:t>:</a:t>
            </a:r>
          </a:p>
          <a:p>
            <a:pPr algn="ctr" eaLnBrk="1" hangingPunct="1"/>
            <a:r>
              <a:rPr lang="en-US" altLang="pt-BR" sz="2800" b="1" dirty="0" err="1" smtClean="0">
                <a:solidFill>
                  <a:srgbClr val="000000"/>
                </a:solidFill>
              </a:rPr>
              <a:t>Silagens</a:t>
            </a:r>
            <a:r>
              <a:rPr lang="en-US" altLang="pt-BR" sz="2800" b="1" dirty="0" smtClean="0">
                <a:solidFill>
                  <a:srgbClr val="000000"/>
                </a:solidFill>
              </a:rPr>
              <a:t> para </a:t>
            </a:r>
            <a:r>
              <a:rPr lang="en-US" altLang="pt-BR" sz="2800" b="1" dirty="0" err="1" smtClean="0">
                <a:solidFill>
                  <a:srgbClr val="000000"/>
                </a:solidFill>
              </a:rPr>
              <a:t>produção</a:t>
            </a:r>
            <a:r>
              <a:rPr lang="en-US" altLang="pt-BR" sz="2800" b="1" dirty="0" smtClean="0">
                <a:solidFill>
                  <a:srgbClr val="000000"/>
                </a:solidFill>
              </a:rPr>
              <a:t> de </a:t>
            </a:r>
            <a:r>
              <a:rPr lang="en-US" altLang="pt-BR" sz="2800" b="1" dirty="0" err="1" smtClean="0">
                <a:solidFill>
                  <a:srgbClr val="000000"/>
                </a:solidFill>
              </a:rPr>
              <a:t>biogás</a:t>
            </a:r>
            <a:endParaRPr lang="pt-BR" altLang="pt-BR" sz="2800" b="1" dirty="0">
              <a:solidFill>
                <a:srgbClr val="000000"/>
              </a:solidFill>
            </a:endParaRPr>
          </a:p>
        </p:txBody>
      </p:sp>
      <p:pic>
        <p:nvPicPr>
          <p:cNvPr id="4" name="Picture 13"/>
          <p:cNvPicPr>
            <a:picLocks noChangeAspect="1" noChangeArrowheads="1"/>
          </p:cNvPicPr>
          <p:nvPr/>
        </p:nvPicPr>
        <p:blipFill>
          <a:blip r:embed="rId3" cstate="print"/>
          <a:srcRect/>
          <a:stretch>
            <a:fillRect/>
          </a:stretch>
        </p:blipFill>
        <p:spPr bwMode="auto">
          <a:xfrm>
            <a:off x="8529226" y="87072"/>
            <a:ext cx="529921" cy="724930"/>
          </a:xfrm>
          <a:prstGeom prst="rect">
            <a:avLst/>
          </a:prstGeom>
          <a:noFill/>
          <a:ln w="9525">
            <a:noFill/>
            <a:miter lim="800000"/>
            <a:headEnd/>
            <a:tailEnd/>
          </a:ln>
        </p:spPr>
      </p:pic>
      <p:sp>
        <p:nvSpPr>
          <p:cNvPr id="2" name="CaixaDeTexto 1"/>
          <p:cNvSpPr txBox="1"/>
          <p:nvPr/>
        </p:nvSpPr>
        <p:spPr>
          <a:xfrm>
            <a:off x="323528" y="4221092"/>
            <a:ext cx="4320480" cy="2246769"/>
          </a:xfrm>
          <a:prstGeom prst="rect">
            <a:avLst/>
          </a:prstGeom>
          <a:noFill/>
        </p:spPr>
        <p:txBody>
          <a:bodyPr wrap="square" rtlCol="0">
            <a:spAutoFit/>
          </a:bodyPr>
          <a:lstStyle/>
          <a:p>
            <a:pPr marL="268288" indent="-268288">
              <a:buFont typeface="Arial" panose="020B0604020202020204" pitchFamily="34" charset="0"/>
              <a:buChar char="•"/>
            </a:pPr>
            <a:r>
              <a:rPr lang="en-US" sz="2800" b="1" dirty="0" err="1" smtClean="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Silagens</a:t>
            </a:r>
            <a:endParaRPr lang="en-US" sz="2800" b="1" dirty="0" smtClean="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68288" indent="-268288">
              <a:buFont typeface="Arial" panose="020B0604020202020204" pitchFamily="34" charset="0"/>
              <a:buChar char="•"/>
            </a:pPr>
            <a:endParaRPr lang="en-US" sz="28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68288" indent="-268288">
              <a:buFont typeface="Arial" panose="020B0604020202020204" pitchFamily="34" charset="0"/>
              <a:buChar char="•"/>
            </a:pPr>
            <a:r>
              <a:rPr lang="en-US" sz="2800" b="1" dirty="0" err="1" smtClean="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Sobras</a:t>
            </a:r>
            <a:r>
              <a:rPr lang="en-US" sz="2800" b="1" dirty="0" smtClean="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de </a:t>
            </a:r>
            <a:r>
              <a:rPr lang="en-US" sz="2800" b="1" dirty="0" err="1" smtClean="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ração</a:t>
            </a:r>
            <a:r>
              <a:rPr lang="en-US" sz="2800" b="1" dirty="0" smtClean="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total</a:t>
            </a:r>
          </a:p>
          <a:p>
            <a:pPr marL="268288" indent="-268288">
              <a:buFont typeface="Arial" panose="020B0604020202020204" pitchFamily="34" charset="0"/>
              <a:buChar char="•"/>
            </a:pPr>
            <a:endParaRPr lang="en-US" sz="28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68288" indent="-268288">
              <a:buFont typeface="Arial" panose="020B0604020202020204" pitchFamily="34" charset="0"/>
              <a:buChar char="•"/>
            </a:pPr>
            <a:r>
              <a:rPr lang="en-US" sz="2800" b="1" dirty="0" err="1" smtClean="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Dejetos</a:t>
            </a:r>
            <a:endParaRPr lang="pt-BR" sz="28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035500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431768" y="116632"/>
            <a:ext cx="806388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cs typeface="Arial" charset="0"/>
              </a:defRPr>
            </a:lvl1pPr>
            <a:lvl2pPr marL="742950" indent="-285750" eaLnBrk="0" hangingPunct="0">
              <a:defRPr sz="4000">
                <a:solidFill>
                  <a:schemeClr val="tx1"/>
                </a:solidFill>
                <a:latin typeface="Arial" charset="0"/>
                <a:cs typeface="Arial" charset="0"/>
              </a:defRPr>
            </a:lvl2pPr>
            <a:lvl3pPr marL="1143000" indent="-228600" eaLnBrk="0" hangingPunct="0">
              <a:defRPr sz="4000">
                <a:solidFill>
                  <a:schemeClr val="tx1"/>
                </a:solidFill>
                <a:latin typeface="Arial" charset="0"/>
                <a:cs typeface="Arial" charset="0"/>
              </a:defRPr>
            </a:lvl3pPr>
            <a:lvl4pPr marL="1600200" indent="-228600" eaLnBrk="0" hangingPunct="0">
              <a:defRPr sz="4000">
                <a:solidFill>
                  <a:schemeClr val="tx1"/>
                </a:solidFill>
                <a:latin typeface="Arial" charset="0"/>
                <a:cs typeface="Arial" charset="0"/>
              </a:defRPr>
            </a:lvl4pPr>
            <a:lvl5pPr marL="2057400" indent="-228600" eaLnBrk="0" hangingPunct="0">
              <a:defRPr sz="4000">
                <a:solidFill>
                  <a:schemeClr val="tx1"/>
                </a:solidFill>
                <a:latin typeface="Arial" charset="0"/>
                <a:cs typeface="Arial" charset="0"/>
              </a:defRPr>
            </a:lvl5pPr>
            <a:lvl6pPr marL="2514600" indent="-228600" eaLnBrk="0" fontAlgn="base" hangingPunct="0">
              <a:spcBef>
                <a:spcPct val="0"/>
              </a:spcBef>
              <a:spcAft>
                <a:spcPct val="0"/>
              </a:spcAft>
              <a:defRPr sz="4000">
                <a:solidFill>
                  <a:schemeClr val="tx1"/>
                </a:solidFill>
                <a:latin typeface="Arial" charset="0"/>
                <a:cs typeface="Arial" charset="0"/>
              </a:defRPr>
            </a:lvl6pPr>
            <a:lvl7pPr marL="2971800" indent="-228600" eaLnBrk="0" fontAlgn="base" hangingPunct="0">
              <a:spcBef>
                <a:spcPct val="0"/>
              </a:spcBef>
              <a:spcAft>
                <a:spcPct val="0"/>
              </a:spcAft>
              <a:defRPr sz="4000">
                <a:solidFill>
                  <a:schemeClr val="tx1"/>
                </a:solidFill>
                <a:latin typeface="Arial" charset="0"/>
                <a:cs typeface="Arial" charset="0"/>
              </a:defRPr>
            </a:lvl7pPr>
            <a:lvl8pPr marL="3429000" indent="-228600" eaLnBrk="0" fontAlgn="base" hangingPunct="0">
              <a:spcBef>
                <a:spcPct val="0"/>
              </a:spcBef>
              <a:spcAft>
                <a:spcPct val="0"/>
              </a:spcAft>
              <a:defRPr sz="4000">
                <a:solidFill>
                  <a:schemeClr val="tx1"/>
                </a:solidFill>
                <a:latin typeface="Arial" charset="0"/>
                <a:cs typeface="Arial" charset="0"/>
              </a:defRPr>
            </a:lvl8pPr>
            <a:lvl9pPr marL="3886200" indent="-228600" eaLnBrk="0" fontAlgn="base" hangingPunct="0">
              <a:spcBef>
                <a:spcPct val="0"/>
              </a:spcBef>
              <a:spcAft>
                <a:spcPct val="0"/>
              </a:spcAft>
              <a:defRPr sz="4000">
                <a:solidFill>
                  <a:schemeClr val="tx1"/>
                </a:solidFill>
                <a:latin typeface="Arial" charset="0"/>
                <a:cs typeface="Arial" charset="0"/>
              </a:defRPr>
            </a:lvl9pPr>
          </a:lstStyle>
          <a:p>
            <a:pPr algn="ctr" eaLnBrk="1" hangingPunct="1">
              <a:spcAft>
                <a:spcPts val="1200"/>
              </a:spcAft>
            </a:pPr>
            <a:r>
              <a:rPr lang="en-US" altLang="pt-BR" sz="2800" b="1" dirty="0" err="1" smtClean="0">
                <a:solidFill>
                  <a:srgbClr val="000000"/>
                </a:solidFill>
              </a:rPr>
              <a:t>Silagens</a:t>
            </a:r>
            <a:r>
              <a:rPr lang="en-US" altLang="pt-BR" sz="2800" b="1" dirty="0" smtClean="0">
                <a:solidFill>
                  <a:srgbClr val="000000"/>
                </a:solidFill>
              </a:rPr>
              <a:t> em </a:t>
            </a:r>
            <a:r>
              <a:rPr lang="en-US" altLang="pt-BR" sz="2800" b="1" dirty="0" err="1" smtClean="0">
                <a:solidFill>
                  <a:srgbClr val="000000"/>
                </a:solidFill>
              </a:rPr>
              <a:t>fazendas</a:t>
            </a:r>
            <a:r>
              <a:rPr lang="en-US" altLang="pt-BR" sz="2800" b="1" dirty="0" smtClean="0">
                <a:solidFill>
                  <a:srgbClr val="000000"/>
                </a:solidFill>
              </a:rPr>
              <a:t> </a:t>
            </a:r>
            <a:r>
              <a:rPr lang="en-US" altLang="pt-BR" sz="2800" b="1" dirty="0" err="1" smtClean="0">
                <a:solidFill>
                  <a:srgbClr val="000000"/>
                </a:solidFill>
              </a:rPr>
              <a:t>sem</a:t>
            </a:r>
            <a:r>
              <a:rPr lang="en-US" altLang="pt-BR" sz="2800" b="1" dirty="0" smtClean="0">
                <a:solidFill>
                  <a:srgbClr val="000000"/>
                </a:solidFill>
              </a:rPr>
              <a:t> </a:t>
            </a:r>
            <a:r>
              <a:rPr lang="en-US" altLang="pt-BR" sz="2800" b="1" dirty="0" err="1" smtClean="0">
                <a:solidFill>
                  <a:srgbClr val="000000"/>
                </a:solidFill>
              </a:rPr>
              <a:t>vacas</a:t>
            </a:r>
            <a:r>
              <a:rPr lang="en-US" altLang="pt-BR" sz="2800" b="1" dirty="0" smtClean="0">
                <a:solidFill>
                  <a:srgbClr val="000000"/>
                </a:solidFill>
              </a:rPr>
              <a:t>: </a:t>
            </a:r>
          </a:p>
          <a:p>
            <a:pPr algn="ctr" eaLnBrk="1" hangingPunct="1">
              <a:spcAft>
                <a:spcPts val="1200"/>
              </a:spcAft>
            </a:pPr>
            <a:r>
              <a:rPr lang="en-US" altLang="pt-BR" sz="2800" b="1" dirty="0" err="1" smtClean="0">
                <a:solidFill>
                  <a:srgbClr val="000000"/>
                </a:solidFill>
              </a:rPr>
              <a:t>substrato</a:t>
            </a:r>
            <a:r>
              <a:rPr lang="en-US" altLang="pt-BR" sz="2800" b="1" dirty="0" smtClean="0">
                <a:solidFill>
                  <a:srgbClr val="000000"/>
                </a:solidFill>
              </a:rPr>
              <a:t> para </a:t>
            </a:r>
            <a:r>
              <a:rPr lang="en-US" altLang="pt-BR" sz="2800" b="1" dirty="0" err="1" smtClean="0">
                <a:solidFill>
                  <a:srgbClr val="000000"/>
                </a:solidFill>
              </a:rPr>
              <a:t>produção</a:t>
            </a:r>
            <a:r>
              <a:rPr lang="en-US" altLang="pt-BR" sz="2800" b="1" dirty="0" smtClean="0">
                <a:solidFill>
                  <a:srgbClr val="000000"/>
                </a:solidFill>
              </a:rPr>
              <a:t> de </a:t>
            </a:r>
            <a:r>
              <a:rPr lang="en-US" altLang="pt-BR" sz="2800" b="1" dirty="0" err="1" smtClean="0">
                <a:solidFill>
                  <a:srgbClr val="000000"/>
                </a:solidFill>
              </a:rPr>
              <a:t>biogás</a:t>
            </a:r>
            <a:endParaRPr lang="pt-BR" altLang="pt-BR" sz="2800" b="1" dirty="0">
              <a:solidFill>
                <a:srgbClr val="000000"/>
              </a:solidFill>
            </a:endParaRPr>
          </a:p>
        </p:txBody>
      </p:sp>
      <p:pic>
        <p:nvPicPr>
          <p:cNvPr id="4" name="Picture 13"/>
          <p:cNvPicPr>
            <a:picLocks noChangeAspect="1" noChangeArrowheads="1"/>
          </p:cNvPicPr>
          <p:nvPr/>
        </p:nvPicPr>
        <p:blipFill>
          <a:blip r:embed="rId2" cstate="print"/>
          <a:srcRect/>
          <a:stretch>
            <a:fillRect/>
          </a:stretch>
        </p:blipFill>
        <p:spPr bwMode="auto">
          <a:xfrm>
            <a:off x="8529226" y="87072"/>
            <a:ext cx="529921" cy="724930"/>
          </a:xfrm>
          <a:prstGeom prst="rect">
            <a:avLst/>
          </a:prstGeom>
          <a:noFill/>
          <a:ln w="9525">
            <a:noFill/>
            <a:miter lim="800000"/>
            <a:headEnd/>
            <a:tailEnd/>
          </a:ln>
        </p:spPr>
      </p:pic>
      <p:grpSp>
        <p:nvGrpSpPr>
          <p:cNvPr id="6" name="Grupo 5"/>
          <p:cNvGrpSpPr/>
          <p:nvPr/>
        </p:nvGrpSpPr>
        <p:grpSpPr>
          <a:xfrm>
            <a:off x="-57259" y="1412777"/>
            <a:ext cx="9237771" cy="5114451"/>
            <a:chOff x="-57259" y="1700808"/>
            <a:chExt cx="9237771" cy="5114451"/>
          </a:xfrm>
        </p:grpSpPr>
        <p:pic>
          <p:nvPicPr>
            <p:cNvPr id="2050" name="Picture 2" descr="C:\Users\CLIENTE\Papers\Silage\headercpl.png"/>
            <p:cNvPicPr>
              <a:picLocks noChangeAspect="1" noChangeArrowheads="1"/>
            </p:cNvPicPr>
            <p:nvPr/>
          </p:nvPicPr>
          <p:blipFill rotWithShape="1">
            <a:blip r:embed="rId3">
              <a:extLst>
                <a:ext uri="{28A0092B-C50C-407E-A947-70E740481C1C}">
                  <a14:useLocalDpi xmlns:a14="http://schemas.microsoft.com/office/drawing/2010/main" val="0"/>
                </a:ext>
              </a:extLst>
            </a:blip>
            <a:srcRect t="21427"/>
            <a:stretch/>
          </p:blipFill>
          <p:spPr bwMode="auto">
            <a:xfrm>
              <a:off x="-57259" y="1700808"/>
              <a:ext cx="9237771" cy="40324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2" descr="C:\Users\CLIENTE\Papers\Silage\headercpl.png"/>
            <p:cNvPicPr>
              <a:picLocks noChangeAspect="1" noChangeArrowheads="1"/>
            </p:cNvPicPr>
            <p:nvPr/>
          </p:nvPicPr>
          <p:blipFill rotWithShape="1">
            <a:blip r:embed="rId3">
              <a:extLst>
                <a:ext uri="{28A0092B-C50C-407E-A947-70E740481C1C}">
                  <a14:useLocalDpi xmlns:a14="http://schemas.microsoft.com/office/drawing/2010/main" val="0"/>
                </a:ext>
              </a:extLst>
            </a:blip>
            <a:srcRect l="17913" t="21427" r="41127" b="65839"/>
            <a:stretch/>
          </p:blipFill>
          <p:spPr bwMode="auto">
            <a:xfrm>
              <a:off x="5300068" y="1711314"/>
              <a:ext cx="3783726" cy="6535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2" descr="C:\Users\CLIENTE\Papers\Silage\headercpl.png"/>
            <p:cNvPicPr>
              <a:picLocks noChangeAspect="1" noChangeArrowheads="1"/>
            </p:cNvPicPr>
            <p:nvPr/>
          </p:nvPicPr>
          <p:blipFill rotWithShape="1">
            <a:blip r:embed="rId3">
              <a:extLst>
                <a:ext uri="{28A0092B-C50C-407E-A947-70E740481C1C}">
                  <a14:useLocalDpi xmlns:a14="http://schemas.microsoft.com/office/drawing/2010/main" val="0"/>
                </a:ext>
              </a:extLst>
            </a:blip>
            <a:srcRect t="89248" r="5102"/>
            <a:stretch/>
          </p:blipFill>
          <p:spPr bwMode="auto">
            <a:xfrm>
              <a:off x="293016" y="5501466"/>
              <a:ext cx="8766130" cy="5517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2" descr="C:\Users\CLIENTE\Papers\Silage\headercpl.png"/>
            <p:cNvPicPr>
              <a:picLocks noChangeAspect="1" noChangeArrowheads="1"/>
            </p:cNvPicPr>
            <p:nvPr/>
          </p:nvPicPr>
          <p:blipFill rotWithShape="1">
            <a:blip r:embed="rId3">
              <a:extLst>
                <a:ext uri="{28A0092B-C50C-407E-A947-70E740481C1C}">
                  <a14:useLocalDpi xmlns:a14="http://schemas.microsoft.com/office/drawing/2010/main" val="0"/>
                </a:ext>
              </a:extLst>
            </a:blip>
            <a:srcRect t="89249" r="6751" b="-564"/>
            <a:stretch/>
          </p:blipFill>
          <p:spPr bwMode="auto">
            <a:xfrm>
              <a:off x="524246" y="5653866"/>
              <a:ext cx="8613730" cy="5806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2" descr="C:\Users\CLIENTE\Papers\Silage\headercpl.png"/>
            <p:cNvPicPr>
              <a:picLocks noChangeAspect="1" noChangeArrowheads="1"/>
            </p:cNvPicPr>
            <p:nvPr/>
          </p:nvPicPr>
          <p:blipFill rotWithShape="1">
            <a:blip r:embed="rId3">
              <a:extLst>
                <a:ext uri="{28A0092B-C50C-407E-A947-70E740481C1C}">
                  <a14:useLocalDpi xmlns:a14="http://schemas.microsoft.com/office/drawing/2010/main" val="0"/>
                </a:ext>
              </a:extLst>
            </a:blip>
            <a:srcRect t="89248" r="8401"/>
            <a:stretch/>
          </p:blipFill>
          <p:spPr bwMode="auto">
            <a:xfrm>
              <a:off x="597816" y="5806266"/>
              <a:ext cx="8461330" cy="5517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2" descr="C:\Users\CLIENTE\Papers\Silage\headercpl.png"/>
            <p:cNvPicPr>
              <a:picLocks noChangeAspect="1" noChangeArrowheads="1"/>
            </p:cNvPicPr>
            <p:nvPr/>
          </p:nvPicPr>
          <p:blipFill rotWithShape="1">
            <a:blip r:embed="rId3">
              <a:extLst>
                <a:ext uri="{28A0092B-C50C-407E-A947-70E740481C1C}">
                  <a14:useLocalDpi xmlns:a14="http://schemas.microsoft.com/office/drawing/2010/main" val="0"/>
                </a:ext>
              </a:extLst>
            </a:blip>
            <a:srcRect t="89248" r="10051"/>
            <a:stretch/>
          </p:blipFill>
          <p:spPr bwMode="auto">
            <a:xfrm>
              <a:off x="781748" y="5958666"/>
              <a:ext cx="8308930" cy="5517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2" descr="C:\Users\CLIENTE\Papers\Silage\headercpl.png"/>
            <p:cNvPicPr>
              <a:picLocks noChangeAspect="1" noChangeArrowheads="1"/>
            </p:cNvPicPr>
            <p:nvPr/>
          </p:nvPicPr>
          <p:blipFill rotWithShape="1">
            <a:blip r:embed="rId3">
              <a:extLst>
                <a:ext uri="{28A0092B-C50C-407E-A947-70E740481C1C}">
                  <a14:useLocalDpi xmlns:a14="http://schemas.microsoft.com/office/drawing/2010/main" val="0"/>
                </a:ext>
              </a:extLst>
            </a:blip>
            <a:srcRect t="89248" r="10783"/>
            <a:stretch/>
          </p:blipFill>
          <p:spPr bwMode="auto">
            <a:xfrm>
              <a:off x="902615" y="6111066"/>
              <a:ext cx="8241385" cy="5517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2" descr="C:\Users\CLIENTE\Papers\Silage\headercpl.png"/>
            <p:cNvPicPr>
              <a:picLocks noChangeAspect="1" noChangeArrowheads="1"/>
            </p:cNvPicPr>
            <p:nvPr/>
          </p:nvPicPr>
          <p:blipFill rotWithShape="1">
            <a:blip r:embed="rId3">
              <a:extLst>
                <a:ext uri="{28A0092B-C50C-407E-A947-70E740481C1C}">
                  <a14:useLocalDpi xmlns:a14="http://schemas.microsoft.com/office/drawing/2010/main" val="0"/>
                </a:ext>
              </a:extLst>
            </a:blip>
            <a:srcRect t="88685" r="13084"/>
            <a:stretch/>
          </p:blipFill>
          <p:spPr bwMode="auto">
            <a:xfrm>
              <a:off x="1102313" y="6234562"/>
              <a:ext cx="8028779" cy="5806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2" descr="C:\Users\CLIENTE\Papers\Silage\headercpl.png"/>
            <p:cNvPicPr>
              <a:picLocks noChangeAspect="1" noChangeArrowheads="1"/>
            </p:cNvPicPr>
            <p:nvPr/>
          </p:nvPicPr>
          <p:blipFill rotWithShape="1">
            <a:blip r:embed="rId3">
              <a:extLst>
                <a:ext uri="{28A0092B-C50C-407E-A947-70E740481C1C}">
                  <a14:useLocalDpi xmlns:a14="http://schemas.microsoft.com/office/drawing/2010/main" val="0"/>
                </a:ext>
              </a:extLst>
            </a:blip>
            <a:srcRect t="88227" r="79185"/>
            <a:stretch/>
          </p:blipFill>
          <p:spPr bwMode="auto">
            <a:xfrm>
              <a:off x="-46753" y="5373216"/>
              <a:ext cx="1922845" cy="14312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2" descr="C:\Users\CLIENTE\Papers\Silage\headercpl.png"/>
            <p:cNvPicPr>
              <a:picLocks noChangeAspect="1" noChangeArrowheads="1"/>
            </p:cNvPicPr>
            <p:nvPr/>
          </p:nvPicPr>
          <p:blipFill rotWithShape="1">
            <a:blip r:embed="rId3">
              <a:extLst>
                <a:ext uri="{28A0092B-C50C-407E-A947-70E740481C1C}">
                  <a14:useLocalDpi xmlns:a14="http://schemas.microsoft.com/office/drawing/2010/main" val="0"/>
                </a:ext>
              </a:extLst>
            </a:blip>
            <a:srcRect t="88227" r="79185"/>
            <a:stretch/>
          </p:blipFill>
          <p:spPr bwMode="auto">
            <a:xfrm>
              <a:off x="7252062" y="5501466"/>
              <a:ext cx="1922845" cy="1287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2917455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2492896"/>
            <a:ext cx="8229600" cy="3633267"/>
          </a:xfrm>
        </p:spPr>
        <p:txBody>
          <a:bodyPr/>
          <a:lstStyle/>
          <a:p>
            <a:pPr marL="0" indent="0" algn="ctr">
              <a:buNone/>
            </a:pPr>
            <a:r>
              <a:rPr lang="pt-BR" sz="4800" b="1" dirty="0" smtClean="0"/>
              <a:t>ESTRATÉGIAS DE DESCARREGAMENTO DO SILO</a:t>
            </a:r>
          </a:p>
          <a:p>
            <a:endParaRPr lang="pt-BR" dirty="0"/>
          </a:p>
        </p:txBody>
      </p:sp>
      <p:pic>
        <p:nvPicPr>
          <p:cNvPr id="4" name="Imagem 3">
            <a:extLst>
              <a:ext uri="{FF2B5EF4-FFF2-40B4-BE49-F238E27FC236}">
                <a16:creationId xmlns:a16="http://schemas.microsoft.com/office/drawing/2014/main" xmlns="" id="{DC06F48B-3E76-4C1F-8A4D-A2DBE50B96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http://www.zootecnia.esalq.usp.br/sites/default/files/styles/noticia_largura_150/public/labnussiolog.jpg?itok=aF5hjhV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93153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23528" y="2636912"/>
            <a:ext cx="8229600" cy="3633267"/>
          </a:xfrm>
        </p:spPr>
        <p:txBody>
          <a:bodyPr>
            <a:normAutofit/>
          </a:bodyPr>
          <a:lstStyle/>
          <a:p>
            <a:pPr algn="just">
              <a:buFont typeface="Wingdings" pitchFamily="2" charset="2"/>
              <a:buChar char="ü"/>
            </a:pPr>
            <a:r>
              <a:rPr lang="pt-BR" sz="2800" dirty="0">
                <a:latin typeface="Times New Roman" pitchFamily="18" charset="0"/>
                <a:cs typeface="Times New Roman" pitchFamily="18" charset="0"/>
              </a:rPr>
              <a:t>Híbrido: Pioneer 30F90 </a:t>
            </a:r>
            <a:r>
              <a:rPr lang="pt-BR" sz="2800" dirty="0" err="1" smtClean="0">
                <a:latin typeface="Times New Roman" pitchFamily="18" charset="0"/>
                <a:cs typeface="Times New Roman" pitchFamily="18" charset="0"/>
              </a:rPr>
              <a:t>Bt</a:t>
            </a:r>
            <a:endParaRPr lang="pt-BR" sz="2800" dirty="0" smtClean="0">
              <a:latin typeface="Times New Roman" pitchFamily="18" charset="0"/>
              <a:cs typeface="Times New Roman" pitchFamily="18" charset="0"/>
            </a:endParaRPr>
          </a:p>
          <a:p>
            <a:pPr algn="just">
              <a:buFont typeface="Wingdings" pitchFamily="2" charset="2"/>
              <a:buChar char="ü"/>
            </a:pPr>
            <a:endParaRPr lang="pt-BR" sz="2800" dirty="0">
              <a:latin typeface="Times New Roman" pitchFamily="18" charset="0"/>
              <a:cs typeface="Times New Roman" pitchFamily="18" charset="0"/>
            </a:endParaRPr>
          </a:p>
          <a:p>
            <a:pPr algn="just">
              <a:buFont typeface="Wingdings" pitchFamily="2" charset="2"/>
              <a:buChar char="ü"/>
            </a:pPr>
            <a:r>
              <a:rPr lang="pt-BR" sz="2800" dirty="0" smtClean="0">
                <a:latin typeface="Times New Roman" pitchFamily="18" charset="0"/>
                <a:cs typeface="Times New Roman" pitchFamily="18" charset="0"/>
              </a:rPr>
              <a:t>Colheita</a:t>
            </a:r>
            <a:r>
              <a:rPr lang="pt-BR" sz="2800" dirty="0">
                <a:latin typeface="Times New Roman" pitchFamily="18" charset="0"/>
                <a:cs typeface="Times New Roman" pitchFamily="18" charset="0"/>
              </a:rPr>
              <a:t>: 32 % de </a:t>
            </a:r>
            <a:r>
              <a:rPr lang="pt-BR" sz="2800" dirty="0" smtClean="0">
                <a:latin typeface="Times New Roman" pitchFamily="18" charset="0"/>
                <a:cs typeface="Times New Roman" pitchFamily="18" charset="0"/>
              </a:rPr>
              <a:t>MS</a:t>
            </a:r>
          </a:p>
          <a:p>
            <a:pPr algn="just">
              <a:buFont typeface="Wingdings" pitchFamily="2" charset="2"/>
              <a:buChar char="ü"/>
            </a:pPr>
            <a:endParaRPr lang="pt-BR" sz="2800" dirty="0" smtClean="0">
              <a:latin typeface="Times New Roman" pitchFamily="18" charset="0"/>
              <a:cs typeface="Times New Roman" pitchFamily="18" charset="0"/>
            </a:endParaRPr>
          </a:p>
          <a:p>
            <a:pPr algn="just">
              <a:buFont typeface="Wingdings" pitchFamily="2" charset="2"/>
              <a:buChar char="ü"/>
            </a:pPr>
            <a:r>
              <a:rPr lang="pt-BR" sz="2800" dirty="0">
                <a:latin typeface="Times New Roman" pitchFamily="18" charset="0"/>
                <a:cs typeface="Times New Roman" pitchFamily="18" charset="0"/>
              </a:rPr>
              <a:t>Tempo de armazenagem: 190 </a:t>
            </a:r>
            <a:r>
              <a:rPr lang="pt-BR" sz="2800" dirty="0" smtClean="0">
                <a:latin typeface="Times New Roman" pitchFamily="18" charset="0"/>
                <a:cs typeface="Times New Roman" pitchFamily="18" charset="0"/>
              </a:rPr>
              <a:t>dias</a:t>
            </a:r>
          </a:p>
          <a:p>
            <a:pPr algn="just">
              <a:buFont typeface="Wingdings" pitchFamily="2" charset="2"/>
              <a:buChar char="ü"/>
            </a:pPr>
            <a:endParaRPr lang="pt-BR" sz="2800" dirty="0">
              <a:latin typeface="Times New Roman" pitchFamily="18" charset="0"/>
              <a:cs typeface="Times New Roman" pitchFamily="18" charset="0"/>
            </a:endParaRPr>
          </a:p>
          <a:p>
            <a:pPr algn="just">
              <a:buFont typeface="Wingdings" pitchFamily="2" charset="2"/>
              <a:buChar char="ü"/>
            </a:pPr>
            <a:r>
              <a:rPr lang="pt-BR" sz="2800" dirty="0" smtClean="0">
                <a:latin typeface="Times New Roman" pitchFamily="18" charset="0"/>
                <a:cs typeface="Times New Roman" pitchFamily="18" charset="0"/>
              </a:rPr>
              <a:t>24 vacas holandesas, em DBC </a:t>
            </a:r>
            <a:endParaRPr lang="pt-BR" sz="2800" dirty="0">
              <a:latin typeface="Times New Roman" pitchFamily="18" charset="0"/>
              <a:cs typeface="Times New Roman" pitchFamily="18" charset="0"/>
            </a:endParaRPr>
          </a:p>
          <a:p>
            <a:pPr algn="just">
              <a:buFont typeface="Wingdings" pitchFamily="2" charset="2"/>
              <a:buChar char="ü"/>
            </a:pPr>
            <a:endParaRPr lang="pt-BR" sz="2800" dirty="0">
              <a:latin typeface="Times New Roman" pitchFamily="18" charset="0"/>
              <a:cs typeface="Times New Roman" pitchFamily="18" charset="0"/>
            </a:endParaRPr>
          </a:p>
          <a:p>
            <a:endParaRPr lang="pt-BR" sz="2800" dirty="0"/>
          </a:p>
        </p:txBody>
      </p:sp>
      <p:sp>
        <p:nvSpPr>
          <p:cNvPr id="4" name="Título 1"/>
          <p:cNvSpPr txBox="1">
            <a:spLocks/>
          </p:cNvSpPr>
          <p:nvPr/>
        </p:nvSpPr>
        <p:spPr>
          <a:xfrm>
            <a:off x="561975" y="188640"/>
            <a:ext cx="82296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3600" b="1" dirty="0" smtClean="0">
                <a:solidFill>
                  <a:prstClr val="black"/>
                </a:solidFill>
                <a:latin typeface="Comic Sans MS" panose="030F0702030302020204" pitchFamily="66" charset="0"/>
              </a:rPr>
              <a:t>  </a:t>
            </a:r>
          </a:p>
          <a:p>
            <a:r>
              <a:rPr lang="pt-BR" sz="3600" b="1" dirty="0" smtClean="0">
                <a:solidFill>
                  <a:prstClr val="black"/>
                </a:solidFill>
                <a:latin typeface="Comic Sans MS" panose="030F0702030302020204" pitchFamily="66" charset="0"/>
              </a:rPr>
              <a:t> </a:t>
            </a:r>
          </a:p>
          <a:p>
            <a:r>
              <a:rPr lang="pt-BR" sz="3600" b="1" dirty="0">
                <a:solidFill>
                  <a:prstClr val="black"/>
                </a:solidFill>
                <a:latin typeface="Comic Sans MS" panose="030F0702030302020204" pitchFamily="66" charset="0"/>
              </a:rPr>
              <a:t>Experimento 1 - </a:t>
            </a:r>
            <a:r>
              <a:rPr lang="pt-BR" sz="3600" b="1" dirty="0" smtClean="0">
                <a:solidFill>
                  <a:prstClr val="black"/>
                </a:solidFill>
                <a:latin typeface="Comic Sans MS" panose="030F0702030302020204" pitchFamily="66" charset="0"/>
              </a:rPr>
              <a:t>Junges (2014a)</a:t>
            </a:r>
            <a:br>
              <a:rPr lang="pt-BR" sz="3600" b="1" dirty="0" smtClean="0">
                <a:solidFill>
                  <a:prstClr val="black"/>
                </a:solidFill>
                <a:latin typeface="Comic Sans MS" panose="030F0702030302020204" pitchFamily="66" charset="0"/>
              </a:rPr>
            </a:br>
            <a:endParaRPr lang="pt-BR" sz="3600" b="1" dirty="0">
              <a:solidFill>
                <a:prstClr val="black"/>
              </a:solidFill>
              <a:latin typeface="Comic Sans MS" panose="030F0702030302020204" pitchFamily="66" charset="0"/>
            </a:endParaRPr>
          </a:p>
        </p:txBody>
      </p:sp>
      <p:pic>
        <p:nvPicPr>
          <p:cNvPr id="5" name="Imagem 4"/>
          <p:cNvPicPr/>
          <p:nvPr/>
        </p:nvPicPr>
        <p:blipFill rotWithShape="1">
          <a:blip r:embed="rId2" cstate="print"/>
          <a:srcRect l="37709" t="42296" r="22205" b="22659"/>
          <a:stretch/>
        </p:blipFill>
        <p:spPr bwMode="auto">
          <a:xfrm>
            <a:off x="5045149" y="1484784"/>
            <a:ext cx="4067944" cy="2664296"/>
          </a:xfrm>
          <a:prstGeom prst="rect">
            <a:avLst/>
          </a:prstGeom>
          <a:ln>
            <a:noFill/>
          </a:ln>
          <a:extLst>
            <a:ext uri="{53640926-AAD7-44D8-BBD7-CCE9431645EC}">
              <a14:shadowObscured xmlns:a14="http://schemas.microsoft.com/office/drawing/2010/main"/>
            </a:ext>
          </a:extLst>
        </p:spPr>
      </p:pic>
      <p:pic>
        <p:nvPicPr>
          <p:cNvPr id="6" name="Imagem 5">
            <a:extLst>
              <a:ext uri="{FF2B5EF4-FFF2-40B4-BE49-F238E27FC236}">
                <a16:creationId xmlns:a16="http://schemas.microsoft.com/office/drawing/2014/main" xmln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73092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a 3"/>
          <p:cNvGraphicFramePr>
            <a:graphicFrameLocks noGrp="1"/>
          </p:cNvGraphicFramePr>
          <p:nvPr>
            <p:extLst/>
          </p:nvPr>
        </p:nvGraphicFramePr>
        <p:xfrm>
          <a:off x="485776" y="1193800"/>
          <a:ext cx="5762625" cy="4470410"/>
        </p:xfrm>
        <a:graphic>
          <a:graphicData uri="http://schemas.openxmlformats.org/drawingml/2006/table">
            <a:tbl>
              <a:tblPr firstRow="1" firstCol="1" bandRow="1"/>
              <a:tblGrid>
                <a:gridCol w="2088215">
                  <a:extLst>
                    <a:ext uri="{9D8B030D-6E8A-4147-A177-3AD203B41FA5}">
                      <a16:colId xmlns:a16="http://schemas.microsoft.com/office/drawing/2014/main" xmlns="" val="20000"/>
                    </a:ext>
                  </a:extLst>
                </a:gridCol>
                <a:gridCol w="1837205">
                  <a:extLst>
                    <a:ext uri="{9D8B030D-6E8A-4147-A177-3AD203B41FA5}">
                      <a16:colId xmlns:a16="http://schemas.microsoft.com/office/drawing/2014/main" xmlns="" val="20001"/>
                    </a:ext>
                  </a:extLst>
                </a:gridCol>
                <a:gridCol w="1837205">
                  <a:extLst>
                    <a:ext uri="{9D8B030D-6E8A-4147-A177-3AD203B41FA5}">
                      <a16:colId xmlns:a16="http://schemas.microsoft.com/office/drawing/2014/main" xmlns="" val="20002"/>
                    </a:ext>
                  </a:extLst>
                </a:gridCol>
              </a:tblGrid>
              <a:tr h="319315">
                <a:tc rowSpan="2">
                  <a:txBody>
                    <a:bodyPr/>
                    <a:lstStyle/>
                    <a:p>
                      <a:pPr>
                        <a:lnSpc>
                          <a:spcPct val="115000"/>
                        </a:lnSpc>
                        <a:spcAft>
                          <a:spcPts val="0"/>
                        </a:spcAft>
                      </a:pPr>
                      <a:r>
                        <a:rPr lang="pt-BR" sz="1600" dirty="0">
                          <a:effectLst/>
                          <a:latin typeface="Times New Roman"/>
                          <a:ea typeface="Calibri"/>
                          <a:cs typeface="Times New Roman"/>
                        </a:rPr>
                        <a:t>Ingredientes (%MS)</a:t>
                      </a:r>
                      <a:endParaRPr lang="pt-BR" sz="1600" dirty="0">
                        <a:effectLst/>
                        <a:latin typeface="Calibri"/>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pt-BR" sz="1600">
                          <a:effectLst/>
                          <a:latin typeface="Times New Roman"/>
                          <a:ea typeface="Calibri"/>
                          <a:cs typeface="Times New Roman"/>
                        </a:rPr>
                        <a:t>Tratamentos</a:t>
                      </a:r>
                      <a:endParaRPr lang="pt-BR" sz="1600">
                        <a:effectLst/>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BR"/>
                    </a:p>
                  </a:txBody>
                  <a:tcPr/>
                </a:tc>
                <a:extLst>
                  <a:ext uri="{0D108BD9-81ED-4DB2-BD59-A6C34878D82A}">
                    <a16:rowId xmlns:a16="http://schemas.microsoft.com/office/drawing/2014/main" xmlns="" val="10000"/>
                  </a:ext>
                </a:extLst>
              </a:tr>
              <a:tr h="319315">
                <a:tc vMerge="1">
                  <a:txBody>
                    <a:bodyPr/>
                    <a:lstStyle/>
                    <a:p>
                      <a:endParaRPr lang="pt-BR"/>
                    </a:p>
                  </a:txBody>
                  <a:tcPr/>
                </a:tc>
                <a:tc>
                  <a:txBody>
                    <a:bodyPr/>
                    <a:lstStyle/>
                    <a:p>
                      <a:pPr algn="ctr">
                        <a:lnSpc>
                          <a:spcPct val="115000"/>
                        </a:lnSpc>
                        <a:spcAft>
                          <a:spcPts val="0"/>
                        </a:spcAft>
                      </a:pPr>
                      <a:r>
                        <a:rPr lang="pt-BR" sz="1600">
                          <a:effectLst/>
                          <a:latin typeface="Times New Roman"/>
                          <a:ea typeface="Calibri"/>
                          <a:cs typeface="Times New Roman"/>
                        </a:rPr>
                        <a:t>Silagem Topo</a:t>
                      </a:r>
                      <a:endParaRPr lang="pt-BR" sz="1600">
                        <a:effectLst/>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600" dirty="0">
                          <a:effectLst/>
                          <a:latin typeface="Times New Roman"/>
                          <a:ea typeface="Calibri"/>
                          <a:cs typeface="Times New Roman"/>
                        </a:rPr>
                        <a:t>Silagem Base</a:t>
                      </a:r>
                      <a:endParaRPr lang="pt-BR" sz="1600" dirty="0">
                        <a:effectLst/>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19315">
                <a:tc>
                  <a:txBody>
                    <a:bodyPr/>
                    <a:lstStyle/>
                    <a:p>
                      <a:pPr>
                        <a:lnSpc>
                          <a:spcPct val="115000"/>
                        </a:lnSpc>
                        <a:spcAft>
                          <a:spcPts val="0"/>
                        </a:spcAft>
                      </a:pPr>
                      <a:r>
                        <a:rPr lang="pt-BR" sz="1600">
                          <a:solidFill>
                            <a:srgbClr val="000000"/>
                          </a:solidFill>
                          <a:effectLst/>
                          <a:latin typeface="Times New Roman"/>
                          <a:ea typeface="Times New Roman"/>
                          <a:cs typeface="Times New Roman"/>
                        </a:rPr>
                        <a:t>Silagem de milho</a:t>
                      </a:r>
                      <a:endParaRPr lang="pt-BR" sz="1600">
                        <a:effectLst/>
                        <a:latin typeface="Calibri"/>
                        <a:ea typeface="Calibri"/>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pt-BR" sz="1600">
                          <a:solidFill>
                            <a:srgbClr val="000000"/>
                          </a:solidFill>
                          <a:effectLst/>
                          <a:latin typeface="Times New Roman"/>
                          <a:ea typeface="Times New Roman"/>
                          <a:cs typeface="Times New Roman"/>
                        </a:rPr>
                        <a:t>60,30</a:t>
                      </a:r>
                      <a:endParaRPr lang="pt-BR" sz="1600">
                        <a:effectLst/>
                        <a:latin typeface="Calibri"/>
                        <a:ea typeface="Calibri"/>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pt-BR" sz="1600">
                          <a:solidFill>
                            <a:srgbClr val="000000"/>
                          </a:solidFill>
                          <a:effectLst/>
                          <a:latin typeface="Times New Roman"/>
                          <a:ea typeface="Times New Roman"/>
                          <a:cs typeface="Times New Roman"/>
                        </a:rPr>
                        <a:t>59,85</a:t>
                      </a:r>
                      <a:endParaRPr lang="pt-BR" sz="1600">
                        <a:effectLst/>
                        <a:latin typeface="Calibri"/>
                        <a:ea typeface="Calibri"/>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0002"/>
                  </a:ext>
                </a:extLst>
              </a:tr>
              <a:tr h="319315">
                <a:tc>
                  <a:txBody>
                    <a:bodyPr/>
                    <a:lstStyle/>
                    <a:p>
                      <a:pPr>
                        <a:lnSpc>
                          <a:spcPct val="115000"/>
                        </a:lnSpc>
                        <a:spcAft>
                          <a:spcPts val="0"/>
                        </a:spcAft>
                      </a:pPr>
                      <a:r>
                        <a:rPr lang="pt-BR" sz="1600" dirty="0">
                          <a:solidFill>
                            <a:srgbClr val="000000"/>
                          </a:solidFill>
                          <a:effectLst/>
                          <a:latin typeface="Times New Roman"/>
                          <a:ea typeface="Times New Roman"/>
                          <a:cs typeface="Times New Roman"/>
                        </a:rPr>
                        <a:t>Farelo de Soja</a:t>
                      </a:r>
                      <a:endParaRPr lang="pt-BR" sz="1600" dirty="0">
                        <a:effectLst/>
                        <a:latin typeface="Calibri"/>
                        <a:ea typeface="Calibri"/>
                        <a:cs typeface="Times New Roman"/>
                      </a:endParaRPr>
                    </a:p>
                  </a:txBody>
                  <a:tcPr marL="68580" marR="68580" marT="0" marB="0" anchor="b">
                    <a:lnL>
                      <a:noFill/>
                    </a:lnL>
                    <a:lnR>
                      <a:noFill/>
                    </a:lnR>
                    <a:lnT>
                      <a:noFill/>
                    </a:lnT>
                    <a:lnB>
                      <a:noFill/>
                    </a:lnB>
                  </a:tcPr>
                </a:tc>
                <a:tc>
                  <a:txBody>
                    <a:bodyPr/>
                    <a:lstStyle/>
                    <a:p>
                      <a:pPr algn="ctr">
                        <a:lnSpc>
                          <a:spcPct val="115000"/>
                        </a:lnSpc>
                        <a:spcAft>
                          <a:spcPts val="0"/>
                        </a:spcAft>
                      </a:pPr>
                      <a:r>
                        <a:rPr lang="pt-BR" sz="1600">
                          <a:solidFill>
                            <a:srgbClr val="000000"/>
                          </a:solidFill>
                          <a:effectLst/>
                          <a:latin typeface="Times New Roman"/>
                          <a:ea typeface="Times New Roman"/>
                          <a:cs typeface="Times New Roman"/>
                        </a:rPr>
                        <a:t>20,51</a:t>
                      </a:r>
                      <a:endParaRPr lang="pt-BR" sz="1600">
                        <a:effectLst/>
                        <a:latin typeface="Calibri"/>
                        <a:ea typeface="Calibri"/>
                        <a:cs typeface="Times New Roman"/>
                      </a:endParaRPr>
                    </a:p>
                  </a:txBody>
                  <a:tcPr marL="68580" marR="68580" marT="0" marB="0" anchor="b">
                    <a:lnL>
                      <a:noFill/>
                    </a:lnL>
                    <a:lnR>
                      <a:noFill/>
                    </a:lnR>
                    <a:lnT>
                      <a:noFill/>
                    </a:lnT>
                    <a:lnB>
                      <a:noFill/>
                    </a:lnB>
                  </a:tcPr>
                </a:tc>
                <a:tc>
                  <a:txBody>
                    <a:bodyPr/>
                    <a:lstStyle/>
                    <a:p>
                      <a:pPr algn="ctr">
                        <a:lnSpc>
                          <a:spcPct val="115000"/>
                        </a:lnSpc>
                        <a:spcAft>
                          <a:spcPts val="0"/>
                        </a:spcAft>
                      </a:pPr>
                      <a:r>
                        <a:rPr lang="pt-BR" sz="1600">
                          <a:solidFill>
                            <a:srgbClr val="000000"/>
                          </a:solidFill>
                          <a:effectLst/>
                          <a:latin typeface="Times New Roman"/>
                          <a:ea typeface="Times New Roman"/>
                          <a:cs typeface="Times New Roman"/>
                        </a:rPr>
                        <a:t>20,74</a:t>
                      </a:r>
                      <a:endParaRPr lang="pt-BR" sz="1600">
                        <a:effectLst/>
                        <a:latin typeface="Calibri"/>
                        <a:ea typeface="Calibri"/>
                        <a:cs typeface="Times New Roman"/>
                      </a:endParaRPr>
                    </a:p>
                  </a:txBody>
                  <a:tcPr marL="68580" marR="68580" marT="0" marB="0" anchor="b">
                    <a:lnL>
                      <a:noFill/>
                    </a:lnL>
                    <a:lnR>
                      <a:noFill/>
                    </a:lnR>
                    <a:lnT>
                      <a:noFill/>
                    </a:lnT>
                    <a:lnB>
                      <a:noFill/>
                    </a:lnB>
                  </a:tcPr>
                </a:tc>
                <a:extLst>
                  <a:ext uri="{0D108BD9-81ED-4DB2-BD59-A6C34878D82A}">
                    <a16:rowId xmlns:a16="http://schemas.microsoft.com/office/drawing/2014/main" xmlns="" val="10003"/>
                  </a:ext>
                </a:extLst>
              </a:tr>
              <a:tr h="319315">
                <a:tc>
                  <a:txBody>
                    <a:bodyPr/>
                    <a:lstStyle/>
                    <a:p>
                      <a:pPr>
                        <a:lnSpc>
                          <a:spcPct val="115000"/>
                        </a:lnSpc>
                        <a:spcAft>
                          <a:spcPts val="0"/>
                        </a:spcAft>
                      </a:pPr>
                      <a:r>
                        <a:rPr lang="pt-BR" sz="1600">
                          <a:solidFill>
                            <a:srgbClr val="000000"/>
                          </a:solidFill>
                          <a:effectLst/>
                          <a:latin typeface="Times New Roman"/>
                          <a:ea typeface="Times New Roman"/>
                          <a:cs typeface="Times New Roman"/>
                        </a:rPr>
                        <a:t>Polpa cítrica peletizada</a:t>
                      </a:r>
                      <a:endParaRPr lang="pt-BR" sz="1600">
                        <a:effectLst/>
                        <a:latin typeface="Calibri"/>
                        <a:ea typeface="Calibri"/>
                        <a:cs typeface="Times New Roman"/>
                      </a:endParaRPr>
                    </a:p>
                  </a:txBody>
                  <a:tcPr marL="68580" marR="68580" marT="0" marB="0" anchor="b">
                    <a:lnL>
                      <a:noFill/>
                    </a:lnL>
                    <a:lnR>
                      <a:noFill/>
                    </a:lnR>
                    <a:lnT>
                      <a:noFill/>
                    </a:lnT>
                    <a:lnB>
                      <a:noFill/>
                    </a:lnB>
                  </a:tcPr>
                </a:tc>
                <a:tc>
                  <a:txBody>
                    <a:bodyPr/>
                    <a:lstStyle/>
                    <a:p>
                      <a:pPr algn="ctr">
                        <a:lnSpc>
                          <a:spcPct val="115000"/>
                        </a:lnSpc>
                        <a:spcAft>
                          <a:spcPts val="0"/>
                        </a:spcAft>
                      </a:pPr>
                      <a:r>
                        <a:rPr lang="pt-BR" sz="1600">
                          <a:solidFill>
                            <a:srgbClr val="000000"/>
                          </a:solidFill>
                          <a:effectLst/>
                          <a:latin typeface="Times New Roman"/>
                          <a:ea typeface="Times New Roman"/>
                          <a:cs typeface="Times New Roman"/>
                        </a:rPr>
                        <a:t>16,45</a:t>
                      </a:r>
                      <a:endParaRPr lang="pt-BR" sz="1600">
                        <a:effectLst/>
                        <a:latin typeface="Calibri"/>
                        <a:ea typeface="Calibri"/>
                        <a:cs typeface="Times New Roman"/>
                      </a:endParaRPr>
                    </a:p>
                  </a:txBody>
                  <a:tcPr marL="68580" marR="68580" marT="0" marB="0" anchor="b">
                    <a:lnL>
                      <a:noFill/>
                    </a:lnL>
                    <a:lnR>
                      <a:noFill/>
                    </a:lnR>
                    <a:lnT>
                      <a:noFill/>
                    </a:lnT>
                    <a:lnB>
                      <a:noFill/>
                    </a:lnB>
                  </a:tcPr>
                </a:tc>
                <a:tc>
                  <a:txBody>
                    <a:bodyPr/>
                    <a:lstStyle/>
                    <a:p>
                      <a:pPr algn="ctr">
                        <a:lnSpc>
                          <a:spcPct val="115000"/>
                        </a:lnSpc>
                        <a:spcAft>
                          <a:spcPts val="0"/>
                        </a:spcAft>
                      </a:pPr>
                      <a:r>
                        <a:rPr lang="pt-BR" sz="1600">
                          <a:solidFill>
                            <a:srgbClr val="000000"/>
                          </a:solidFill>
                          <a:effectLst/>
                          <a:latin typeface="Times New Roman"/>
                          <a:ea typeface="Times New Roman"/>
                          <a:cs typeface="Times New Roman"/>
                        </a:rPr>
                        <a:t>16,64</a:t>
                      </a:r>
                      <a:endParaRPr lang="pt-BR" sz="1600">
                        <a:effectLst/>
                        <a:latin typeface="Calibri"/>
                        <a:ea typeface="Calibri"/>
                        <a:cs typeface="Times New Roman"/>
                      </a:endParaRPr>
                    </a:p>
                  </a:txBody>
                  <a:tcPr marL="68580" marR="68580" marT="0" marB="0" anchor="b">
                    <a:lnL>
                      <a:noFill/>
                    </a:lnL>
                    <a:lnR>
                      <a:noFill/>
                    </a:lnR>
                    <a:lnT>
                      <a:noFill/>
                    </a:lnT>
                    <a:lnB>
                      <a:noFill/>
                    </a:lnB>
                  </a:tcPr>
                </a:tc>
                <a:extLst>
                  <a:ext uri="{0D108BD9-81ED-4DB2-BD59-A6C34878D82A}">
                    <a16:rowId xmlns:a16="http://schemas.microsoft.com/office/drawing/2014/main" xmlns="" val="10004"/>
                  </a:ext>
                </a:extLst>
              </a:tr>
              <a:tr h="319315">
                <a:tc>
                  <a:txBody>
                    <a:bodyPr/>
                    <a:lstStyle/>
                    <a:p>
                      <a:pPr>
                        <a:lnSpc>
                          <a:spcPct val="115000"/>
                        </a:lnSpc>
                        <a:spcAft>
                          <a:spcPts val="0"/>
                        </a:spcAft>
                      </a:pPr>
                      <a:r>
                        <a:rPr lang="pt-BR" sz="1600">
                          <a:solidFill>
                            <a:srgbClr val="000000"/>
                          </a:solidFill>
                          <a:effectLst/>
                          <a:latin typeface="Times New Roman"/>
                          <a:ea typeface="Times New Roman"/>
                          <a:cs typeface="Times New Roman"/>
                        </a:rPr>
                        <a:t>Núcleo mineral</a:t>
                      </a:r>
                      <a:endParaRPr lang="pt-BR" sz="1600">
                        <a:effectLst/>
                        <a:latin typeface="Calibri"/>
                        <a:ea typeface="Calibri"/>
                        <a:cs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600">
                          <a:solidFill>
                            <a:srgbClr val="000000"/>
                          </a:solidFill>
                          <a:effectLst/>
                          <a:latin typeface="Times New Roman"/>
                          <a:ea typeface="Times New Roman"/>
                          <a:cs typeface="Times New Roman"/>
                        </a:rPr>
                        <a:t>2,74</a:t>
                      </a:r>
                      <a:endParaRPr lang="pt-BR" sz="1600">
                        <a:effectLst/>
                        <a:latin typeface="Calibri"/>
                        <a:ea typeface="Calibri"/>
                        <a:cs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600">
                          <a:solidFill>
                            <a:srgbClr val="000000"/>
                          </a:solidFill>
                          <a:effectLst/>
                          <a:latin typeface="Times New Roman"/>
                          <a:ea typeface="Times New Roman"/>
                          <a:cs typeface="Times New Roman"/>
                        </a:rPr>
                        <a:t>2,77</a:t>
                      </a:r>
                      <a:endParaRPr lang="pt-BR" sz="1600">
                        <a:effectLst/>
                        <a:latin typeface="Calibri"/>
                        <a:ea typeface="Calibri"/>
                        <a:cs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319315">
                <a:tc>
                  <a:txBody>
                    <a:bodyPr/>
                    <a:lstStyle/>
                    <a:p>
                      <a:pPr>
                        <a:lnSpc>
                          <a:spcPct val="115000"/>
                        </a:lnSpc>
                        <a:spcAft>
                          <a:spcPts val="0"/>
                        </a:spcAft>
                      </a:pPr>
                      <a:r>
                        <a:rPr lang="pt-BR" sz="1600" dirty="0">
                          <a:effectLst/>
                          <a:latin typeface="Times New Roman"/>
                          <a:ea typeface="Calibri"/>
                          <a:cs typeface="Times New Roman"/>
                        </a:rPr>
                        <a:t>Nutrientes (%MS</a:t>
                      </a:r>
                      <a:r>
                        <a:rPr lang="pt-BR" sz="1600" dirty="0" smtClean="0">
                          <a:effectLst/>
                          <a:latin typeface="Times New Roman"/>
                          <a:ea typeface="Calibri"/>
                          <a:cs typeface="Times New Roman"/>
                        </a:rPr>
                        <a:t>)</a:t>
                      </a:r>
                      <a:endParaRPr lang="pt-BR" sz="1600" dirty="0">
                        <a:effectLst/>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600">
                          <a:effectLst/>
                          <a:latin typeface="Times New Roman"/>
                          <a:ea typeface="Calibri"/>
                          <a:cs typeface="Times New Roman"/>
                        </a:rPr>
                        <a:t> </a:t>
                      </a:r>
                      <a:endParaRPr lang="pt-BR" sz="1600">
                        <a:effectLst/>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600">
                          <a:effectLst/>
                          <a:latin typeface="Times New Roman"/>
                          <a:ea typeface="Calibri"/>
                          <a:cs typeface="Times New Roman"/>
                        </a:rPr>
                        <a:t> </a:t>
                      </a:r>
                      <a:endParaRPr lang="pt-BR" sz="1600">
                        <a:effectLst/>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319315">
                <a:tc>
                  <a:txBody>
                    <a:bodyPr/>
                    <a:lstStyle/>
                    <a:p>
                      <a:pPr>
                        <a:lnSpc>
                          <a:spcPct val="115000"/>
                        </a:lnSpc>
                        <a:spcAft>
                          <a:spcPts val="0"/>
                        </a:spcAft>
                      </a:pPr>
                      <a:r>
                        <a:rPr lang="pt-BR" sz="1600">
                          <a:effectLst/>
                          <a:latin typeface="Times New Roman"/>
                          <a:ea typeface="Calibri"/>
                          <a:cs typeface="Times New Roman"/>
                        </a:rPr>
                        <a:t>MS, % MV</a:t>
                      </a:r>
                      <a:endParaRPr lang="pt-BR" sz="1600">
                        <a:effectLst/>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pt-BR" sz="1600">
                          <a:effectLst/>
                          <a:latin typeface="Times New Roman"/>
                          <a:ea typeface="Calibri"/>
                          <a:cs typeface="Times New Roman"/>
                        </a:rPr>
                        <a:t>43,22</a:t>
                      </a:r>
                      <a:endParaRPr lang="pt-BR" sz="1600">
                        <a:effectLst/>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pt-BR" sz="1600">
                          <a:effectLst/>
                          <a:latin typeface="Times New Roman"/>
                          <a:ea typeface="Calibri"/>
                          <a:cs typeface="Times New Roman"/>
                        </a:rPr>
                        <a:t>44,12</a:t>
                      </a:r>
                      <a:endParaRPr lang="pt-BR" sz="1600">
                        <a:effectLst/>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0007"/>
                  </a:ext>
                </a:extLst>
              </a:tr>
              <a:tr h="319315">
                <a:tc>
                  <a:txBody>
                    <a:bodyPr/>
                    <a:lstStyle/>
                    <a:p>
                      <a:pPr>
                        <a:lnSpc>
                          <a:spcPct val="115000"/>
                        </a:lnSpc>
                        <a:spcAft>
                          <a:spcPts val="0"/>
                        </a:spcAft>
                      </a:pPr>
                      <a:r>
                        <a:rPr lang="pt-BR" sz="1600">
                          <a:effectLst/>
                          <a:latin typeface="Times New Roman"/>
                          <a:ea typeface="Calibri"/>
                          <a:cs typeface="Times New Roman"/>
                        </a:rPr>
                        <a:t>PB, % MS</a:t>
                      </a:r>
                      <a:endParaRPr lang="pt-BR" sz="1600">
                        <a:effectLst/>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15000"/>
                        </a:lnSpc>
                        <a:spcAft>
                          <a:spcPts val="0"/>
                        </a:spcAft>
                      </a:pPr>
                      <a:r>
                        <a:rPr lang="pt-BR" sz="1600">
                          <a:effectLst/>
                          <a:latin typeface="Times New Roman"/>
                          <a:ea typeface="Calibri"/>
                          <a:cs typeface="Times New Roman"/>
                        </a:rPr>
                        <a:t>16,55</a:t>
                      </a:r>
                      <a:endParaRPr lang="pt-BR" sz="1600">
                        <a:effectLst/>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15000"/>
                        </a:lnSpc>
                        <a:spcAft>
                          <a:spcPts val="0"/>
                        </a:spcAft>
                      </a:pPr>
                      <a:r>
                        <a:rPr lang="pt-BR" sz="1600">
                          <a:effectLst/>
                          <a:latin typeface="Times New Roman"/>
                          <a:ea typeface="Calibri"/>
                          <a:cs typeface="Times New Roman"/>
                        </a:rPr>
                        <a:t>16,73</a:t>
                      </a:r>
                      <a:endParaRPr lang="pt-BR" sz="1600">
                        <a:effectLst/>
                        <a:latin typeface="Calibri"/>
                        <a:ea typeface="Calibri"/>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xmlns="" val="10008"/>
                  </a:ext>
                </a:extLst>
              </a:tr>
              <a:tr h="319315">
                <a:tc>
                  <a:txBody>
                    <a:bodyPr/>
                    <a:lstStyle/>
                    <a:p>
                      <a:pPr>
                        <a:lnSpc>
                          <a:spcPct val="115000"/>
                        </a:lnSpc>
                        <a:spcAft>
                          <a:spcPts val="0"/>
                        </a:spcAft>
                      </a:pPr>
                      <a:r>
                        <a:rPr lang="pt-BR" sz="1600">
                          <a:effectLst/>
                          <a:latin typeface="Times New Roman"/>
                          <a:ea typeface="Calibri"/>
                          <a:cs typeface="Times New Roman"/>
                        </a:rPr>
                        <a:t>FDN, % MS</a:t>
                      </a:r>
                      <a:endParaRPr lang="pt-BR" sz="1600">
                        <a:effectLst/>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15000"/>
                        </a:lnSpc>
                        <a:spcAft>
                          <a:spcPts val="0"/>
                        </a:spcAft>
                      </a:pPr>
                      <a:r>
                        <a:rPr lang="pt-BR" sz="1600">
                          <a:effectLst/>
                          <a:latin typeface="Times New Roman"/>
                          <a:ea typeface="Calibri"/>
                          <a:cs typeface="Times New Roman"/>
                        </a:rPr>
                        <a:t>34,08</a:t>
                      </a:r>
                      <a:endParaRPr lang="pt-BR" sz="1600">
                        <a:effectLst/>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15000"/>
                        </a:lnSpc>
                        <a:spcAft>
                          <a:spcPts val="0"/>
                        </a:spcAft>
                      </a:pPr>
                      <a:r>
                        <a:rPr lang="pt-BR" sz="1600">
                          <a:effectLst/>
                          <a:latin typeface="Times New Roman"/>
                          <a:ea typeface="Calibri"/>
                          <a:cs typeface="Times New Roman"/>
                        </a:rPr>
                        <a:t>34,72</a:t>
                      </a:r>
                      <a:endParaRPr lang="pt-BR" sz="1600">
                        <a:effectLst/>
                        <a:latin typeface="Calibri"/>
                        <a:ea typeface="Calibri"/>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xmlns="" val="10009"/>
                  </a:ext>
                </a:extLst>
              </a:tr>
              <a:tr h="319315">
                <a:tc>
                  <a:txBody>
                    <a:bodyPr/>
                    <a:lstStyle/>
                    <a:p>
                      <a:pPr>
                        <a:lnSpc>
                          <a:spcPct val="115000"/>
                        </a:lnSpc>
                        <a:spcAft>
                          <a:spcPts val="0"/>
                        </a:spcAft>
                      </a:pPr>
                      <a:r>
                        <a:rPr lang="pt-BR" sz="1600">
                          <a:effectLst/>
                          <a:latin typeface="Times New Roman"/>
                          <a:ea typeface="Calibri"/>
                          <a:cs typeface="Times New Roman"/>
                        </a:rPr>
                        <a:t>EE, % MS</a:t>
                      </a:r>
                      <a:endParaRPr lang="pt-BR" sz="1600">
                        <a:effectLst/>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15000"/>
                        </a:lnSpc>
                        <a:spcAft>
                          <a:spcPts val="0"/>
                        </a:spcAft>
                      </a:pPr>
                      <a:r>
                        <a:rPr lang="pt-BR" sz="1600">
                          <a:effectLst/>
                          <a:latin typeface="Times New Roman"/>
                          <a:ea typeface="Calibri"/>
                          <a:cs typeface="Times New Roman"/>
                        </a:rPr>
                        <a:t>2,20</a:t>
                      </a:r>
                      <a:endParaRPr lang="pt-BR" sz="1600">
                        <a:effectLst/>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15000"/>
                        </a:lnSpc>
                        <a:spcAft>
                          <a:spcPts val="0"/>
                        </a:spcAft>
                      </a:pPr>
                      <a:r>
                        <a:rPr lang="pt-BR" sz="1600">
                          <a:effectLst/>
                          <a:latin typeface="Times New Roman"/>
                          <a:ea typeface="Calibri"/>
                          <a:cs typeface="Times New Roman"/>
                        </a:rPr>
                        <a:t>2,25</a:t>
                      </a:r>
                      <a:endParaRPr lang="pt-BR" sz="1600">
                        <a:effectLst/>
                        <a:latin typeface="Calibri"/>
                        <a:ea typeface="Calibri"/>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xmlns="" val="10010"/>
                  </a:ext>
                </a:extLst>
              </a:tr>
              <a:tr h="319315">
                <a:tc>
                  <a:txBody>
                    <a:bodyPr/>
                    <a:lstStyle/>
                    <a:p>
                      <a:pPr>
                        <a:lnSpc>
                          <a:spcPct val="115000"/>
                        </a:lnSpc>
                        <a:spcAft>
                          <a:spcPts val="0"/>
                        </a:spcAft>
                      </a:pPr>
                      <a:r>
                        <a:rPr lang="pt-BR" sz="1600">
                          <a:effectLst/>
                          <a:latin typeface="Times New Roman"/>
                          <a:ea typeface="Calibri"/>
                          <a:cs typeface="Times New Roman"/>
                        </a:rPr>
                        <a:t>Cinzas, % MS</a:t>
                      </a:r>
                      <a:endParaRPr lang="pt-BR" sz="1600">
                        <a:effectLst/>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15000"/>
                        </a:lnSpc>
                        <a:spcAft>
                          <a:spcPts val="0"/>
                        </a:spcAft>
                      </a:pPr>
                      <a:r>
                        <a:rPr lang="pt-BR" sz="1600">
                          <a:effectLst/>
                          <a:latin typeface="Times New Roman"/>
                          <a:ea typeface="Calibri"/>
                          <a:cs typeface="Times New Roman"/>
                        </a:rPr>
                        <a:t>5,77</a:t>
                      </a:r>
                      <a:endParaRPr lang="pt-BR" sz="1600">
                        <a:effectLst/>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15000"/>
                        </a:lnSpc>
                        <a:spcAft>
                          <a:spcPts val="0"/>
                        </a:spcAft>
                      </a:pPr>
                      <a:r>
                        <a:rPr lang="pt-BR" sz="1600">
                          <a:effectLst/>
                          <a:latin typeface="Times New Roman"/>
                          <a:ea typeface="Calibri"/>
                          <a:cs typeface="Times New Roman"/>
                        </a:rPr>
                        <a:t>6,30</a:t>
                      </a:r>
                      <a:endParaRPr lang="pt-BR" sz="1600">
                        <a:effectLst/>
                        <a:latin typeface="Calibri"/>
                        <a:ea typeface="Calibri"/>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xmlns="" val="10011"/>
                  </a:ext>
                </a:extLst>
              </a:tr>
              <a:tr h="319315">
                <a:tc>
                  <a:txBody>
                    <a:bodyPr/>
                    <a:lstStyle/>
                    <a:p>
                      <a:pPr>
                        <a:lnSpc>
                          <a:spcPct val="115000"/>
                        </a:lnSpc>
                        <a:spcAft>
                          <a:spcPts val="0"/>
                        </a:spcAft>
                      </a:pPr>
                      <a:r>
                        <a:rPr lang="pt-BR" sz="1600">
                          <a:effectLst/>
                          <a:latin typeface="Times New Roman"/>
                          <a:ea typeface="Calibri"/>
                          <a:cs typeface="Times New Roman"/>
                        </a:rPr>
                        <a:t>CNF, % MS</a:t>
                      </a:r>
                      <a:endParaRPr lang="pt-BR" sz="1600">
                        <a:effectLst/>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15000"/>
                        </a:lnSpc>
                        <a:spcAft>
                          <a:spcPts val="0"/>
                        </a:spcAft>
                      </a:pPr>
                      <a:r>
                        <a:rPr lang="pt-BR" sz="1600">
                          <a:effectLst/>
                          <a:latin typeface="Times New Roman"/>
                          <a:ea typeface="Calibri"/>
                          <a:cs typeface="Times New Roman"/>
                        </a:rPr>
                        <a:t>41,40</a:t>
                      </a:r>
                      <a:endParaRPr lang="pt-BR" sz="1600">
                        <a:effectLst/>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15000"/>
                        </a:lnSpc>
                        <a:spcAft>
                          <a:spcPts val="0"/>
                        </a:spcAft>
                      </a:pPr>
                      <a:r>
                        <a:rPr lang="pt-BR" sz="1600">
                          <a:effectLst/>
                          <a:latin typeface="Times New Roman"/>
                          <a:ea typeface="Calibri"/>
                          <a:cs typeface="Times New Roman"/>
                        </a:rPr>
                        <a:t>40,00</a:t>
                      </a:r>
                      <a:endParaRPr lang="pt-BR" sz="1600">
                        <a:effectLst/>
                        <a:latin typeface="Calibri"/>
                        <a:ea typeface="Calibri"/>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xmlns="" val="10012"/>
                  </a:ext>
                </a:extLst>
              </a:tr>
              <a:tr h="319315">
                <a:tc>
                  <a:txBody>
                    <a:bodyPr/>
                    <a:lstStyle/>
                    <a:p>
                      <a:pPr>
                        <a:lnSpc>
                          <a:spcPct val="115000"/>
                        </a:lnSpc>
                        <a:spcAft>
                          <a:spcPts val="0"/>
                        </a:spcAft>
                      </a:pPr>
                      <a:r>
                        <a:rPr lang="pt-BR" sz="1600">
                          <a:effectLst/>
                          <a:latin typeface="Times New Roman"/>
                          <a:ea typeface="Calibri"/>
                          <a:cs typeface="Times New Roman"/>
                        </a:rPr>
                        <a:t>Amido, % MS</a:t>
                      </a:r>
                      <a:endParaRPr lang="pt-BR" sz="1600">
                        <a:effectLst/>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600" dirty="0">
                          <a:effectLst/>
                          <a:latin typeface="Times New Roman"/>
                          <a:ea typeface="Calibri"/>
                          <a:cs typeface="Times New Roman"/>
                        </a:rPr>
                        <a:t>16,94</a:t>
                      </a:r>
                      <a:endParaRPr lang="pt-BR" sz="1600" dirty="0">
                        <a:effectLst/>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600" dirty="0">
                          <a:effectLst/>
                          <a:latin typeface="Times New Roman"/>
                          <a:ea typeface="Calibri"/>
                          <a:cs typeface="Times New Roman"/>
                        </a:rPr>
                        <a:t>16,67</a:t>
                      </a:r>
                      <a:endParaRPr lang="pt-BR" sz="1600" dirty="0">
                        <a:effectLst/>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bl>
          </a:graphicData>
        </a:graphic>
      </p:graphicFrame>
      <p:sp>
        <p:nvSpPr>
          <p:cNvPr id="7" name="Retângulo 6"/>
          <p:cNvSpPr/>
          <p:nvPr/>
        </p:nvSpPr>
        <p:spPr>
          <a:xfrm>
            <a:off x="457200" y="855133"/>
            <a:ext cx="5943600" cy="338554"/>
          </a:xfrm>
          <a:prstGeom prst="rect">
            <a:avLst/>
          </a:prstGeom>
        </p:spPr>
        <p:txBody>
          <a:bodyPr wrap="square">
            <a:spAutoFit/>
          </a:bodyPr>
          <a:lstStyle/>
          <a:p>
            <a:r>
              <a:rPr lang="pt-BR" sz="1600" dirty="0">
                <a:solidFill>
                  <a:prstClr val="black"/>
                </a:solidFill>
                <a:latin typeface="Times New Roman" pitchFamily="18" charset="0"/>
                <a:cs typeface="Times New Roman" pitchFamily="18" charset="0"/>
              </a:rPr>
              <a:t>Composição das rações experimentais</a:t>
            </a:r>
            <a:endParaRPr lang="pt-BR" sz="1600" b="1" dirty="0">
              <a:solidFill>
                <a:prstClr val="black"/>
              </a:solidFill>
              <a:latin typeface="Times New Roman" pitchFamily="18" charset="0"/>
              <a:cs typeface="Times New Roman" pitchFamily="18" charset="0"/>
            </a:endParaRPr>
          </a:p>
        </p:txBody>
      </p:sp>
      <p:sp>
        <p:nvSpPr>
          <p:cNvPr id="8" name="CaixaDeTexto 7"/>
          <p:cNvSpPr txBox="1"/>
          <p:nvPr/>
        </p:nvSpPr>
        <p:spPr>
          <a:xfrm>
            <a:off x="6705600" y="1881505"/>
            <a:ext cx="1912190" cy="338554"/>
          </a:xfrm>
          <a:prstGeom prst="rect">
            <a:avLst/>
          </a:prstGeom>
          <a:noFill/>
        </p:spPr>
        <p:txBody>
          <a:bodyPr wrap="none" rtlCol="0">
            <a:spAutoFit/>
          </a:bodyPr>
          <a:lstStyle/>
          <a:p>
            <a:r>
              <a:rPr lang="pt-BR" sz="1600" b="1" dirty="0">
                <a:solidFill>
                  <a:prstClr val="black"/>
                </a:solidFill>
                <a:latin typeface="Times New Roman" pitchFamily="18" charset="0"/>
                <a:cs typeface="Times New Roman" pitchFamily="18" charset="0"/>
              </a:rPr>
              <a:t>Dietas </a:t>
            </a:r>
            <a:r>
              <a:rPr lang="pt-BR" sz="1600" b="1" dirty="0" err="1">
                <a:solidFill>
                  <a:prstClr val="black"/>
                </a:solidFill>
                <a:latin typeface="Times New Roman" pitchFamily="18" charset="0"/>
                <a:cs typeface="Times New Roman" pitchFamily="18" charset="0"/>
              </a:rPr>
              <a:t>Iso</a:t>
            </a:r>
            <a:r>
              <a:rPr lang="pt-BR" sz="1600" b="1" dirty="0">
                <a:solidFill>
                  <a:prstClr val="black"/>
                </a:solidFill>
                <a:latin typeface="Times New Roman" pitchFamily="18" charset="0"/>
                <a:cs typeface="Times New Roman" pitchFamily="18" charset="0"/>
              </a:rPr>
              <a:t>-proteicas</a:t>
            </a:r>
          </a:p>
        </p:txBody>
      </p:sp>
      <p:sp>
        <p:nvSpPr>
          <p:cNvPr id="13" name="CaixaDeTexto 12"/>
          <p:cNvSpPr txBox="1"/>
          <p:nvPr/>
        </p:nvSpPr>
        <p:spPr>
          <a:xfrm>
            <a:off x="6705601" y="2277533"/>
            <a:ext cx="1973617" cy="338554"/>
          </a:xfrm>
          <a:prstGeom prst="rect">
            <a:avLst/>
          </a:prstGeom>
          <a:noFill/>
        </p:spPr>
        <p:txBody>
          <a:bodyPr wrap="none" rtlCol="0">
            <a:spAutoFit/>
          </a:bodyPr>
          <a:lstStyle/>
          <a:p>
            <a:r>
              <a:rPr lang="pt-BR" sz="1600" b="1" dirty="0">
                <a:solidFill>
                  <a:prstClr val="black"/>
                </a:solidFill>
                <a:latin typeface="Times New Roman" pitchFamily="18" charset="0"/>
                <a:cs typeface="Times New Roman" pitchFamily="18" charset="0"/>
              </a:rPr>
              <a:t>Dietas </a:t>
            </a:r>
            <a:r>
              <a:rPr lang="pt-BR" sz="1600" b="1" dirty="0" err="1">
                <a:solidFill>
                  <a:prstClr val="black"/>
                </a:solidFill>
                <a:latin typeface="Times New Roman" pitchFamily="18" charset="0"/>
                <a:cs typeface="Times New Roman" pitchFamily="18" charset="0"/>
              </a:rPr>
              <a:t>Iso-amiláceas</a:t>
            </a:r>
            <a:endParaRPr lang="pt-BR" sz="1600" b="1" dirty="0">
              <a:solidFill>
                <a:prstClr val="black"/>
              </a:solidFill>
              <a:latin typeface="Times New Roman" pitchFamily="18" charset="0"/>
              <a:cs typeface="Times New Roman" pitchFamily="18" charset="0"/>
            </a:endParaRPr>
          </a:p>
        </p:txBody>
      </p:sp>
      <p:sp>
        <p:nvSpPr>
          <p:cNvPr id="14" name="CaixaDeTexto 13"/>
          <p:cNvSpPr txBox="1"/>
          <p:nvPr/>
        </p:nvSpPr>
        <p:spPr>
          <a:xfrm>
            <a:off x="6781801" y="3225801"/>
            <a:ext cx="2223686" cy="584775"/>
          </a:xfrm>
          <a:prstGeom prst="rect">
            <a:avLst/>
          </a:prstGeom>
          <a:solidFill>
            <a:srgbClr val="FFC000"/>
          </a:solidFill>
        </p:spPr>
        <p:txBody>
          <a:bodyPr wrap="square" rtlCol="0">
            <a:spAutoFit/>
          </a:bodyPr>
          <a:lstStyle/>
          <a:p>
            <a:pPr algn="ctr"/>
            <a:r>
              <a:rPr lang="pt-BR" sz="1600" dirty="0">
                <a:solidFill>
                  <a:prstClr val="black"/>
                </a:solidFill>
                <a:latin typeface="Times New Roman" pitchFamily="18" charset="0"/>
                <a:cs typeface="Times New Roman" pitchFamily="18" charset="0"/>
              </a:rPr>
              <a:t>Fonte de amido: Silagem de Milho</a:t>
            </a:r>
          </a:p>
        </p:txBody>
      </p:sp>
      <p:sp>
        <p:nvSpPr>
          <p:cNvPr id="9" name="Seta para baixo 8"/>
          <p:cNvSpPr/>
          <p:nvPr/>
        </p:nvSpPr>
        <p:spPr>
          <a:xfrm>
            <a:off x="7620001" y="3903133"/>
            <a:ext cx="273643" cy="745067"/>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dirty="0">
              <a:ln>
                <a:solidFill>
                  <a:prstClr val="black"/>
                </a:solidFill>
              </a:ln>
              <a:solidFill>
                <a:prstClr val="black"/>
              </a:solidFill>
            </a:endParaRPr>
          </a:p>
        </p:txBody>
      </p:sp>
      <p:sp>
        <p:nvSpPr>
          <p:cNvPr id="15" name="CaixaDeTexto 14"/>
          <p:cNvSpPr txBox="1"/>
          <p:nvPr/>
        </p:nvSpPr>
        <p:spPr>
          <a:xfrm>
            <a:off x="6781801" y="4851401"/>
            <a:ext cx="2223686" cy="830997"/>
          </a:xfrm>
          <a:prstGeom prst="rect">
            <a:avLst/>
          </a:prstGeom>
          <a:solidFill>
            <a:srgbClr val="FFC000"/>
          </a:solidFill>
        </p:spPr>
        <p:txBody>
          <a:bodyPr wrap="square" rtlCol="0">
            <a:spAutoFit/>
          </a:bodyPr>
          <a:lstStyle/>
          <a:p>
            <a:pPr algn="ctr"/>
            <a:r>
              <a:rPr lang="pt-BR" sz="1600" dirty="0">
                <a:solidFill>
                  <a:prstClr val="black"/>
                </a:solidFill>
                <a:latin typeface="Times New Roman" pitchFamily="18" charset="0"/>
                <a:cs typeface="Times New Roman" pitchFamily="18" charset="0"/>
              </a:rPr>
              <a:t>Avaliar a digestibilidade </a:t>
            </a:r>
            <a:r>
              <a:rPr lang="pt-BR" sz="1600" i="1" dirty="0">
                <a:solidFill>
                  <a:prstClr val="black"/>
                </a:solidFill>
                <a:latin typeface="Times New Roman" pitchFamily="18" charset="0"/>
                <a:cs typeface="Times New Roman" pitchFamily="18" charset="0"/>
              </a:rPr>
              <a:t>in vivo </a:t>
            </a:r>
            <a:r>
              <a:rPr lang="pt-BR" sz="1600" dirty="0">
                <a:solidFill>
                  <a:prstClr val="black"/>
                </a:solidFill>
                <a:latin typeface="Times New Roman" pitchFamily="18" charset="0"/>
                <a:cs typeface="Times New Roman" pitchFamily="18" charset="0"/>
              </a:rPr>
              <a:t>do amido da silagem de milho</a:t>
            </a:r>
          </a:p>
        </p:txBody>
      </p:sp>
      <p:pic>
        <p:nvPicPr>
          <p:cNvPr id="10" name="Imagem 9">
            <a:extLst>
              <a:ext uri="{FF2B5EF4-FFF2-40B4-BE49-F238E27FC236}">
                <a16:creationId xmlns:a16="http://schemas.microsoft.com/office/drawing/2014/main" xmln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363976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p:cNvSpPr>
            <a:spLocks noGrp="1"/>
          </p:cNvSpPr>
          <p:nvPr>
            <p:ph type="title"/>
          </p:nvPr>
        </p:nvSpPr>
        <p:spPr>
          <a:xfrm>
            <a:off x="251520" y="476672"/>
            <a:ext cx="8229600" cy="762000"/>
          </a:xfrm>
        </p:spPr>
        <p:txBody>
          <a:bodyPr/>
          <a:lstStyle/>
          <a:p>
            <a:pPr algn="ctr"/>
            <a:r>
              <a:rPr lang="pt-BR" b="1" dirty="0" smtClean="0">
                <a:solidFill>
                  <a:schemeClr val="tx1"/>
                </a:solidFill>
                <a:latin typeface="Comic Sans MS" panose="030F0702030302020204" pitchFamily="66" charset="0"/>
              </a:rPr>
              <a:t>Consumo, kg/d</a:t>
            </a:r>
            <a:endParaRPr lang="pt-BR" b="1" dirty="0">
              <a:solidFill>
                <a:schemeClr val="tx1"/>
              </a:solidFill>
              <a:latin typeface="Comic Sans MS" panose="030F0702030302020204" pitchFamily="66" charset="0"/>
            </a:endParaRPr>
          </a:p>
        </p:txBody>
      </p:sp>
      <p:pic>
        <p:nvPicPr>
          <p:cNvPr id="5" name="Imagem 4"/>
          <p:cNvPicPr>
            <a:picLocks noChangeAspect="1"/>
          </p:cNvPicPr>
          <p:nvPr/>
        </p:nvPicPr>
        <p:blipFill>
          <a:blip r:embed="rId2"/>
          <a:stretch>
            <a:fillRect/>
          </a:stretch>
        </p:blipFill>
        <p:spPr>
          <a:xfrm>
            <a:off x="731572" y="1484784"/>
            <a:ext cx="7080786" cy="4248472"/>
          </a:xfrm>
          <a:prstGeom prst="rect">
            <a:avLst/>
          </a:prstGeom>
        </p:spPr>
      </p:pic>
      <p:sp>
        <p:nvSpPr>
          <p:cNvPr id="7" name="Título 1"/>
          <p:cNvSpPr txBox="1">
            <a:spLocks/>
          </p:cNvSpPr>
          <p:nvPr/>
        </p:nvSpPr>
        <p:spPr>
          <a:xfrm>
            <a:off x="6871081" y="5598368"/>
            <a:ext cx="1882554"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1800" b="1" dirty="0" smtClean="0">
                <a:solidFill>
                  <a:prstClr val="black"/>
                </a:solidFill>
              </a:rPr>
              <a:t>  </a:t>
            </a:r>
          </a:p>
          <a:p>
            <a:r>
              <a:rPr lang="pt-BR" sz="1800" b="1" dirty="0" smtClean="0">
                <a:solidFill>
                  <a:prstClr val="black"/>
                </a:solidFill>
              </a:rPr>
              <a:t> </a:t>
            </a:r>
          </a:p>
          <a:p>
            <a:r>
              <a:rPr lang="pt-BR" sz="1800" b="1" dirty="0" smtClean="0">
                <a:solidFill>
                  <a:prstClr val="black"/>
                </a:solidFill>
              </a:rPr>
              <a:t>Junges (2014a)</a:t>
            </a:r>
            <a:br>
              <a:rPr lang="pt-BR" sz="1800" b="1" dirty="0" smtClean="0">
                <a:solidFill>
                  <a:prstClr val="black"/>
                </a:solidFill>
              </a:rPr>
            </a:br>
            <a:endParaRPr lang="pt-BR" sz="1800" b="1" dirty="0">
              <a:solidFill>
                <a:prstClr val="black"/>
              </a:solidFill>
            </a:endParaRPr>
          </a:p>
        </p:txBody>
      </p:sp>
      <p:pic>
        <p:nvPicPr>
          <p:cNvPr id="6" name="Imagem 5">
            <a:extLst>
              <a:ext uri="{FF2B5EF4-FFF2-40B4-BE49-F238E27FC236}">
                <a16:creationId xmlns:a16="http://schemas.microsoft.com/office/drawing/2014/main" xmln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78148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539552" y="332656"/>
            <a:ext cx="8229600" cy="762000"/>
          </a:xfrm>
          <a:prstGeom prst="rect">
            <a:avLst/>
          </a:prstGeom>
        </p:spPr>
        <p:txBody>
          <a:bodyPr vert="horz" lIns="70338" tIns="35169" rIns="70338" bIns="35169"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pt-BR" sz="4400" b="1" dirty="0">
                <a:solidFill>
                  <a:prstClr val="black"/>
                </a:solidFill>
                <a:latin typeface="Comic Sans MS" panose="030F0702030302020204" pitchFamily="66" charset="0"/>
              </a:rPr>
              <a:t>Produção de leite, kg/d</a:t>
            </a:r>
          </a:p>
        </p:txBody>
      </p:sp>
      <p:sp>
        <p:nvSpPr>
          <p:cNvPr id="5" name="Título 1"/>
          <p:cNvSpPr txBox="1">
            <a:spLocks/>
          </p:cNvSpPr>
          <p:nvPr/>
        </p:nvSpPr>
        <p:spPr>
          <a:xfrm>
            <a:off x="6871081" y="5598368"/>
            <a:ext cx="1882554"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1800" b="1" dirty="0" smtClean="0">
                <a:solidFill>
                  <a:prstClr val="black"/>
                </a:solidFill>
              </a:rPr>
              <a:t>  </a:t>
            </a:r>
          </a:p>
          <a:p>
            <a:r>
              <a:rPr lang="pt-BR" sz="1800" b="1" dirty="0" smtClean="0">
                <a:solidFill>
                  <a:prstClr val="black"/>
                </a:solidFill>
              </a:rPr>
              <a:t> </a:t>
            </a:r>
          </a:p>
          <a:p>
            <a:r>
              <a:rPr lang="pt-BR" sz="1800" b="1" dirty="0" smtClean="0">
                <a:solidFill>
                  <a:prstClr val="black"/>
                </a:solidFill>
              </a:rPr>
              <a:t>Junges (2014a)</a:t>
            </a:r>
            <a:br>
              <a:rPr lang="pt-BR" sz="1800" b="1" dirty="0" smtClean="0">
                <a:solidFill>
                  <a:prstClr val="black"/>
                </a:solidFill>
              </a:rPr>
            </a:br>
            <a:endParaRPr lang="pt-BR" sz="1800" b="1" dirty="0">
              <a:solidFill>
                <a:prstClr val="black"/>
              </a:solidFill>
            </a:endParaRPr>
          </a:p>
        </p:txBody>
      </p:sp>
      <p:pic>
        <p:nvPicPr>
          <p:cNvPr id="8" name="Imagem 7"/>
          <p:cNvPicPr>
            <a:picLocks noChangeAspect="1"/>
          </p:cNvPicPr>
          <p:nvPr/>
        </p:nvPicPr>
        <p:blipFill>
          <a:blip r:embed="rId2"/>
          <a:stretch>
            <a:fillRect/>
          </a:stretch>
        </p:blipFill>
        <p:spPr>
          <a:xfrm>
            <a:off x="1259632" y="1484784"/>
            <a:ext cx="7071997" cy="4243199"/>
          </a:xfrm>
          <a:prstGeom prst="rect">
            <a:avLst/>
          </a:prstGeom>
        </p:spPr>
      </p:pic>
      <p:pic>
        <p:nvPicPr>
          <p:cNvPr id="7" name="Imagem 6">
            <a:extLst>
              <a:ext uri="{FF2B5EF4-FFF2-40B4-BE49-F238E27FC236}">
                <a16:creationId xmlns:a16="http://schemas.microsoft.com/office/drawing/2014/main" xmln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810193"/>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457200" y="692696"/>
            <a:ext cx="8229600" cy="762000"/>
          </a:xfrm>
        </p:spPr>
        <p:txBody>
          <a:bodyPr/>
          <a:lstStyle/>
          <a:p>
            <a:pPr algn="ctr"/>
            <a:r>
              <a:rPr lang="pt-BR" b="1" dirty="0" smtClean="0">
                <a:solidFill>
                  <a:schemeClr val="tx1"/>
                </a:solidFill>
                <a:latin typeface="Comic Sans MS" panose="030F0702030302020204" pitchFamily="66" charset="0"/>
              </a:rPr>
              <a:t>Eficiência alimentar, kg/kg</a:t>
            </a:r>
            <a:endParaRPr lang="pt-BR" b="1" dirty="0">
              <a:solidFill>
                <a:schemeClr val="tx1"/>
              </a:solidFill>
              <a:latin typeface="Comic Sans MS" panose="030F0702030302020204" pitchFamily="66" charset="0"/>
            </a:endParaRPr>
          </a:p>
        </p:txBody>
      </p:sp>
      <p:sp>
        <p:nvSpPr>
          <p:cNvPr id="7" name="Título 1"/>
          <p:cNvSpPr txBox="1">
            <a:spLocks/>
          </p:cNvSpPr>
          <p:nvPr/>
        </p:nvSpPr>
        <p:spPr>
          <a:xfrm>
            <a:off x="6871081" y="5598368"/>
            <a:ext cx="1882554"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1800" b="1" dirty="0" smtClean="0">
                <a:solidFill>
                  <a:prstClr val="black"/>
                </a:solidFill>
              </a:rPr>
              <a:t>  </a:t>
            </a:r>
          </a:p>
          <a:p>
            <a:r>
              <a:rPr lang="pt-BR" sz="1800" b="1" dirty="0" smtClean="0">
                <a:solidFill>
                  <a:prstClr val="black"/>
                </a:solidFill>
              </a:rPr>
              <a:t> </a:t>
            </a:r>
          </a:p>
          <a:p>
            <a:r>
              <a:rPr lang="pt-BR" sz="1800" b="1" dirty="0" smtClean="0">
                <a:solidFill>
                  <a:prstClr val="black"/>
                </a:solidFill>
              </a:rPr>
              <a:t>Junges (2014a)</a:t>
            </a:r>
            <a:br>
              <a:rPr lang="pt-BR" sz="1800" b="1" dirty="0" smtClean="0">
                <a:solidFill>
                  <a:prstClr val="black"/>
                </a:solidFill>
              </a:rPr>
            </a:br>
            <a:endParaRPr lang="pt-BR" sz="1800" b="1" dirty="0">
              <a:solidFill>
                <a:prstClr val="black"/>
              </a:solidFill>
            </a:endParaRPr>
          </a:p>
        </p:txBody>
      </p:sp>
      <p:pic>
        <p:nvPicPr>
          <p:cNvPr id="8" name="Imagem 7"/>
          <p:cNvPicPr>
            <a:picLocks noChangeAspect="1"/>
          </p:cNvPicPr>
          <p:nvPr/>
        </p:nvPicPr>
        <p:blipFill>
          <a:blip r:embed="rId2"/>
          <a:stretch>
            <a:fillRect/>
          </a:stretch>
        </p:blipFill>
        <p:spPr>
          <a:xfrm>
            <a:off x="1211625" y="1527988"/>
            <a:ext cx="6528727" cy="3917236"/>
          </a:xfrm>
          <a:prstGeom prst="rect">
            <a:avLst/>
          </a:prstGeom>
        </p:spPr>
      </p:pic>
      <p:pic>
        <p:nvPicPr>
          <p:cNvPr id="5" name="Imagem 4">
            <a:extLst>
              <a:ext uri="{FF2B5EF4-FFF2-40B4-BE49-F238E27FC236}">
                <a16:creationId xmlns:a16="http://schemas.microsoft.com/office/drawing/2014/main" xmln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73836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583207" y="742434"/>
            <a:ext cx="8435280" cy="762000"/>
          </a:xfrm>
        </p:spPr>
        <p:txBody>
          <a:bodyPr>
            <a:normAutofit fontScale="90000"/>
          </a:bodyPr>
          <a:lstStyle/>
          <a:p>
            <a:pPr algn="ctr"/>
            <a:r>
              <a:rPr lang="pt-BR" sz="3200" b="1" dirty="0" smtClean="0">
                <a:solidFill>
                  <a:schemeClr val="tx1"/>
                </a:solidFill>
                <a:latin typeface="Comic Sans MS" panose="030F0702030302020204" pitchFamily="66" charset="0"/>
              </a:rPr>
              <a:t>Nitrogênio </a:t>
            </a:r>
            <a:r>
              <a:rPr lang="pt-BR" sz="3200" b="1" dirty="0" err="1" smtClean="0">
                <a:solidFill>
                  <a:schemeClr val="tx1"/>
                </a:solidFill>
                <a:latin typeface="Comic Sans MS" panose="030F0702030302020204" pitchFamily="66" charset="0"/>
              </a:rPr>
              <a:t>uréico</a:t>
            </a:r>
            <a:r>
              <a:rPr lang="pt-BR" sz="3200" b="1" dirty="0" smtClean="0">
                <a:solidFill>
                  <a:schemeClr val="tx1"/>
                </a:solidFill>
                <a:latin typeface="Comic Sans MS" panose="030F0702030302020204" pitchFamily="66" charset="0"/>
              </a:rPr>
              <a:t> no leite, mg/</a:t>
            </a:r>
            <a:r>
              <a:rPr lang="pt-BR" sz="3200" b="1" dirty="0" err="1" smtClean="0">
                <a:solidFill>
                  <a:schemeClr val="tx1"/>
                </a:solidFill>
                <a:latin typeface="Comic Sans MS" panose="030F0702030302020204" pitchFamily="66" charset="0"/>
              </a:rPr>
              <a:t>dL</a:t>
            </a:r>
            <a:endParaRPr lang="pt-BR" sz="3200" b="1" dirty="0">
              <a:solidFill>
                <a:schemeClr val="tx1"/>
              </a:solidFill>
              <a:latin typeface="Comic Sans MS" panose="030F0702030302020204" pitchFamily="66" charset="0"/>
            </a:endParaRPr>
          </a:p>
        </p:txBody>
      </p:sp>
      <p:sp>
        <p:nvSpPr>
          <p:cNvPr id="7" name="Título 1"/>
          <p:cNvSpPr txBox="1">
            <a:spLocks/>
          </p:cNvSpPr>
          <p:nvPr/>
        </p:nvSpPr>
        <p:spPr>
          <a:xfrm>
            <a:off x="6871081" y="5598368"/>
            <a:ext cx="1882554"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1800" b="1" dirty="0" smtClean="0">
                <a:solidFill>
                  <a:prstClr val="black"/>
                </a:solidFill>
              </a:rPr>
              <a:t>  </a:t>
            </a:r>
          </a:p>
          <a:p>
            <a:r>
              <a:rPr lang="pt-BR" sz="1800" b="1" dirty="0" smtClean="0">
                <a:solidFill>
                  <a:prstClr val="black"/>
                </a:solidFill>
              </a:rPr>
              <a:t> </a:t>
            </a:r>
          </a:p>
          <a:p>
            <a:r>
              <a:rPr lang="pt-BR" sz="1800" b="1" dirty="0" smtClean="0">
                <a:solidFill>
                  <a:prstClr val="black"/>
                </a:solidFill>
              </a:rPr>
              <a:t>Junges (2014a)</a:t>
            </a:r>
            <a:br>
              <a:rPr lang="pt-BR" sz="1800" b="1" dirty="0" smtClean="0">
                <a:solidFill>
                  <a:prstClr val="black"/>
                </a:solidFill>
              </a:rPr>
            </a:br>
            <a:endParaRPr lang="pt-BR" sz="1800" b="1" dirty="0">
              <a:solidFill>
                <a:prstClr val="black"/>
              </a:solidFill>
            </a:endParaRPr>
          </a:p>
        </p:txBody>
      </p:sp>
      <p:pic>
        <p:nvPicPr>
          <p:cNvPr id="5" name="Imagem 4"/>
          <p:cNvPicPr>
            <a:picLocks noChangeAspect="1"/>
          </p:cNvPicPr>
          <p:nvPr/>
        </p:nvPicPr>
        <p:blipFill>
          <a:blip r:embed="rId3"/>
          <a:stretch>
            <a:fillRect/>
          </a:stretch>
        </p:blipFill>
        <p:spPr>
          <a:xfrm>
            <a:off x="1252803" y="1479510"/>
            <a:ext cx="6864762" cy="4118858"/>
          </a:xfrm>
          <a:prstGeom prst="rect">
            <a:avLst/>
          </a:prstGeom>
        </p:spPr>
      </p:pic>
      <p:pic>
        <p:nvPicPr>
          <p:cNvPr id="6" name="Imagem 5">
            <a:extLst>
              <a:ext uri="{FF2B5EF4-FFF2-40B4-BE49-F238E27FC236}">
                <a16:creationId xmlns:a16="http://schemas.microsoft.com/office/drawing/2014/main" xmln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809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silage4.jpg"/>
          <p:cNvPicPr>
            <a:picLocks noChangeAspect="1"/>
          </p:cNvPicPr>
          <p:nvPr/>
        </p:nvPicPr>
        <p:blipFill>
          <a:blip r:embed="rId2" cstate="print"/>
          <a:stretch>
            <a:fillRect/>
          </a:stretch>
        </p:blipFill>
        <p:spPr>
          <a:xfrm>
            <a:off x="0" y="857232"/>
            <a:ext cx="9144000" cy="6000792"/>
          </a:xfrm>
          <a:prstGeom prst="rect">
            <a:avLst/>
          </a:prstGeom>
        </p:spPr>
      </p:pic>
      <p:sp>
        <p:nvSpPr>
          <p:cNvPr id="4" name="CaixaDeTexto 3"/>
          <p:cNvSpPr txBox="1"/>
          <p:nvPr/>
        </p:nvSpPr>
        <p:spPr>
          <a:xfrm>
            <a:off x="3786182" y="5715016"/>
            <a:ext cx="1177053" cy="553998"/>
          </a:xfrm>
          <a:prstGeom prst="rect">
            <a:avLst/>
          </a:prstGeom>
          <a:noFill/>
        </p:spPr>
        <p:txBody>
          <a:bodyPr wrap="none" rtlCol="0">
            <a:spAutoFit/>
          </a:bodyPr>
          <a:lstStyle/>
          <a:p>
            <a:r>
              <a:rPr lang="pt-BR" sz="3000" b="1" dirty="0" err="1" smtClean="0">
                <a:solidFill>
                  <a:srgbClr val="FFFF00"/>
                </a:solidFill>
              </a:rPr>
              <a:t>Step</a:t>
            </a:r>
            <a:r>
              <a:rPr lang="pt-BR" sz="3000" b="1" dirty="0" smtClean="0">
                <a:solidFill>
                  <a:srgbClr val="FFFF00"/>
                </a:solidFill>
              </a:rPr>
              <a:t> 2</a:t>
            </a:r>
            <a:endParaRPr lang="pt-BR" sz="3000" b="1" dirty="0">
              <a:solidFill>
                <a:srgbClr val="FFFF00"/>
              </a:solidFill>
            </a:endParaRPr>
          </a:p>
        </p:txBody>
      </p:sp>
      <p:cxnSp>
        <p:nvCxnSpPr>
          <p:cNvPr id="5" name="Conector de seta reta 4"/>
          <p:cNvCxnSpPr/>
          <p:nvPr/>
        </p:nvCxnSpPr>
        <p:spPr>
          <a:xfrm>
            <a:off x="2071670" y="4286256"/>
            <a:ext cx="1714512" cy="1500198"/>
          </a:xfrm>
          <a:prstGeom prst="straightConnector1">
            <a:avLst/>
          </a:prstGeom>
          <a:ln w="317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7" name="CaixaDeTexto 6"/>
          <p:cNvSpPr txBox="1"/>
          <p:nvPr/>
        </p:nvSpPr>
        <p:spPr>
          <a:xfrm>
            <a:off x="71406" y="-24"/>
            <a:ext cx="9072594" cy="797654"/>
          </a:xfrm>
          <a:prstGeom prst="rect">
            <a:avLst/>
          </a:prstGeom>
          <a:noFill/>
        </p:spPr>
        <p:txBody>
          <a:bodyPr wrap="square" rtlCol="0">
            <a:spAutoFit/>
          </a:bodyPr>
          <a:lstStyle/>
          <a:p>
            <a:pPr>
              <a:lnSpc>
                <a:spcPts val="5500"/>
              </a:lnSpc>
            </a:pPr>
            <a:r>
              <a:rPr lang="en-US" sz="4500" b="1" dirty="0" smtClean="0">
                <a:effectLst>
                  <a:outerShdw blurRad="38100" dist="38100" dir="2700000" algn="tl">
                    <a:srgbClr val="000000">
                      <a:alpha val="43137"/>
                    </a:srgbClr>
                  </a:outerShdw>
                </a:effectLst>
              </a:rPr>
              <a:t>3.Lining bunker walls with plastic</a:t>
            </a: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a 6"/>
          <p:cNvGraphicFramePr>
            <a:graphicFrameLocks noGrp="1"/>
          </p:cNvGraphicFramePr>
          <p:nvPr>
            <p:extLst/>
          </p:nvPr>
        </p:nvGraphicFramePr>
        <p:xfrm>
          <a:off x="347133" y="1464734"/>
          <a:ext cx="8449734" cy="3615689"/>
        </p:xfrm>
        <a:graphic>
          <a:graphicData uri="http://schemas.openxmlformats.org/drawingml/2006/table">
            <a:tbl>
              <a:tblPr firstRow="1" firstCol="1" bandRow="1"/>
              <a:tblGrid>
                <a:gridCol w="3426208">
                  <a:extLst>
                    <a:ext uri="{9D8B030D-6E8A-4147-A177-3AD203B41FA5}">
                      <a16:colId xmlns:a16="http://schemas.microsoft.com/office/drawing/2014/main" xmlns="" val="20000"/>
                    </a:ext>
                  </a:extLst>
                </a:gridCol>
                <a:gridCol w="1918473">
                  <a:extLst>
                    <a:ext uri="{9D8B030D-6E8A-4147-A177-3AD203B41FA5}">
                      <a16:colId xmlns:a16="http://schemas.microsoft.com/office/drawing/2014/main" xmlns="" val="20001"/>
                    </a:ext>
                  </a:extLst>
                </a:gridCol>
                <a:gridCol w="1556752">
                  <a:extLst>
                    <a:ext uri="{9D8B030D-6E8A-4147-A177-3AD203B41FA5}">
                      <a16:colId xmlns:a16="http://schemas.microsoft.com/office/drawing/2014/main" xmlns="" val="20002"/>
                    </a:ext>
                  </a:extLst>
                </a:gridCol>
                <a:gridCol w="708229">
                  <a:extLst>
                    <a:ext uri="{9D8B030D-6E8A-4147-A177-3AD203B41FA5}">
                      <a16:colId xmlns:a16="http://schemas.microsoft.com/office/drawing/2014/main" xmlns="" val="20003"/>
                    </a:ext>
                  </a:extLst>
                </a:gridCol>
                <a:gridCol w="840072">
                  <a:extLst>
                    <a:ext uri="{9D8B030D-6E8A-4147-A177-3AD203B41FA5}">
                      <a16:colId xmlns:a16="http://schemas.microsoft.com/office/drawing/2014/main" xmlns="" val="20004"/>
                    </a:ext>
                  </a:extLst>
                </a:gridCol>
              </a:tblGrid>
              <a:tr h="516527">
                <a:tc>
                  <a:txBody>
                    <a:bodyPr/>
                    <a:lstStyle/>
                    <a:p>
                      <a:pPr>
                        <a:lnSpc>
                          <a:spcPct val="115000"/>
                        </a:lnSpc>
                      </a:pPr>
                      <a:endParaRPr lang="pt-BR" sz="1800" dirty="0">
                        <a:effectLst/>
                        <a:latin typeface="Times New Roman" pitchFamily="18" charset="0"/>
                        <a:cs typeface="Times New Roman" pitchFamily="18" charset="0"/>
                      </a:endParaRPr>
                    </a:p>
                  </a:txBody>
                  <a:tcPr marL="39511" marR="39511" marT="0" marB="0" anchor="ctr">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marL="36195" algn="ctr">
                        <a:lnSpc>
                          <a:spcPct val="115000"/>
                        </a:lnSpc>
                        <a:spcAft>
                          <a:spcPts val="0"/>
                        </a:spcAft>
                      </a:pPr>
                      <a:r>
                        <a:rPr lang="pt-BR" sz="1800">
                          <a:solidFill>
                            <a:srgbClr val="000000"/>
                          </a:solidFill>
                          <a:effectLst/>
                          <a:latin typeface="Times New Roman" pitchFamily="18" charset="0"/>
                          <a:ea typeface="Calibri"/>
                          <a:cs typeface="Times New Roman" pitchFamily="18" charset="0"/>
                        </a:rPr>
                        <a:t>Tratamentos</a:t>
                      </a:r>
                      <a:endParaRPr lang="pt-BR" sz="1800">
                        <a:effectLst/>
                        <a:latin typeface="Times New Roman" pitchFamily="18" charset="0"/>
                        <a:ea typeface="Calibri"/>
                        <a:cs typeface="Times New Roman" pitchFamily="18" charset="0"/>
                      </a:endParaRPr>
                    </a:p>
                  </a:txBody>
                  <a:tcPr marL="39511" marR="39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BR"/>
                    </a:p>
                  </a:txBody>
                  <a:tcPr/>
                </a:tc>
                <a:tc>
                  <a:txBody>
                    <a:bodyPr/>
                    <a:lstStyle/>
                    <a:p>
                      <a:pPr marL="36195" algn="ctr">
                        <a:lnSpc>
                          <a:spcPct val="115000"/>
                        </a:lnSpc>
                        <a:spcAft>
                          <a:spcPts val="0"/>
                        </a:spcAft>
                      </a:pPr>
                      <a:r>
                        <a:rPr lang="pt-BR" sz="1800">
                          <a:solidFill>
                            <a:srgbClr val="000000"/>
                          </a:solidFill>
                          <a:effectLst/>
                          <a:latin typeface="Times New Roman" pitchFamily="18" charset="0"/>
                          <a:ea typeface="Calibri"/>
                          <a:cs typeface="Times New Roman" pitchFamily="18" charset="0"/>
                        </a:rPr>
                        <a:t> </a:t>
                      </a:r>
                      <a:endParaRPr lang="pt-BR" sz="1800">
                        <a:effectLst/>
                        <a:latin typeface="Times New Roman" pitchFamily="18" charset="0"/>
                        <a:ea typeface="Calibri"/>
                        <a:cs typeface="Times New Roman" pitchFamily="18" charset="0"/>
                      </a:endParaRPr>
                    </a:p>
                  </a:txBody>
                  <a:tcPr marL="39511" marR="39511"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pPr>
                      <a:endParaRPr lang="pt-BR" sz="1800">
                        <a:effectLst/>
                        <a:latin typeface="Times New Roman" pitchFamily="18" charset="0"/>
                        <a:cs typeface="Times New Roman" pitchFamily="18" charset="0"/>
                      </a:endParaRPr>
                    </a:p>
                  </a:txBody>
                  <a:tcPr marL="39511" marR="39511"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0000"/>
                  </a:ext>
                </a:extLst>
              </a:tr>
              <a:tr h="516527">
                <a:tc>
                  <a:txBody>
                    <a:bodyPr/>
                    <a:lstStyle/>
                    <a:p>
                      <a:pPr marL="36195">
                        <a:lnSpc>
                          <a:spcPct val="115000"/>
                        </a:lnSpc>
                        <a:spcAft>
                          <a:spcPts val="0"/>
                        </a:spcAft>
                      </a:pPr>
                      <a:r>
                        <a:rPr lang="pt-BR" sz="1800" dirty="0">
                          <a:solidFill>
                            <a:srgbClr val="000000"/>
                          </a:solidFill>
                          <a:effectLst/>
                          <a:latin typeface="Times New Roman" pitchFamily="18" charset="0"/>
                          <a:ea typeface="Calibri"/>
                          <a:cs typeface="Times New Roman" pitchFamily="18" charset="0"/>
                        </a:rPr>
                        <a:t>Item</a:t>
                      </a:r>
                      <a:endParaRPr lang="pt-BR" sz="1800" dirty="0">
                        <a:effectLst/>
                        <a:latin typeface="Times New Roman" pitchFamily="18" charset="0"/>
                        <a:ea typeface="Calibri"/>
                        <a:cs typeface="Times New Roman" pitchFamily="18" charset="0"/>
                      </a:endParaRPr>
                    </a:p>
                  </a:txBody>
                  <a:tcPr marL="39511" marR="3951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36195" algn="ctr">
                        <a:lnSpc>
                          <a:spcPct val="115000"/>
                        </a:lnSpc>
                        <a:spcAft>
                          <a:spcPts val="0"/>
                        </a:spcAft>
                      </a:pPr>
                      <a:r>
                        <a:rPr lang="pt-BR" sz="1800">
                          <a:solidFill>
                            <a:srgbClr val="000000"/>
                          </a:solidFill>
                          <a:effectLst/>
                          <a:latin typeface="Times New Roman" pitchFamily="18" charset="0"/>
                          <a:ea typeface="Calibri"/>
                          <a:cs typeface="Times New Roman" pitchFamily="18" charset="0"/>
                        </a:rPr>
                        <a:t>Silagem Topo</a:t>
                      </a:r>
                      <a:endParaRPr lang="pt-BR" sz="1800">
                        <a:effectLst/>
                        <a:latin typeface="Times New Roman" pitchFamily="18" charset="0"/>
                        <a:ea typeface="Calibri"/>
                        <a:cs typeface="Times New Roman" pitchFamily="18" charset="0"/>
                      </a:endParaRPr>
                    </a:p>
                  </a:txBody>
                  <a:tcPr marL="39511" marR="39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lgn="ctr">
                        <a:lnSpc>
                          <a:spcPct val="115000"/>
                        </a:lnSpc>
                        <a:spcAft>
                          <a:spcPts val="0"/>
                        </a:spcAft>
                      </a:pPr>
                      <a:r>
                        <a:rPr lang="pt-BR" sz="1800">
                          <a:solidFill>
                            <a:srgbClr val="000000"/>
                          </a:solidFill>
                          <a:effectLst/>
                          <a:latin typeface="Times New Roman" pitchFamily="18" charset="0"/>
                          <a:ea typeface="Calibri"/>
                          <a:cs typeface="Times New Roman" pitchFamily="18" charset="0"/>
                        </a:rPr>
                        <a:t>Silagem Base</a:t>
                      </a:r>
                      <a:endParaRPr lang="pt-BR" sz="1800">
                        <a:effectLst/>
                        <a:latin typeface="Times New Roman" pitchFamily="18" charset="0"/>
                        <a:ea typeface="Calibri"/>
                        <a:cs typeface="Times New Roman" pitchFamily="18" charset="0"/>
                      </a:endParaRPr>
                    </a:p>
                  </a:txBody>
                  <a:tcPr marL="39511" marR="39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lgn="ctr">
                        <a:lnSpc>
                          <a:spcPct val="115000"/>
                        </a:lnSpc>
                        <a:spcAft>
                          <a:spcPts val="0"/>
                        </a:spcAft>
                      </a:pPr>
                      <a:r>
                        <a:rPr lang="pt-BR" sz="1800" dirty="0" smtClean="0">
                          <a:solidFill>
                            <a:srgbClr val="000000"/>
                          </a:solidFill>
                          <a:effectLst/>
                          <a:latin typeface="Times New Roman" pitchFamily="18" charset="0"/>
                          <a:ea typeface="Calibri"/>
                          <a:cs typeface="Times New Roman" pitchFamily="18" charset="0"/>
                        </a:rPr>
                        <a:t>EPM</a:t>
                      </a:r>
                      <a:endParaRPr lang="pt-BR" sz="1800" dirty="0">
                        <a:effectLst/>
                        <a:latin typeface="Times New Roman" pitchFamily="18" charset="0"/>
                        <a:ea typeface="Calibri"/>
                        <a:cs typeface="Times New Roman" pitchFamily="18" charset="0"/>
                      </a:endParaRPr>
                    </a:p>
                  </a:txBody>
                  <a:tcPr marL="39511" marR="3951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36195" algn="ctr">
                        <a:lnSpc>
                          <a:spcPct val="115000"/>
                        </a:lnSpc>
                        <a:spcAft>
                          <a:spcPts val="0"/>
                        </a:spcAft>
                      </a:pPr>
                      <a:r>
                        <a:rPr lang="pt-BR" sz="1800" i="1">
                          <a:solidFill>
                            <a:srgbClr val="000000"/>
                          </a:solidFill>
                          <a:effectLst/>
                          <a:latin typeface="Times New Roman" pitchFamily="18" charset="0"/>
                          <a:ea typeface="Calibri"/>
                          <a:cs typeface="Times New Roman" pitchFamily="18" charset="0"/>
                        </a:rPr>
                        <a:t>P</a:t>
                      </a:r>
                      <a:endParaRPr lang="pt-BR" sz="1800">
                        <a:effectLst/>
                        <a:latin typeface="Times New Roman" pitchFamily="18" charset="0"/>
                        <a:ea typeface="Calibri"/>
                        <a:cs typeface="Times New Roman" pitchFamily="18" charset="0"/>
                      </a:endParaRPr>
                    </a:p>
                  </a:txBody>
                  <a:tcPr marL="39511" marR="39511"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516527">
                <a:tc>
                  <a:txBody>
                    <a:bodyPr/>
                    <a:lstStyle/>
                    <a:p>
                      <a:pPr>
                        <a:lnSpc>
                          <a:spcPct val="115000"/>
                        </a:lnSpc>
                        <a:spcAft>
                          <a:spcPts val="0"/>
                        </a:spcAft>
                      </a:pPr>
                      <a:r>
                        <a:rPr lang="pt-BR" sz="1800" dirty="0">
                          <a:solidFill>
                            <a:srgbClr val="000000"/>
                          </a:solidFill>
                          <a:effectLst/>
                          <a:latin typeface="Times New Roman" pitchFamily="18" charset="0"/>
                          <a:ea typeface="Calibri"/>
                          <a:cs typeface="Times New Roman" pitchFamily="18" charset="0"/>
                        </a:rPr>
                        <a:t>Consumo N, </a:t>
                      </a:r>
                      <a:r>
                        <a:rPr lang="pt-BR" sz="1800" dirty="0" smtClean="0">
                          <a:solidFill>
                            <a:srgbClr val="000000"/>
                          </a:solidFill>
                          <a:effectLst/>
                          <a:latin typeface="Times New Roman" pitchFamily="18" charset="0"/>
                          <a:ea typeface="Calibri"/>
                          <a:cs typeface="Times New Roman" pitchFamily="18" charset="0"/>
                        </a:rPr>
                        <a:t>%</a:t>
                      </a:r>
                      <a:endParaRPr lang="pt-BR" sz="1800" dirty="0">
                        <a:effectLst/>
                        <a:latin typeface="Times New Roman" pitchFamily="18" charset="0"/>
                        <a:ea typeface="Calibri"/>
                        <a:cs typeface="Times New Roman" pitchFamily="18" charset="0"/>
                      </a:endParaRPr>
                    </a:p>
                  </a:txBody>
                  <a:tcPr marL="39511" marR="39511"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36195" algn="ctr">
                        <a:lnSpc>
                          <a:spcPct val="115000"/>
                        </a:lnSpc>
                        <a:spcAft>
                          <a:spcPts val="0"/>
                        </a:spcAft>
                      </a:pPr>
                      <a:r>
                        <a:rPr lang="pt-BR" sz="1800" dirty="0" smtClean="0">
                          <a:solidFill>
                            <a:srgbClr val="000000"/>
                          </a:solidFill>
                          <a:effectLst/>
                          <a:latin typeface="Times New Roman" pitchFamily="18" charset="0"/>
                          <a:ea typeface="Calibri"/>
                          <a:cs typeface="Times New Roman" pitchFamily="18" charset="0"/>
                        </a:rPr>
                        <a:t>100</a:t>
                      </a:r>
                      <a:endParaRPr lang="pt-BR" sz="1800" dirty="0">
                        <a:effectLst/>
                        <a:latin typeface="Times New Roman" pitchFamily="18" charset="0"/>
                        <a:ea typeface="Calibri"/>
                        <a:cs typeface="Times New Roman" pitchFamily="18" charset="0"/>
                      </a:endParaRPr>
                    </a:p>
                  </a:txBody>
                  <a:tcPr marL="39511" marR="39511"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36195" algn="ctr">
                        <a:lnSpc>
                          <a:spcPct val="115000"/>
                        </a:lnSpc>
                        <a:spcAft>
                          <a:spcPts val="0"/>
                        </a:spcAft>
                      </a:pPr>
                      <a:r>
                        <a:rPr lang="pt-BR" sz="1800" dirty="0" smtClean="0">
                          <a:solidFill>
                            <a:srgbClr val="000000"/>
                          </a:solidFill>
                          <a:effectLst/>
                          <a:latin typeface="Times New Roman" pitchFamily="18" charset="0"/>
                          <a:ea typeface="Calibri"/>
                          <a:cs typeface="Times New Roman" pitchFamily="18" charset="0"/>
                        </a:rPr>
                        <a:t>100</a:t>
                      </a:r>
                      <a:endParaRPr lang="pt-BR" sz="1800" dirty="0">
                        <a:effectLst/>
                        <a:latin typeface="Times New Roman" pitchFamily="18" charset="0"/>
                        <a:ea typeface="Calibri"/>
                        <a:cs typeface="Times New Roman" pitchFamily="18" charset="0"/>
                      </a:endParaRPr>
                    </a:p>
                  </a:txBody>
                  <a:tcPr marL="39511" marR="39511"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36195" algn="ctr">
                        <a:lnSpc>
                          <a:spcPct val="115000"/>
                        </a:lnSpc>
                        <a:spcAft>
                          <a:spcPts val="0"/>
                        </a:spcAft>
                      </a:pPr>
                      <a:r>
                        <a:rPr lang="pt-BR" sz="1800">
                          <a:solidFill>
                            <a:srgbClr val="000000"/>
                          </a:solidFill>
                          <a:effectLst/>
                          <a:latin typeface="Times New Roman" pitchFamily="18" charset="0"/>
                          <a:ea typeface="Calibri"/>
                          <a:cs typeface="Times New Roman" pitchFamily="18" charset="0"/>
                        </a:rPr>
                        <a:t>19,10</a:t>
                      </a:r>
                      <a:endParaRPr lang="pt-BR" sz="1800">
                        <a:effectLst/>
                        <a:latin typeface="Times New Roman" pitchFamily="18" charset="0"/>
                        <a:ea typeface="Calibri"/>
                        <a:cs typeface="Times New Roman" pitchFamily="18" charset="0"/>
                      </a:endParaRPr>
                    </a:p>
                  </a:txBody>
                  <a:tcPr marL="39511" marR="39511"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36195" algn="ctr">
                        <a:lnSpc>
                          <a:spcPct val="115000"/>
                        </a:lnSpc>
                        <a:spcAft>
                          <a:spcPts val="0"/>
                        </a:spcAft>
                      </a:pPr>
                      <a:r>
                        <a:rPr lang="pt-BR" sz="1800">
                          <a:effectLst/>
                          <a:latin typeface="Times New Roman" pitchFamily="18" charset="0"/>
                          <a:ea typeface="Calibri"/>
                          <a:cs typeface="Times New Roman" pitchFamily="18" charset="0"/>
                        </a:rPr>
                        <a:t>0,11</a:t>
                      </a:r>
                    </a:p>
                  </a:txBody>
                  <a:tcPr marL="39511" marR="39511"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0002"/>
                  </a:ext>
                </a:extLst>
              </a:tr>
              <a:tr h="516527">
                <a:tc>
                  <a:txBody>
                    <a:bodyPr/>
                    <a:lstStyle/>
                    <a:p>
                      <a:pPr>
                        <a:lnSpc>
                          <a:spcPct val="115000"/>
                        </a:lnSpc>
                        <a:spcAft>
                          <a:spcPts val="0"/>
                        </a:spcAft>
                      </a:pPr>
                      <a:r>
                        <a:rPr lang="pt-BR" sz="1800" dirty="0">
                          <a:solidFill>
                            <a:srgbClr val="000000"/>
                          </a:solidFill>
                          <a:effectLst/>
                          <a:latin typeface="Times New Roman" pitchFamily="18" charset="0"/>
                          <a:ea typeface="Calibri"/>
                          <a:cs typeface="Times New Roman" pitchFamily="18" charset="0"/>
                        </a:rPr>
                        <a:t>N fecal</a:t>
                      </a:r>
                      <a:r>
                        <a:rPr lang="pt-BR" sz="1800" dirty="0" smtClean="0">
                          <a:solidFill>
                            <a:srgbClr val="000000"/>
                          </a:solidFill>
                          <a:effectLst/>
                          <a:latin typeface="Times New Roman" pitchFamily="18" charset="0"/>
                          <a:ea typeface="Calibri"/>
                          <a:cs typeface="Times New Roman" pitchFamily="18" charset="0"/>
                        </a:rPr>
                        <a:t>,</a:t>
                      </a:r>
                      <a:r>
                        <a:rPr lang="pt-BR" sz="1800" baseline="0" dirty="0" smtClean="0">
                          <a:solidFill>
                            <a:srgbClr val="000000"/>
                          </a:solidFill>
                          <a:effectLst/>
                          <a:latin typeface="Times New Roman" pitchFamily="18" charset="0"/>
                          <a:ea typeface="Calibri"/>
                          <a:cs typeface="Times New Roman" pitchFamily="18" charset="0"/>
                        </a:rPr>
                        <a:t> %</a:t>
                      </a:r>
                      <a:endParaRPr lang="pt-BR" sz="1800" dirty="0">
                        <a:effectLst/>
                        <a:latin typeface="Times New Roman" pitchFamily="18" charset="0"/>
                        <a:ea typeface="Calibri"/>
                        <a:cs typeface="Times New Roman" pitchFamily="18" charset="0"/>
                      </a:endParaRPr>
                    </a:p>
                  </a:txBody>
                  <a:tcPr marL="39511" marR="39511" marT="0" marB="0" anchor="ctr">
                    <a:lnL>
                      <a:noFill/>
                    </a:lnL>
                    <a:lnR>
                      <a:noFill/>
                    </a:lnR>
                    <a:lnT>
                      <a:noFill/>
                    </a:lnT>
                    <a:lnB>
                      <a:noFill/>
                    </a:lnB>
                  </a:tcPr>
                </a:tc>
                <a:tc>
                  <a:txBody>
                    <a:bodyPr/>
                    <a:lstStyle/>
                    <a:p>
                      <a:pPr marL="36195" algn="ctr">
                        <a:lnSpc>
                          <a:spcPct val="115000"/>
                        </a:lnSpc>
                        <a:spcAft>
                          <a:spcPts val="0"/>
                        </a:spcAft>
                      </a:pPr>
                      <a:r>
                        <a:rPr lang="en-GB" sz="1800" dirty="0" smtClean="0">
                          <a:solidFill>
                            <a:srgbClr val="000000"/>
                          </a:solidFill>
                          <a:effectLst/>
                          <a:latin typeface="Times New Roman" pitchFamily="18" charset="0"/>
                          <a:ea typeface="Calibri"/>
                          <a:cs typeface="Times New Roman" pitchFamily="18" charset="0"/>
                        </a:rPr>
                        <a:t>28,7</a:t>
                      </a:r>
                      <a:endParaRPr lang="pt-BR" sz="1800" dirty="0">
                        <a:effectLst/>
                        <a:latin typeface="Times New Roman" pitchFamily="18" charset="0"/>
                        <a:ea typeface="Calibri"/>
                        <a:cs typeface="Times New Roman" pitchFamily="18" charset="0"/>
                      </a:endParaRPr>
                    </a:p>
                  </a:txBody>
                  <a:tcPr marL="39511" marR="39511" marT="0" marB="0" anchor="ctr">
                    <a:lnL>
                      <a:noFill/>
                    </a:lnL>
                    <a:lnR>
                      <a:noFill/>
                    </a:lnR>
                    <a:lnT>
                      <a:noFill/>
                    </a:lnT>
                    <a:lnB>
                      <a:noFill/>
                    </a:lnB>
                  </a:tcPr>
                </a:tc>
                <a:tc>
                  <a:txBody>
                    <a:bodyPr/>
                    <a:lstStyle/>
                    <a:p>
                      <a:pPr marL="36195" algn="ctr">
                        <a:lnSpc>
                          <a:spcPct val="115000"/>
                        </a:lnSpc>
                        <a:spcAft>
                          <a:spcPts val="0"/>
                        </a:spcAft>
                      </a:pPr>
                      <a:r>
                        <a:rPr lang="en-GB" sz="1800" dirty="0" smtClean="0">
                          <a:solidFill>
                            <a:srgbClr val="000000"/>
                          </a:solidFill>
                          <a:effectLst/>
                          <a:latin typeface="Times New Roman" pitchFamily="18" charset="0"/>
                          <a:ea typeface="Calibri"/>
                          <a:cs typeface="Times New Roman" pitchFamily="18" charset="0"/>
                        </a:rPr>
                        <a:t>27,9</a:t>
                      </a:r>
                      <a:endParaRPr lang="pt-BR" sz="1800" dirty="0">
                        <a:effectLst/>
                        <a:latin typeface="Times New Roman" pitchFamily="18" charset="0"/>
                        <a:ea typeface="Calibri"/>
                        <a:cs typeface="Times New Roman" pitchFamily="18" charset="0"/>
                      </a:endParaRPr>
                    </a:p>
                  </a:txBody>
                  <a:tcPr marL="39511" marR="39511" marT="0" marB="0" anchor="ctr">
                    <a:lnL>
                      <a:noFill/>
                    </a:lnL>
                    <a:lnR>
                      <a:noFill/>
                    </a:lnR>
                    <a:lnT>
                      <a:noFill/>
                    </a:lnT>
                    <a:lnB>
                      <a:noFill/>
                    </a:lnB>
                  </a:tcPr>
                </a:tc>
                <a:tc>
                  <a:txBody>
                    <a:bodyPr/>
                    <a:lstStyle/>
                    <a:p>
                      <a:pPr marL="36195" algn="ctr">
                        <a:lnSpc>
                          <a:spcPct val="115000"/>
                        </a:lnSpc>
                        <a:spcAft>
                          <a:spcPts val="0"/>
                        </a:spcAft>
                      </a:pPr>
                      <a:r>
                        <a:rPr lang="en-GB" sz="1800">
                          <a:solidFill>
                            <a:srgbClr val="000000"/>
                          </a:solidFill>
                          <a:effectLst/>
                          <a:latin typeface="Times New Roman" pitchFamily="18" charset="0"/>
                          <a:ea typeface="Calibri"/>
                          <a:cs typeface="Times New Roman" pitchFamily="18" charset="0"/>
                        </a:rPr>
                        <a:t>5,36</a:t>
                      </a:r>
                      <a:endParaRPr lang="pt-BR" sz="1800">
                        <a:effectLst/>
                        <a:latin typeface="Times New Roman" pitchFamily="18" charset="0"/>
                        <a:ea typeface="Calibri"/>
                        <a:cs typeface="Times New Roman" pitchFamily="18" charset="0"/>
                      </a:endParaRPr>
                    </a:p>
                  </a:txBody>
                  <a:tcPr marL="39511" marR="39511" marT="0" marB="0" anchor="ctr">
                    <a:lnL>
                      <a:noFill/>
                    </a:lnL>
                    <a:lnR>
                      <a:noFill/>
                    </a:lnR>
                    <a:lnT>
                      <a:noFill/>
                    </a:lnT>
                    <a:lnB>
                      <a:noFill/>
                    </a:lnB>
                  </a:tcPr>
                </a:tc>
                <a:tc>
                  <a:txBody>
                    <a:bodyPr/>
                    <a:lstStyle/>
                    <a:p>
                      <a:pPr marL="36195" algn="ctr">
                        <a:lnSpc>
                          <a:spcPct val="115000"/>
                        </a:lnSpc>
                        <a:spcAft>
                          <a:spcPts val="0"/>
                        </a:spcAft>
                      </a:pPr>
                      <a:r>
                        <a:rPr lang="pt-BR" sz="1800">
                          <a:effectLst/>
                          <a:latin typeface="Times New Roman" pitchFamily="18" charset="0"/>
                          <a:ea typeface="Calibri"/>
                          <a:cs typeface="Times New Roman" pitchFamily="18" charset="0"/>
                        </a:rPr>
                        <a:t>0,58</a:t>
                      </a:r>
                    </a:p>
                  </a:txBody>
                  <a:tcPr marL="39511" marR="39511" marT="0" marB="0" anchor="ctr">
                    <a:lnL>
                      <a:noFill/>
                    </a:lnL>
                    <a:lnR>
                      <a:noFill/>
                    </a:lnR>
                    <a:lnT>
                      <a:noFill/>
                    </a:lnT>
                    <a:lnB>
                      <a:noFill/>
                    </a:lnB>
                  </a:tcPr>
                </a:tc>
                <a:extLst>
                  <a:ext uri="{0D108BD9-81ED-4DB2-BD59-A6C34878D82A}">
                    <a16:rowId xmlns:a16="http://schemas.microsoft.com/office/drawing/2014/main" xmlns="" val="10003"/>
                  </a:ext>
                </a:extLst>
              </a:tr>
              <a:tr h="516527">
                <a:tc>
                  <a:txBody>
                    <a:bodyPr/>
                    <a:lstStyle/>
                    <a:p>
                      <a:pPr>
                        <a:lnSpc>
                          <a:spcPct val="115000"/>
                        </a:lnSpc>
                        <a:spcAft>
                          <a:spcPts val="0"/>
                        </a:spcAft>
                      </a:pPr>
                      <a:r>
                        <a:rPr lang="pt-BR" sz="1800" dirty="0">
                          <a:solidFill>
                            <a:srgbClr val="000000"/>
                          </a:solidFill>
                          <a:effectLst/>
                          <a:latin typeface="Times New Roman" pitchFamily="18" charset="0"/>
                          <a:ea typeface="Calibri"/>
                          <a:cs typeface="Times New Roman" pitchFamily="18" charset="0"/>
                        </a:rPr>
                        <a:t>N </a:t>
                      </a:r>
                      <a:r>
                        <a:rPr lang="pt-BR" sz="1800" dirty="0" smtClean="0">
                          <a:solidFill>
                            <a:srgbClr val="000000"/>
                          </a:solidFill>
                          <a:effectLst/>
                          <a:latin typeface="Times New Roman" pitchFamily="18" charset="0"/>
                          <a:ea typeface="Calibri"/>
                          <a:cs typeface="Times New Roman" pitchFamily="18" charset="0"/>
                        </a:rPr>
                        <a:t>urina, %</a:t>
                      </a:r>
                      <a:endParaRPr lang="pt-BR" sz="1800" dirty="0">
                        <a:effectLst/>
                        <a:latin typeface="Times New Roman" pitchFamily="18" charset="0"/>
                        <a:ea typeface="Calibri"/>
                        <a:cs typeface="Times New Roman" pitchFamily="18" charset="0"/>
                      </a:endParaRPr>
                    </a:p>
                  </a:txBody>
                  <a:tcPr marL="39511" marR="39511" marT="0" marB="0" anchor="ctr">
                    <a:lnL>
                      <a:noFill/>
                    </a:lnL>
                    <a:lnR>
                      <a:noFill/>
                    </a:lnR>
                    <a:lnT>
                      <a:noFill/>
                    </a:lnT>
                    <a:lnB>
                      <a:noFill/>
                    </a:lnB>
                    <a:solidFill>
                      <a:srgbClr val="92D050"/>
                    </a:solidFill>
                  </a:tcPr>
                </a:tc>
                <a:tc>
                  <a:txBody>
                    <a:bodyPr/>
                    <a:lstStyle/>
                    <a:p>
                      <a:pPr marL="36195" algn="ctr">
                        <a:lnSpc>
                          <a:spcPct val="115000"/>
                        </a:lnSpc>
                        <a:spcAft>
                          <a:spcPts val="0"/>
                        </a:spcAft>
                      </a:pPr>
                      <a:r>
                        <a:rPr lang="en-GB" sz="1800" dirty="0" smtClean="0">
                          <a:solidFill>
                            <a:srgbClr val="000000"/>
                          </a:solidFill>
                          <a:effectLst/>
                          <a:latin typeface="Times New Roman" pitchFamily="18" charset="0"/>
                          <a:ea typeface="Calibri"/>
                          <a:cs typeface="Times New Roman" pitchFamily="18" charset="0"/>
                        </a:rPr>
                        <a:t>31,2</a:t>
                      </a:r>
                      <a:endParaRPr lang="pt-BR" sz="1800" dirty="0">
                        <a:effectLst/>
                        <a:latin typeface="Times New Roman" pitchFamily="18" charset="0"/>
                        <a:ea typeface="Calibri"/>
                        <a:cs typeface="Times New Roman" pitchFamily="18" charset="0"/>
                      </a:endParaRPr>
                    </a:p>
                  </a:txBody>
                  <a:tcPr marL="39511" marR="39511" marT="0" marB="0" anchor="ctr">
                    <a:lnL>
                      <a:noFill/>
                    </a:lnL>
                    <a:lnR>
                      <a:noFill/>
                    </a:lnR>
                    <a:lnT>
                      <a:noFill/>
                    </a:lnT>
                    <a:lnB>
                      <a:noFill/>
                    </a:lnB>
                    <a:solidFill>
                      <a:srgbClr val="92D050"/>
                    </a:solidFill>
                  </a:tcPr>
                </a:tc>
                <a:tc>
                  <a:txBody>
                    <a:bodyPr/>
                    <a:lstStyle/>
                    <a:p>
                      <a:pPr marL="36195" algn="ctr">
                        <a:lnSpc>
                          <a:spcPct val="115000"/>
                        </a:lnSpc>
                        <a:spcAft>
                          <a:spcPts val="0"/>
                        </a:spcAft>
                      </a:pPr>
                      <a:r>
                        <a:rPr lang="en-GB" sz="1800" dirty="0" smtClean="0">
                          <a:solidFill>
                            <a:srgbClr val="000000"/>
                          </a:solidFill>
                          <a:effectLst/>
                          <a:latin typeface="Times New Roman" pitchFamily="18" charset="0"/>
                          <a:ea typeface="Calibri"/>
                          <a:cs typeface="Times New Roman" pitchFamily="18" charset="0"/>
                        </a:rPr>
                        <a:t>24,4</a:t>
                      </a:r>
                      <a:endParaRPr lang="pt-BR" sz="1800" dirty="0">
                        <a:effectLst/>
                        <a:latin typeface="Times New Roman" pitchFamily="18" charset="0"/>
                        <a:ea typeface="Calibri"/>
                        <a:cs typeface="Times New Roman" pitchFamily="18" charset="0"/>
                      </a:endParaRPr>
                    </a:p>
                  </a:txBody>
                  <a:tcPr marL="39511" marR="39511" marT="0" marB="0" anchor="ctr">
                    <a:lnL>
                      <a:noFill/>
                    </a:lnL>
                    <a:lnR>
                      <a:noFill/>
                    </a:lnR>
                    <a:lnT>
                      <a:noFill/>
                    </a:lnT>
                    <a:lnB>
                      <a:noFill/>
                    </a:lnB>
                    <a:solidFill>
                      <a:srgbClr val="92D050"/>
                    </a:solidFill>
                  </a:tcPr>
                </a:tc>
                <a:tc>
                  <a:txBody>
                    <a:bodyPr/>
                    <a:lstStyle/>
                    <a:p>
                      <a:pPr marL="36195" algn="ctr">
                        <a:lnSpc>
                          <a:spcPct val="115000"/>
                        </a:lnSpc>
                        <a:spcAft>
                          <a:spcPts val="0"/>
                        </a:spcAft>
                      </a:pPr>
                      <a:r>
                        <a:rPr lang="en-GB" sz="1800">
                          <a:solidFill>
                            <a:srgbClr val="000000"/>
                          </a:solidFill>
                          <a:effectLst/>
                          <a:latin typeface="Times New Roman" pitchFamily="18" charset="0"/>
                          <a:ea typeface="Calibri"/>
                          <a:cs typeface="Times New Roman" pitchFamily="18" charset="0"/>
                        </a:rPr>
                        <a:t>7,08</a:t>
                      </a:r>
                      <a:endParaRPr lang="pt-BR" sz="1800">
                        <a:effectLst/>
                        <a:latin typeface="Times New Roman" pitchFamily="18" charset="0"/>
                        <a:ea typeface="Calibri"/>
                        <a:cs typeface="Times New Roman" pitchFamily="18" charset="0"/>
                      </a:endParaRPr>
                    </a:p>
                  </a:txBody>
                  <a:tcPr marL="39511" marR="39511" marT="0" marB="0" anchor="ctr">
                    <a:lnL>
                      <a:noFill/>
                    </a:lnL>
                    <a:lnR>
                      <a:noFill/>
                    </a:lnR>
                    <a:lnT>
                      <a:noFill/>
                    </a:lnT>
                    <a:lnB>
                      <a:noFill/>
                    </a:lnB>
                    <a:solidFill>
                      <a:srgbClr val="92D050"/>
                    </a:solidFill>
                  </a:tcPr>
                </a:tc>
                <a:tc>
                  <a:txBody>
                    <a:bodyPr/>
                    <a:lstStyle/>
                    <a:p>
                      <a:pPr marL="36195" algn="ctr">
                        <a:lnSpc>
                          <a:spcPct val="115000"/>
                        </a:lnSpc>
                        <a:spcAft>
                          <a:spcPts val="0"/>
                        </a:spcAft>
                      </a:pPr>
                      <a:r>
                        <a:rPr lang="pt-BR" sz="1800" dirty="0">
                          <a:effectLst/>
                          <a:latin typeface="Times New Roman" pitchFamily="18" charset="0"/>
                          <a:ea typeface="Calibri"/>
                          <a:cs typeface="Times New Roman" pitchFamily="18" charset="0"/>
                        </a:rPr>
                        <a:t>&lt;0,01</a:t>
                      </a:r>
                    </a:p>
                  </a:txBody>
                  <a:tcPr marL="39511" marR="39511" marT="0" marB="0" anchor="ctr">
                    <a:lnL>
                      <a:noFill/>
                    </a:lnL>
                    <a:lnR>
                      <a:noFill/>
                    </a:lnR>
                    <a:lnT>
                      <a:noFill/>
                    </a:lnT>
                    <a:lnB>
                      <a:noFill/>
                    </a:lnB>
                    <a:solidFill>
                      <a:srgbClr val="92D050"/>
                    </a:solidFill>
                  </a:tcPr>
                </a:tc>
                <a:extLst>
                  <a:ext uri="{0D108BD9-81ED-4DB2-BD59-A6C34878D82A}">
                    <a16:rowId xmlns:a16="http://schemas.microsoft.com/office/drawing/2014/main" xmlns="" val="10004"/>
                  </a:ext>
                </a:extLst>
              </a:tr>
              <a:tr h="516527">
                <a:tc>
                  <a:txBody>
                    <a:bodyPr/>
                    <a:lstStyle/>
                    <a:p>
                      <a:pPr>
                        <a:lnSpc>
                          <a:spcPct val="115000"/>
                        </a:lnSpc>
                        <a:spcAft>
                          <a:spcPts val="0"/>
                        </a:spcAft>
                      </a:pPr>
                      <a:r>
                        <a:rPr lang="pt-BR" sz="1800" dirty="0">
                          <a:solidFill>
                            <a:srgbClr val="000000"/>
                          </a:solidFill>
                          <a:effectLst/>
                          <a:latin typeface="Times New Roman" pitchFamily="18" charset="0"/>
                          <a:ea typeface="Calibri"/>
                          <a:cs typeface="Times New Roman" pitchFamily="18" charset="0"/>
                        </a:rPr>
                        <a:t>N leite, </a:t>
                      </a:r>
                      <a:r>
                        <a:rPr lang="pt-BR" sz="1800" dirty="0" smtClean="0">
                          <a:solidFill>
                            <a:srgbClr val="000000"/>
                          </a:solidFill>
                          <a:effectLst/>
                          <a:latin typeface="Times New Roman" pitchFamily="18" charset="0"/>
                          <a:ea typeface="Calibri"/>
                          <a:cs typeface="Times New Roman" pitchFamily="18" charset="0"/>
                        </a:rPr>
                        <a:t>%</a:t>
                      </a:r>
                      <a:endParaRPr lang="pt-BR" sz="1800" dirty="0">
                        <a:effectLst/>
                        <a:latin typeface="Times New Roman" pitchFamily="18" charset="0"/>
                        <a:ea typeface="Calibri"/>
                        <a:cs typeface="Times New Roman" pitchFamily="18" charset="0"/>
                      </a:endParaRPr>
                    </a:p>
                  </a:txBody>
                  <a:tcPr marL="39511" marR="39511" marT="0" marB="0" anchor="ctr">
                    <a:lnL>
                      <a:noFill/>
                    </a:lnL>
                    <a:lnR>
                      <a:noFill/>
                    </a:lnR>
                    <a:lnT>
                      <a:noFill/>
                    </a:lnT>
                    <a:lnB>
                      <a:noFill/>
                    </a:lnB>
                  </a:tcPr>
                </a:tc>
                <a:tc>
                  <a:txBody>
                    <a:bodyPr/>
                    <a:lstStyle/>
                    <a:p>
                      <a:pPr marL="36195" algn="ctr">
                        <a:lnSpc>
                          <a:spcPct val="115000"/>
                        </a:lnSpc>
                        <a:spcAft>
                          <a:spcPts val="0"/>
                        </a:spcAft>
                      </a:pPr>
                      <a:r>
                        <a:rPr lang="en-GB" sz="1800" dirty="0" smtClean="0">
                          <a:solidFill>
                            <a:srgbClr val="000000"/>
                          </a:solidFill>
                          <a:effectLst/>
                          <a:latin typeface="Times New Roman" pitchFamily="18" charset="0"/>
                          <a:ea typeface="Calibri"/>
                          <a:cs typeface="Times New Roman" pitchFamily="18" charset="0"/>
                        </a:rPr>
                        <a:t>24,7</a:t>
                      </a:r>
                      <a:endParaRPr lang="pt-BR" sz="1800" dirty="0">
                        <a:effectLst/>
                        <a:latin typeface="Times New Roman" pitchFamily="18" charset="0"/>
                        <a:ea typeface="Calibri"/>
                        <a:cs typeface="Times New Roman" pitchFamily="18" charset="0"/>
                      </a:endParaRPr>
                    </a:p>
                  </a:txBody>
                  <a:tcPr marL="39511" marR="39511" marT="0" marB="0" anchor="ctr">
                    <a:lnL>
                      <a:noFill/>
                    </a:lnL>
                    <a:lnR>
                      <a:noFill/>
                    </a:lnR>
                    <a:lnT>
                      <a:noFill/>
                    </a:lnT>
                    <a:lnB>
                      <a:noFill/>
                    </a:lnB>
                  </a:tcPr>
                </a:tc>
                <a:tc>
                  <a:txBody>
                    <a:bodyPr/>
                    <a:lstStyle/>
                    <a:p>
                      <a:pPr marL="36195" algn="ctr">
                        <a:lnSpc>
                          <a:spcPct val="115000"/>
                        </a:lnSpc>
                        <a:spcAft>
                          <a:spcPts val="0"/>
                        </a:spcAft>
                      </a:pPr>
                      <a:r>
                        <a:rPr lang="en-GB" sz="1800" dirty="0" smtClean="0">
                          <a:solidFill>
                            <a:srgbClr val="000000"/>
                          </a:solidFill>
                          <a:effectLst/>
                          <a:latin typeface="Times New Roman" pitchFamily="18" charset="0"/>
                          <a:ea typeface="Calibri"/>
                          <a:cs typeface="Times New Roman" pitchFamily="18" charset="0"/>
                        </a:rPr>
                        <a:t>23,5</a:t>
                      </a:r>
                      <a:endParaRPr lang="pt-BR" sz="1800" dirty="0">
                        <a:effectLst/>
                        <a:latin typeface="Times New Roman" pitchFamily="18" charset="0"/>
                        <a:ea typeface="Calibri"/>
                        <a:cs typeface="Times New Roman" pitchFamily="18" charset="0"/>
                      </a:endParaRPr>
                    </a:p>
                  </a:txBody>
                  <a:tcPr marL="39511" marR="39511" marT="0" marB="0" anchor="ctr">
                    <a:lnL>
                      <a:noFill/>
                    </a:lnL>
                    <a:lnR>
                      <a:noFill/>
                    </a:lnR>
                    <a:lnT>
                      <a:noFill/>
                    </a:lnT>
                    <a:lnB>
                      <a:noFill/>
                    </a:lnB>
                  </a:tcPr>
                </a:tc>
                <a:tc>
                  <a:txBody>
                    <a:bodyPr/>
                    <a:lstStyle/>
                    <a:p>
                      <a:pPr marL="36195" algn="ctr">
                        <a:lnSpc>
                          <a:spcPct val="115000"/>
                        </a:lnSpc>
                        <a:spcAft>
                          <a:spcPts val="0"/>
                        </a:spcAft>
                      </a:pPr>
                      <a:r>
                        <a:rPr lang="en-GB" sz="1800">
                          <a:solidFill>
                            <a:srgbClr val="000000"/>
                          </a:solidFill>
                          <a:effectLst/>
                          <a:latin typeface="Times New Roman" pitchFamily="18" charset="0"/>
                          <a:ea typeface="Calibri"/>
                          <a:cs typeface="Times New Roman" pitchFamily="18" charset="0"/>
                        </a:rPr>
                        <a:t>5,71</a:t>
                      </a:r>
                      <a:endParaRPr lang="pt-BR" sz="1800">
                        <a:effectLst/>
                        <a:latin typeface="Times New Roman" pitchFamily="18" charset="0"/>
                        <a:ea typeface="Calibri"/>
                        <a:cs typeface="Times New Roman" pitchFamily="18" charset="0"/>
                      </a:endParaRPr>
                    </a:p>
                  </a:txBody>
                  <a:tcPr marL="39511" marR="39511" marT="0" marB="0" anchor="ctr">
                    <a:lnL>
                      <a:noFill/>
                    </a:lnL>
                    <a:lnR>
                      <a:noFill/>
                    </a:lnR>
                    <a:lnT>
                      <a:noFill/>
                    </a:lnT>
                    <a:lnB>
                      <a:noFill/>
                    </a:lnB>
                  </a:tcPr>
                </a:tc>
                <a:tc>
                  <a:txBody>
                    <a:bodyPr/>
                    <a:lstStyle/>
                    <a:p>
                      <a:pPr marL="36195" algn="ctr">
                        <a:lnSpc>
                          <a:spcPct val="115000"/>
                        </a:lnSpc>
                        <a:spcAft>
                          <a:spcPts val="0"/>
                        </a:spcAft>
                      </a:pPr>
                      <a:r>
                        <a:rPr lang="pt-BR" sz="1800">
                          <a:effectLst/>
                          <a:latin typeface="Times New Roman" pitchFamily="18" charset="0"/>
                          <a:ea typeface="Calibri"/>
                          <a:cs typeface="Times New Roman" pitchFamily="18" charset="0"/>
                        </a:rPr>
                        <a:t>0,95</a:t>
                      </a:r>
                    </a:p>
                  </a:txBody>
                  <a:tcPr marL="39511" marR="39511" marT="0" marB="0" anchor="ctr">
                    <a:lnL>
                      <a:noFill/>
                    </a:lnL>
                    <a:lnR>
                      <a:noFill/>
                    </a:lnR>
                    <a:lnT>
                      <a:noFill/>
                    </a:lnT>
                    <a:lnB>
                      <a:noFill/>
                    </a:lnB>
                  </a:tcPr>
                </a:tc>
                <a:extLst>
                  <a:ext uri="{0D108BD9-81ED-4DB2-BD59-A6C34878D82A}">
                    <a16:rowId xmlns:a16="http://schemas.microsoft.com/office/drawing/2014/main" xmlns="" val="10005"/>
                  </a:ext>
                </a:extLst>
              </a:tr>
              <a:tr h="516527">
                <a:tc>
                  <a:txBody>
                    <a:bodyPr/>
                    <a:lstStyle/>
                    <a:p>
                      <a:pPr>
                        <a:lnSpc>
                          <a:spcPct val="115000"/>
                        </a:lnSpc>
                        <a:spcAft>
                          <a:spcPts val="0"/>
                        </a:spcAft>
                      </a:pPr>
                      <a:r>
                        <a:rPr lang="pt-BR" sz="1800" dirty="0">
                          <a:solidFill>
                            <a:srgbClr val="000000"/>
                          </a:solidFill>
                          <a:effectLst/>
                          <a:latin typeface="Times New Roman" pitchFamily="18" charset="0"/>
                          <a:ea typeface="Calibri"/>
                          <a:cs typeface="Times New Roman" pitchFamily="18" charset="0"/>
                        </a:rPr>
                        <a:t>∆</a:t>
                      </a:r>
                      <a:r>
                        <a:rPr lang="pt-BR" sz="1800" dirty="0" smtClean="0">
                          <a:solidFill>
                            <a:srgbClr val="000000"/>
                          </a:solidFill>
                          <a:effectLst/>
                          <a:latin typeface="Times New Roman" pitchFamily="18" charset="0"/>
                          <a:ea typeface="Calibri"/>
                          <a:cs typeface="Times New Roman" pitchFamily="18" charset="0"/>
                        </a:rPr>
                        <a:t>N, %</a:t>
                      </a:r>
                      <a:endParaRPr lang="pt-BR" sz="1800" dirty="0">
                        <a:effectLst/>
                        <a:latin typeface="Times New Roman" pitchFamily="18" charset="0"/>
                        <a:ea typeface="Calibri"/>
                        <a:cs typeface="Times New Roman" pitchFamily="18" charset="0"/>
                      </a:endParaRPr>
                    </a:p>
                  </a:txBody>
                  <a:tcPr marL="39511" marR="39511" marT="0" marB="0" anchor="ctr">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marL="36195" algn="ctr">
                        <a:lnSpc>
                          <a:spcPct val="115000"/>
                        </a:lnSpc>
                        <a:spcAft>
                          <a:spcPts val="0"/>
                        </a:spcAft>
                      </a:pPr>
                      <a:r>
                        <a:rPr lang="en-GB" sz="1800" dirty="0" smtClean="0">
                          <a:solidFill>
                            <a:srgbClr val="000000"/>
                          </a:solidFill>
                          <a:effectLst/>
                          <a:latin typeface="Times New Roman" pitchFamily="18" charset="0"/>
                          <a:ea typeface="Calibri"/>
                          <a:cs typeface="Times New Roman" pitchFamily="18" charset="0"/>
                        </a:rPr>
                        <a:t>15,4</a:t>
                      </a:r>
                      <a:endParaRPr lang="pt-BR" sz="1800" dirty="0">
                        <a:effectLst/>
                        <a:latin typeface="Times New Roman" pitchFamily="18" charset="0"/>
                        <a:ea typeface="Calibri"/>
                        <a:cs typeface="Times New Roman" pitchFamily="18" charset="0"/>
                      </a:endParaRPr>
                    </a:p>
                  </a:txBody>
                  <a:tcPr marL="39511" marR="39511" marT="0" marB="0" anchor="ctr">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marL="36195" algn="ctr">
                        <a:lnSpc>
                          <a:spcPct val="115000"/>
                        </a:lnSpc>
                        <a:spcAft>
                          <a:spcPts val="0"/>
                        </a:spcAft>
                      </a:pPr>
                      <a:r>
                        <a:rPr lang="en-GB" sz="1800" dirty="0" smtClean="0">
                          <a:solidFill>
                            <a:srgbClr val="000000"/>
                          </a:solidFill>
                          <a:effectLst/>
                          <a:latin typeface="Times New Roman" pitchFamily="18" charset="0"/>
                          <a:ea typeface="Calibri"/>
                          <a:cs typeface="Times New Roman" pitchFamily="18" charset="0"/>
                        </a:rPr>
                        <a:t>24,2</a:t>
                      </a:r>
                      <a:endParaRPr lang="pt-BR" sz="1800" dirty="0">
                        <a:effectLst/>
                        <a:latin typeface="Times New Roman" pitchFamily="18" charset="0"/>
                        <a:ea typeface="Calibri"/>
                        <a:cs typeface="Times New Roman" pitchFamily="18" charset="0"/>
                      </a:endParaRPr>
                    </a:p>
                  </a:txBody>
                  <a:tcPr marL="39511" marR="39511" marT="0" marB="0" anchor="ctr">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marL="36195" algn="ctr">
                        <a:lnSpc>
                          <a:spcPct val="115000"/>
                        </a:lnSpc>
                        <a:spcAft>
                          <a:spcPts val="0"/>
                        </a:spcAft>
                      </a:pPr>
                      <a:r>
                        <a:rPr lang="en-GB" sz="1800" dirty="0">
                          <a:solidFill>
                            <a:srgbClr val="000000"/>
                          </a:solidFill>
                          <a:effectLst/>
                          <a:latin typeface="Times New Roman" pitchFamily="18" charset="0"/>
                          <a:ea typeface="Calibri"/>
                          <a:cs typeface="Times New Roman" pitchFamily="18" charset="0"/>
                        </a:rPr>
                        <a:t>12,31</a:t>
                      </a:r>
                      <a:endParaRPr lang="pt-BR" sz="1800" dirty="0">
                        <a:effectLst/>
                        <a:latin typeface="Times New Roman" pitchFamily="18" charset="0"/>
                        <a:ea typeface="Calibri"/>
                        <a:cs typeface="Times New Roman" pitchFamily="18" charset="0"/>
                      </a:endParaRPr>
                    </a:p>
                  </a:txBody>
                  <a:tcPr marL="39511" marR="39511" marT="0" marB="0" anchor="ctr">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marL="36195" algn="ctr">
                        <a:lnSpc>
                          <a:spcPct val="115000"/>
                        </a:lnSpc>
                        <a:spcAft>
                          <a:spcPts val="0"/>
                        </a:spcAft>
                      </a:pPr>
                      <a:r>
                        <a:rPr lang="pt-BR" sz="1800" dirty="0">
                          <a:effectLst/>
                          <a:latin typeface="Times New Roman" pitchFamily="18" charset="0"/>
                          <a:ea typeface="Calibri"/>
                          <a:cs typeface="Times New Roman" pitchFamily="18" charset="0"/>
                        </a:rPr>
                        <a:t>&lt;0,01</a:t>
                      </a:r>
                    </a:p>
                  </a:txBody>
                  <a:tcPr marL="39511" marR="39511" marT="0" marB="0" anchor="ctr">
                    <a:lnL>
                      <a:noFill/>
                    </a:lnL>
                    <a:lnR>
                      <a:noFill/>
                    </a:lnR>
                    <a:lnT>
                      <a:noFill/>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xmlns="" val="10006"/>
                  </a:ext>
                </a:extLst>
              </a:tr>
            </a:tbl>
          </a:graphicData>
        </a:graphic>
      </p:graphicFrame>
      <p:sp>
        <p:nvSpPr>
          <p:cNvPr id="8" name="Título 1"/>
          <p:cNvSpPr>
            <a:spLocks noGrp="1"/>
          </p:cNvSpPr>
          <p:nvPr>
            <p:ph type="title"/>
          </p:nvPr>
        </p:nvSpPr>
        <p:spPr>
          <a:xfrm>
            <a:off x="467544" y="548680"/>
            <a:ext cx="8435280" cy="762000"/>
          </a:xfrm>
        </p:spPr>
        <p:txBody>
          <a:bodyPr>
            <a:normAutofit/>
          </a:bodyPr>
          <a:lstStyle/>
          <a:p>
            <a:pPr algn="ctr"/>
            <a:r>
              <a:rPr lang="pt-BR" b="1" dirty="0" smtClean="0">
                <a:solidFill>
                  <a:schemeClr val="tx1"/>
                </a:solidFill>
                <a:latin typeface="Comic Sans MS" panose="030F0702030302020204" pitchFamily="66" charset="0"/>
              </a:rPr>
              <a:t>Balanço de Nitrogênio</a:t>
            </a:r>
            <a:endParaRPr lang="pt-BR" b="1" dirty="0">
              <a:solidFill>
                <a:schemeClr val="tx1"/>
              </a:solidFill>
              <a:latin typeface="Comic Sans MS" panose="030F0702030302020204" pitchFamily="66" charset="0"/>
            </a:endParaRPr>
          </a:p>
        </p:txBody>
      </p:sp>
      <p:pic>
        <p:nvPicPr>
          <p:cNvPr id="4" name="Imagem 3">
            <a:extLst>
              <a:ext uri="{FF2B5EF4-FFF2-40B4-BE49-F238E27FC236}">
                <a16:creationId xmlns:a16="http://schemas.microsoft.com/office/drawing/2014/main" xmln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236131"/>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0" y="381000"/>
            <a:ext cx="9144000" cy="447943"/>
          </a:xfrm>
          <a:prstGeom prst="rect">
            <a:avLst/>
          </a:prstGeom>
          <a:solidFill>
            <a:srgbClr val="008080"/>
          </a:solidFill>
          <a:ln w="9525">
            <a:noFill/>
            <a:miter lim="800000"/>
            <a:headEnd/>
            <a:tailEnd/>
          </a:ln>
        </p:spPr>
        <p:txBody>
          <a:bodyPr>
            <a:spAutoFit/>
          </a:bodyPr>
          <a:lstStyle/>
          <a:p>
            <a:pPr algn="ctr"/>
            <a:r>
              <a:rPr lang="en-US" sz="2311" b="1" i="1" dirty="0" err="1">
                <a:solidFill>
                  <a:prstClr val="white"/>
                </a:solidFill>
                <a:latin typeface="Arial "/>
                <a:cs typeface="Arial" pitchFamily="34" charset="0"/>
              </a:rPr>
              <a:t>Balanço</a:t>
            </a:r>
            <a:r>
              <a:rPr lang="en-US" sz="2311" b="1" i="1" dirty="0">
                <a:solidFill>
                  <a:prstClr val="white"/>
                </a:solidFill>
                <a:latin typeface="Arial "/>
                <a:cs typeface="Arial" pitchFamily="34" charset="0"/>
              </a:rPr>
              <a:t> de </a:t>
            </a:r>
            <a:r>
              <a:rPr lang="en-US" sz="2311" b="1" i="1" dirty="0" err="1">
                <a:solidFill>
                  <a:prstClr val="white"/>
                </a:solidFill>
                <a:latin typeface="Arial "/>
                <a:cs typeface="Arial" pitchFamily="34" charset="0"/>
              </a:rPr>
              <a:t>Nitrogênio</a:t>
            </a:r>
            <a:endParaRPr lang="en-US" sz="2311" b="1" i="1" dirty="0">
              <a:solidFill>
                <a:prstClr val="white"/>
              </a:solidFill>
              <a:latin typeface="Arial "/>
              <a:cs typeface="Arial" pitchFamily="34" charset="0"/>
            </a:endParaRPr>
          </a:p>
        </p:txBody>
      </p:sp>
      <p:sp>
        <p:nvSpPr>
          <p:cNvPr id="6" name="TextBox 4"/>
          <p:cNvSpPr txBox="1">
            <a:spLocks noChangeArrowheads="1"/>
          </p:cNvSpPr>
          <p:nvPr/>
        </p:nvSpPr>
        <p:spPr bwMode="auto">
          <a:xfrm>
            <a:off x="0" y="6043259"/>
            <a:ext cx="9144000" cy="447943"/>
          </a:xfrm>
          <a:prstGeom prst="rect">
            <a:avLst/>
          </a:prstGeom>
          <a:solidFill>
            <a:srgbClr val="008080"/>
          </a:solidFill>
          <a:ln w="9525">
            <a:noFill/>
            <a:miter lim="800000"/>
            <a:headEnd/>
            <a:tailEnd/>
          </a:ln>
        </p:spPr>
        <p:txBody>
          <a:bodyPr>
            <a:spAutoFit/>
          </a:bodyPr>
          <a:lstStyle/>
          <a:p>
            <a:pPr algn="ctr"/>
            <a:endParaRPr lang="en-US" sz="2311" b="1" i="1" dirty="0">
              <a:solidFill>
                <a:prstClr val="white"/>
              </a:solidFill>
              <a:latin typeface="Arial "/>
              <a:cs typeface="Arial" pitchFamily="34" charset="0"/>
            </a:endParaRPr>
          </a:p>
        </p:txBody>
      </p:sp>
      <p:sp>
        <p:nvSpPr>
          <p:cNvPr id="3" name="Espaço Reservado para Conteúdo 2"/>
          <p:cNvSpPr>
            <a:spLocks noGrp="1"/>
          </p:cNvSpPr>
          <p:nvPr>
            <p:ph idx="1"/>
          </p:nvPr>
        </p:nvSpPr>
        <p:spPr>
          <a:xfrm>
            <a:off x="457201" y="990600"/>
            <a:ext cx="8229600" cy="4835882"/>
          </a:xfrm>
        </p:spPr>
        <p:txBody>
          <a:bodyPr>
            <a:noAutofit/>
          </a:bodyPr>
          <a:lstStyle/>
          <a:p>
            <a:r>
              <a:rPr lang="pt-BR" sz="1956" dirty="0">
                <a:latin typeface="Times New Roman" pitchFamily="18" charset="0"/>
                <a:cs typeface="Times New Roman" pitchFamily="18" charset="0"/>
              </a:rPr>
              <a:t>Dietas BASE sugerem perda de N-urinário ~20% menor em relação dieta TOPO.</a:t>
            </a:r>
          </a:p>
          <a:p>
            <a:endParaRPr lang="pt-BR" sz="1956" dirty="0">
              <a:latin typeface="Times New Roman" pitchFamily="18" charset="0"/>
              <a:cs typeface="Times New Roman" pitchFamily="18" charset="0"/>
            </a:endParaRPr>
          </a:p>
          <a:p>
            <a:r>
              <a:rPr lang="pt-BR" sz="1956" dirty="0">
                <a:latin typeface="Times New Roman" pitchFamily="18" charset="0"/>
                <a:cs typeface="Times New Roman" pitchFamily="18" charset="0"/>
              </a:rPr>
              <a:t>Resultou em menos 11,6 Kg N/vaca/ano.</a:t>
            </a:r>
          </a:p>
          <a:p>
            <a:pPr marL="0" indent="0" algn="r">
              <a:buNone/>
            </a:pPr>
            <a:endParaRPr lang="pt-BR" sz="1956" dirty="0">
              <a:latin typeface="Times New Roman" pitchFamily="18" charset="0"/>
              <a:cs typeface="Times New Roman" pitchFamily="18" charset="0"/>
            </a:endParaRPr>
          </a:p>
          <a:p>
            <a:pPr marL="0" indent="0" algn="r">
              <a:buNone/>
            </a:pPr>
            <a:r>
              <a:rPr lang="pt-BR" sz="1956" u="sng" dirty="0">
                <a:latin typeface="Times New Roman" pitchFamily="18" charset="0"/>
                <a:cs typeface="Times New Roman" pitchFamily="18" charset="0"/>
              </a:rPr>
              <a:t>Perspectiva de aquecimento global</a:t>
            </a:r>
          </a:p>
          <a:p>
            <a:r>
              <a:rPr lang="pt-BR" sz="1956" dirty="0">
                <a:latin typeface="Times New Roman" pitchFamily="18" charset="0"/>
                <a:cs typeface="Times New Roman" pitchFamily="18" charset="0"/>
              </a:rPr>
              <a:t>Resulta em &lt;0,35 kg N</a:t>
            </a:r>
            <a:r>
              <a:rPr lang="pt-BR" sz="1956" baseline="-25000" dirty="0">
                <a:latin typeface="Times New Roman" pitchFamily="18" charset="0"/>
                <a:cs typeface="Times New Roman" pitchFamily="18" charset="0"/>
              </a:rPr>
              <a:t>2</a:t>
            </a:r>
            <a:r>
              <a:rPr lang="pt-BR" sz="1956" dirty="0">
                <a:latin typeface="Times New Roman" pitchFamily="18" charset="0"/>
                <a:cs typeface="Times New Roman" pitchFamily="18" charset="0"/>
              </a:rPr>
              <a:t>O/vaca/ano.</a:t>
            </a:r>
          </a:p>
          <a:p>
            <a:r>
              <a:rPr lang="pt-BR" sz="1956" dirty="0">
                <a:latin typeface="Times New Roman" pitchFamily="18" charset="0"/>
                <a:cs typeface="Times New Roman" pitchFamily="18" charset="0"/>
              </a:rPr>
              <a:t>Equivalente a 124 kg CO</a:t>
            </a:r>
            <a:r>
              <a:rPr lang="pt-BR" sz="1956" baseline="30000" dirty="0">
                <a:latin typeface="Times New Roman" pitchFamily="18" charset="0"/>
                <a:cs typeface="Times New Roman" pitchFamily="18" charset="0"/>
              </a:rPr>
              <a:t>2</a:t>
            </a:r>
            <a:r>
              <a:rPr lang="pt-BR" sz="1956" dirty="0">
                <a:latin typeface="Times New Roman" pitchFamily="18" charset="0"/>
                <a:cs typeface="Times New Roman" pitchFamily="18" charset="0"/>
              </a:rPr>
              <a:t>-eq/vaca/ano    (IPCC, 2006).</a:t>
            </a:r>
          </a:p>
          <a:p>
            <a:endParaRPr lang="pt-BR" sz="1956" dirty="0">
              <a:latin typeface="Times New Roman" pitchFamily="18" charset="0"/>
              <a:cs typeface="Times New Roman" pitchFamily="18" charset="0"/>
            </a:endParaRPr>
          </a:p>
          <a:p>
            <a:pPr marL="0" indent="0" algn="r">
              <a:buNone/>
            </a:pPr>
            <a:r>
              <a:rPr lang="pt-BR" sz="1956" u="sng" dirty="0">
                <a:latin typeface="Times New Roman" pitchFamily="18" charset="0"/>
                <a:cs typeface="Times New Roman" pitchFamily="18" charset="0"/>
              </a:rPr>
              <a:t>Em última análise</a:t>
            </a:r>
          </a:p>
          <a:p>
            <a:endParaRPr lang="pt-BR" sz="1956" dirty="0">
              <a:latin typeface="Times New Roman" pitchFamily="18" charset="0"/>
              <a:cs typeface="Times New Roman" pitchFamily="18" charset="0"/>
            </a:endParaRPr>
          </a:p>
          <a:p>
            <a:r>
              <a:rPr lang="pt-BR" sz="1956" dirty="0">
                <a:latin typeface="Times New Roman" pitchFamily="18" charset="0"/>
                <a:cs typeface="Times New Roman" pitchFamily="18" charset="0"/>
              </a:rPr>
              <a:t>Dietas com silagem da BASE, pode tornar-se opção de manejo sustentável para propriedades leiteiras buscando adequação à legislação ambiental.</a:t>
            </a:r>
          </a:p>
        </p:txBody>
      </p:sp>
      <p:pic>
        <p:nvPicPr>
          <p:cNvPr id="7" name="Imagem 6">
            <a:extLst>
              <a:ext uri="{FF2B5EF4-FFF2-40B4-BE49-F238E27FC236}">
                <a16:creationId xmlns:a16="http://schemas.microsoft.com/office/drawing/2014/main" xmln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1465"/>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23528" y="1844824"/>
            <a:ext cx="8229600" cy="4785395"/>
          </a:xfrm>
        </p:spPr>
        <p:txBody>
          <a:bodyPr>
            <a:normAutofit/>
          </a:bodyPr>
          <a:lstStyle/>
          <a:p>
            <a:pPr algn="just"/>
            <a:r>
              <a:rPr lang="pt-BR" sz="2800" dirty="0">
                <a:latin typeface="Times New Roman" pitchFamily="18" charset="0"/>
                <a:cs typeface="Times New Roman" pitchFamily="18" charset="0"/>
              </a:rPr>
              <a:t>Híbrido: </a:t>
            </a:r>
            <a:r>
              <a:rPr lang="pt-BR" sz="2800" dirty="0" smtClean="0">
                <a:latin typeface="Times New Roman" pitchFamily="18" charset="0"/>
                <a:cs typeface="Times New Roman" pitchFamily="18" charset="0"/>
              </a:rPr>
              <a:t>Down 2B688HR</a:t>
            </a:r>
            <a:endParaRPr lang="pt-BR" sz="2800" dirty="0">
              <a:latin typeface="Times New Roman" pitchFamily="18" charset="0"/>
              <a:cs typeface="Times New Roman" pitchFamily="18" charset="0"/>
            </a:endParaRPr>
          </a:p>
          <a:p>
            <a:pPr algn="just"/>
            <a:r>
              <a:rPr lang="pt-BR" sz="2800" dirty="0" smtClean="0">
                <a:latin typeface="Times New Roman" pitchFamily="18" charset="0"/>
                <a:cs typeface="Times New Roman" pitchFamily="18" charset="0"/>
              </a:rPr>
              <a:t>Colheita</a:t>
            </a:r>
            <a:r>
              <a:rPr lang="pt-BR" sz="2800" dirty="0">
                <a:latin typeface="Times New Roman" pitchFamily="18" charset="0"/>
                <a:cs typeface="Times New Roman" pitchFamily="18" charset="0"/>
              </a:rPr>
              <a:t>: </a:t>
            </a:r>
            <a:r>
              <a:rPr lang="pt-BR" sz="2800" dirty="0" smtClean="0">
                <a:latin typeface="Times New Roman" pitchFamily="18" charset="0"/>
                <a:cs typeface="Times New Roman" pitchFamily="18" charset="0"/>
              </a:rPr>
              <a:t>35 </a:t>
            </a:r>
            <a:r>
              <a:rPr lang="pt-BR" sz="2800" dirty="0">
                <a:latin typeface="Times New Roman" pitchFamily="18" charset="0"/>
                <a:cs typeface="Times New Roman" pitchFamily="18" charset="0"/>
              </a:rPr>
              <a:t>% de </a:t>
            </a:r>
            <a:r>
              <a:rPr lang="pt-BR" sz="2800" dirty="0" smtClean="0">
                <a:latin typeface="Times New Roman" pitchFamily="18" charset="0"/>
                <a:cs typeface="Times New Roman" pitchFamily="18" charset="0"/>
              </a:rPr>
              <a:t>MS</a:t>
            </a:r>
          </a:p>
          <a:p>
            <a:pPr algn="just"/>
            <a:r>
              <a:rPr lang="pt-BR" sz="2800" dirty="0">
                <a:latin typeface="Times New Roman" pitchFamily="18" charset="0"/>
                <a:cs typeface="Times New Roman" pitchFamily="18" charset="0"/>
              </a:rPr>
              <a:t>Tempo de armazenagem: </a:t>
            </a:r>
            <a:r>
              <a:rPr lang="pt-BR" sz="2800" dirty="0" smtClean="0">
                <a:latin typeface="Times New Roman" pitchFamily="18" charset="0"/>
                <a:cs typeface="Times New Roman" pitchFamily="18" charset="0"/>
              </a:rPr>
              <a:t>220 dias</a:t>
            </a:r>
          </a:p>
          <a:p>
            <a:pPr algn="just"/>
            <a:endParaRPr lang="pt-BR" sz="2800" dirty="0">
              <a:latin typeface="Times New Roman" pitchFamily="18" charset="0"/>
              <a:cs typeface="Times New Roman" pitchFamily="18" charset="0"/>
            </a:endParaRPr>
          </a:p>
          <a:p>
            <a:pPr algn="just"/>
            <a:r>
              <a:rPr lang="pt-BR" sz="2800" dirty="0" smtClean="0">
                <a:latin typeface="Times New Roman" pitchFamily="18" charset="0"/>
                <a:cs typeface="Times New Roman" pitchFamily="18" charset="0"/>
              </a:rPr>
              <a:t>20 vacas holandesas, DEL ≈ 200d, em DQL</a:t>
            </a:r>
          </a:p>
          <a:p>
            <a:pPr algn="just"/>
            <a:endParaRPr lang="pt-BR" sz="2800" dirty="0">
              <a:latin typeface="Times New Roman" pitchFamily="18" charset="0"/>
              <a:cs typeface="Times New Roman" pitchFamily="18" charset="0"/>
            </a:endParaRPr>
          </a:p>
          <a:p>
            <a:pPr algn="just"/>
            <a:r>
              <a:rPr lang="pt-BR" sz="2800" dirty="0" smtClean="0">
                <a:latin typeface="Times New Roman" pitchFamily="18" charset="0"/>
                <a:cs typeface="Times New Roman" pitchFamily="18" charset="0"/>
              </a:rPr>
              <a:t>2 Alturas do painel: </a:t>
            </a:r>
            <a:r>
              <a:rPr lang="pt-BR" sz="2800" b="1" dirty="0" smtClean="0">
                <a:latin typeface="Times New Roman" pitchFamily="18" charset="0"/>
                <a:cs typeface="Times New Roman" pitchFamily="18" charset="0"/>
              </a:rPr>
              <a:t>Topo</a:t>
            </a:r>
            <a:r>
              <a:rPr lang="pt-BR" sz="2800" dirty="0" smtClean="0">
                <a:latin typeface="Times New Roman" pitchFamily="18" charset="0"/>
                <a:cs typeface="Times New Roman" pitchFamily="18" charset="0"/>
              </a:rPr>
              <a:t> e </a:t>
            </a:r>
            <a:r>
              <a:rPr lang="pt-BR" sz="2800" b="1" dirty="0" smtClean="0">
                <a:latin typeface="Times New Roman" pitchFamily="18" charset="0"/>
                <a:cs typeface="Times New Roman" pitchFamily="18" charset="0"/>
              </a:rPr>
              <a:t>Base</a:t>
            </a:r>
          </a:p>
          <a:p>
            <a:pPr algn="just"/>
            <a:r>
              <a:rPr lang="pt-BR" sz="2800" dirty="0" smtClean="0">
                <a:latin typeface="Times New Roman" pitchFamily="18" charset="0"/>
                <a:cs typeface="Times New Roman" pitchFamily="18" charset="0"/>
              </a:rPr>
              <a:t>2 Níveis de </a:t>
            </a:r>
            <a:r>
              <a:rPr lang="pt-BR" sz="2800" b="1" dirty="0" smtClean="0">
                <a:latin typeface="Times New Roman" pitchFamily="18" charset="0"/>
                <a:cs typeface="Times New Roman" pitchFamily="18" charset="0"/>
              </a:rPr>
              <a:t>inclusão de silagem (F:C)</a:t>
            </a:r>
            <a:r>
              <a:rPr lang="pt-BR" sz="2800" dirty="0" smtClean="0">
                <a:latin typeface="Times New Roman" pitchFamily="18" charset="0"/>
                <a:cs typeface="Times New Roman" pitchFamily="18" charset="0"/>
              </a:rPr>
              <a:t>:</a:t>
            </a:r>
            <a:r>
              <a:rPr lang="pt-BR" sz="2800" b="1" dirty="0" smtClean="0">
                <a:latin typeface="Times New Roman" pitchFamily="18" charset="0"/>
                <a:cs typeface="Times New Roman" pitchFamily="18" charset="0"/>
              </a:rPr>
              <a:t> 50%</a:t>
            </a:r>
          </a:p>
          <a:p>
            <a:pPr marL="0" indent="0" algn="just">
              <a:buNone/>
            </a:pPr>
            <a:r>
              <a:rPr lang="pt-BR" sz="2800" dirty="0">
                <a:latin typeface="Times New Roman" pitchFamily="18" charset="0"/>
                <a:cs typeface="Times New Roman" pitchFamily="18" charset="0"/>
              </a:rPr>
              <a:t>	</a:t>
            </a:r>
            <a:r>
              <a:rPr lang="pt-BR" sz="2800" dirty="0" smtClean="0">
                <a:latin typeface="Times New Roman" pitchFamily="18" charset="0"/>
                <a:cs typeface="Times New Roman" pitchFamily="18" charset="0"/>
              </a:rPr>
              <a:t>				                 </a:t>
            </a:r>
            <a:r>
              <a:rPr lang="pt-BR" sz="2800" b="1" dirty="0" smtClean="0">
                <a:latin typeface="Times New Roman" pitchFamily="18" charset="0"/>
                <a:cs typeface="Times New Roman" pitchFamily="18" charset="0"/>
              </a:rPr>
              <a:t>60%</a:t>
            </a:r>
            <a:endParaRPr lang="pt-BR" sz="2800" b="1" dirty="0">
              <a:latin typeface="Times New Roman" pitchFamily="18" charset="0"/>
              <a:cs typeface="Times New Roman" pitchFamily="18" charset="0"/>
            </a:endParaRPr>
          </a:p>
          <a:p>
            <a:pPr algn="just"/>
            <a:endParaRPr lang="pt-BR" sz="2800" dirty="0">
              <a:latin typeface="Times New Roman" pitchFamily="18" charset="0"/>
              <a:cs typeface="Times New Roman" pitchFamily="18" charset="0"/>
            </a:endParaRPr>
          </a:p>
          <a:p>
            <a:endParaRPr lang="pt-BR" sz="2800" dirty="0"/>
          </a:p>
        </p:txBody>
      </p:sp>
      <p:sp>
        <p:nvSpPr>
          <p:cNvPr id="4" name="Título 1"/>
          <p:cNvSpPr txBox="1">
            <a:spLocks/>
          </p:cNvSpPr>
          <p:nvPr/>
        </p:nvSpPr>
        <p:spPr>
          <a:xfrm>
            <a:off x="-396552" y="-3089"/>
            <a:ext cx="82296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3600" b="1" dirty="0" smtClean="0">
                <a:solidFill>
                  <a:prstClr val="black"/>
                </a:solidFill>
                <a:latin typeface="Comic Sans MS" panose="030F0702030302020204" pitchFamily="66" charset="0"/>
              </a:rPr>
              <a:t>  </a:t>
            </a:r>
          </a:p>
          <a:p>
            <a:r>
              <a:rPr lang="pt-BR" sz="3600" b="1" dirty="0" smtClean="0">
                <a:solidFill>
                  <a:prstClr val="black"/>
                </a:solidFill>
                <a:latin typeface="Comic Sans MS" panose="030F0702030302020204" pitchFamily="66" charset="0"/>
              </a:rPr>
              <a:t> </a:t>
            </a:r>
          </a:p>
          <a:p>
            <a:r>
              <a:rPr lang="pt-BR" sz="3600" b="1" dirty="0" err="1" smtClean="0">
                <a:solidFill>
                  <a:prstClr val="black"/>
                </a:solidFill>
                <a:latin typeface="Comic Sans MS" panose="030F0702030302020204" pitchFamily="66" charset="0"/>
              </a:rPr>
              <a:t>Pasetti</a:t>
            </a:r>
            <a:r>
              <a:rPr lang="pt-BR" sz="3600" b="1" dirty="0" smtClean="0">
                <a:solidFill>
                  <a:prstClr val="black"/>
                </a:solidFill>
                <a:latin typeface="Comic Sans MS" panose="030F0702030302020204" pitchFamily="66" charset="0"/>
              </a:rPr>
              <a:t> (2014)</a:t>
            </a:r>
            <a:br>
              <a:rPr lang="pt-BR" sz="3600" b="1" dirty="0" smtClean="0">
                <a:solidFill>
                  <a:prstClr val="black"/>
                </a:solidFill>
                <a:latin typeface="Comic Sans MS" panose="030F0702030302020204" pitchFamily="66" charset="0"/>
              </a:rPr>
            </a:br>
            <a:endParaRPr lang="pt-BR" sz="3600" b="1" dirty="0">
              <a:solidFill>
                <a:prstClr val="black"/>
              </a:solidFill>
              <a:latin typeface="Comic Sans MS" panose="030F0702030302020204" pitchFamily="66" charset="0"/>
            </a:endParaRPr>
          </a:p>
        </p:txBody>
      </p:sp>
      <p:grpSp>
        <p:nvGrpSpPr>
          <p:cNvPr id="7" name="Grupo 6"/>
          <p:cNvGrpSpPr/>
          <p:nvPr/>
        </p:nvGrpSpPr>
        <p:grpSpPr>
          <a:xfrm>
            <a:off x="5654297" y="908720"/>
            <a:ext cx="3507979" cy="2592288"/>
            <a:chOff x="5636021" y="908720"/>
            <a:chExt cx="3507979" cy="2592288"/>
          </a:xfrm>
        </p:grpSpPr>
        <p:pic>
          <p:nvPicPr>
            <p:cNvPr id="6" name="Imagem 5"/>
            <p:cNvPicPr/>
            <p:nvPr/>
          </p:nvPicPr>
          <p:blipFill rotWithShape="1">
            <a:blip r:embed="rId2" cstate="print"/>
            <a:srcRect l="37709" t="42296" r="22205" b="22659"/>
            <a:stretch/>
          </p:blipFill>
          <p:spPr bwMode="auto">
            <a:xfrm>
              <a:off x="5636021" y="1052736"/>
              <a:ext cx="3507979" cy="2448272"/>
            </a:xfrm>
            <a:prstGeom prst="rect">
              <a:avLst/>
            </a:prstGeom>
            <a:ln>
              <a:noFill/>
            </a:ln>
            <a:extLst>
              <a:ext uri="{53640926-AAD7-44D8-BBD7-CCE9431645EC}">
                <a14:shadowObscured xmlns:a14="http://schemas.microsoft.com/office/drawing/2010/main"/>
              </a:ext>
            </a:extLst>
          </p:spPr>
        </p:pic>
        <p:sp>
          <p:nvSpPr>
            <p:cNvPr id="2" name="CaixaDeTexto 1"/>
            <p:cNvSpPr txBox="1"/>
            <p:nvPr/>
          </p:nvSpPr>
          <p:spPr>
            <a:xfrm>
              <a:off x="8748464" y="908720"/>
              <a:ext cx="395536" cy="936104"/>
            </a:xfrm>
            <a:prstGeom prst="rect">
              <a:avLst/>
            </a:prstGeom>
            <a:solidFill>
              <a:schemeClr val="bg1"/>
            </a:solidFill>
          </p:spPr>
          <p:txBody>
            <a:bodyPr wrap="square" rtlCol="0">
              <a:spAutoFit/>
            </a:bodyPr>
            <a:lstStyle/>
            <a:p>
              <a:endParaRPr lang="pt-BR" dirty="0">
                <a:solidFill>
                  <a:prstClr val="black"/>
                </a:solidFill>
              </a:endParaRPr>
            </a:p>
          </p:txBody>
        </p:sp>
      </p:grpSp>
      <p:pic>
        <p:nvPicPr>
          <p:cNvPr id="8" name="Imagem 7">
            <a:extLst>
              <a:ext uri="{FF2B5EF4-FFF2-40B4-BE49-F238E27FC236}">
                <a16:creationId xmlns:a16="http://schemas.microsoft.com/office/drawing/2014/main" xmln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17097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2"/>
          <a:stretch>
            <a:fillRect/>
          </a:stretch>
        </p:blipFill>
        <p:spPr>
          <a:xfrm>
            <a:off x="257662" y="1056564"/>
            <a:ext cx="7698713" cy="5396772"/>
          </a:xfrm>
          <a:prstGeom prst="rect">
            <a:avLst/>
          </a:prstGeom>
        </p:spPr>
      </p:pic>
      <p:sp>
        <p:nvSpPr>
          <p:cNvPr id="5" name="Retângulo 4"/>
          <p:cNvSpPr/>
          <p:nvPr/>
        </p:nvSpPr>
        <p:spPr>
          <a:xfrm>
            <a:off x="257661" y="615469"/>
            <a:ext cx="7698713" cy="400110"/>
          </a:xfrm>
          <a:prstGeom prst="rect">
            <a:avLst/>
          </a:prstGeom>
        </p:spPr>
        <p:txBody>
          <a:bodyPr wrap="square">
            <a:spAutoFit/>
          </a:bodyPr>
          <a:lstStyle/>
          <a:p>
            <a:r>
              <a:rPr lang="pt-BR" sz="2000" dirty="0">
                <a:solidFill>
                  <a:prstClr val="black"/>
                </a:solidFill>
                <a:cs typeface="Times New Roman" pitchFamily="18" charset="0"/>
              </a:rPr>
              <a:t>Composição </a:t>
            </a:r>
            <a:r>
              <a:rPr lang="pt-BR" sz="2000" dirty="0" smtClean="0">
                <a:solidFill>
                  <a:prstClr val="black"/>
                </a:solidFill>
                <a:cs typeface="Times New Roman" pitchFamily="18" charset="0"/>
              </a:rPr>
              <a:t>e distribuição de partículas das dietas experimentais</a:t>
            </a:r>
            <a:endParaRPr lang="pt-BR" sz="2000" b="1" dirty="0">
              <a:solidFill>
                <a:prstClr val="black"/>
              </a:solidFill>
              <a:cs typeface="Times New Roman" pitchFamily="18" charset="0"/>
            </a:endParaRPr>
          </a:p>
        </p:txBody>
      </p:sp>
      <p:pic>
        <p:nvPicPr>
          <p:cNvPr id="6" name="Imagem 5">
            <a:extLst>
              <a:ext uri="{FF2B5EF4-FFF2-40B4-BE49-F238E27FC236}">
                <a16:creationId xmlns:a16="http://schemas.microsoft.com/office/drawing/2014/main" xmln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1295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p:cNvSpPr>
            <a:spLocks noGrp="1"/>
          </p:cNvSpPr>
          <p:nvPr>
            <p:ph type="title"/>
          </p:nvPr>
        </p:nvSpPr>
        <p:spPr>
          <a:xfrm>
            <a:off x="251520" y="476672"/>
            <a:ext cx="8229600" cy="762000"/>
          </a:xfrm>
        </p:spPr>
        <p:txBody>
          <a:bodyPr/>
          <a:lstStyle/>
          <a:p>
            <a:pPr algn="ctr"/>
            <a:r>
              <a:rPr lang="pt-BR" b="1" dirty="0" smtClean="0">
                <a:solidFill>
                  <a:schemeClr val="tx1"/>
                </a:solidFill>
                <a:latin typeface="Comic Sans MS" panose="030F0702030302020204" pitchFamily="66" charset="0"/>
              </a:rPr>
              <a:t>Consumo, kg/d</a:t>
            </a:r>
            <a:endParaRPr lang="pt-BR" b="1" dirty="0">
              <a:solidFill>
                <a:schemeClr val="tx1"/>
              </a:solidFill>
              <a:latin typeface="Comic Sans MS" panose="030F0702030302020204" pitchFamily="66" charset="0"/>
            </a:endParaRPr>
          </a:p>
        </p:txBody>
      </p:sp>
      <p:sp>
        <p:nvSpPr>
          <p:cNvPr id="2" name="Retângulo 1"/>
          <p:cNvSpPr/>
          <p:nvPr/>
        </p:nvSpPr>
        <p:spPr>
          <a:xfrm>
            <a:off x="6972619" y="5949280"/>
            <a:ext cx="1501565" cy="369332"/>
          </a:xfrm>
          <a:prstGeom prst="rect">
            <a:avLst/>
          </a:prstGeom>
        </p:spPr>
        <p:txBody>
          <a:bodyPr wrap="none">
            <a:spAutoFit/>
          </a:bodyPr>
          <a:lstStyle/>
          <a:p>
            <a:r>
              <a:rPr lang="pt-BR" b="1" dirty="0" err="1">
                <a:solidFill>
                  <a:prstClr val="black"/>
                </a:solidFill>
              </a:rPr>
              <a:t>Pasetti</a:t>
            </a:r>
            <a:r>
              <a:rPr lang="pt-BR" b="1" dirty="0">
                <a:solidFill>
                  <a:prstClr val="black"/>
                </a:solidFill>
              </a:rPr>
              <a:t> (2014)</a:t>
            </a:r>
            <a:endParaRPr lang="pt-BR" dirty="0">
              <a:solidFill>
                <a:prstClr val="black"/>
              </a:solidFill>
            </a:endParaRPr>
          </a:p>
        </p:txBody>
      </p:sp>
      <p:pic>
        <p:nvPicPr>
          <p:cNvPr id="6" name="Imagem 5"/>
          <p:cNvPicPr>
            <a:picLocks noChangeAspect="1"/>
          </p:cNvPicPr>
          <p:nvPr/>
        </p:nvPicPr>
        <p:blipFill>
          <a:blip r:embed="rId2"/>
          <a:stretch>
            <a:fillRect/>
          </a:stretch>
        </p:blipFill>
        <p:spPr>
          <a:xfrm>
            <a:off x="692179" y="1395288"/>
            <a:ext cx="7589985" cy="4553992"/>
          </a:xfrm>
          <a:prstGeom prst="rect">
            <a:avLst/>
          </a:prstGeom>
        </p:spPr>
      </p:pic>
      <p:sp>
        <p:nvSpPr>
          <p:cNvPr id="3" name="CaixaDeTexto 2"/>
          <p:cNvSpPr txBox="1"/>
          <p:nvPr/>
        </p:nvSpPr>
        <p:spPr>
          <a:xfrm>
            <a:off x="827584" y="5644231"/>
            <a:ext cx="4680520" cy="923330"/>
          </a:xfrm>
          <a:prstGeom prst="rect">
            <a:avLst/>
          </a:prstGeom>
          <a:noFill/>
        </p:spPr>
        <p:txBody>
          <a:bodyPr wrap="square" rtlCol="0">
            <a:spAutoFit/>
          </a:bodyPr>
          <a:lstStyle/>
          <a:p>
            <a:r>
              <a:rPr lang="pt-BR" dirty="0" smtClean="0">
                <a:solidFill>
                  <a:prstClr val="black"/>
                </a:solidFill>
              </a:rPr>
              <a:t>P-valor: </a:t>
            </a:r>
          </a:p>
          <a:p>
            <a:r>
              <a:rPr lang="pt-BR" dirty="0" smtClean="0">
                <a:solidFill>
                  <a:prstClr val="black"/>
                </a:solidFill>
              </a:rPr>
              <a:t>Efeito de Local do Painel: &lt;0,01</a:t>
            </a:r>
          </a:p>
          <a:p>
            <a:r>
              <a:rPr lang="pt-BR" dirty="0" smtClean="0">
                <a:solidFill>
                  <a:prstClr val="black"/>
                </a:solidFill>
              </a:rPr>
              <a:t>Efeito de F:C </a:t>
            </a:r>
            <a:r>
              <a:rPr lang="pt-BR" dirty="0">
                <a:solidFill>
                  <a:prstClr val="black"/>
                </a:solidFill>
              </a:rPr>
              <a:t>&lt;</a:t>
            </a:r>
            <a:r>
              <a:rPr lang="pt-BR" dirty="0" smtClean="0">
                <a:solidFill>
                  <a:prstClr val="black"/>
                </a:solidFill>
              </a:rPr>
              <a:t>0,01</a:t>
            </a:r>
            <a:endParaRPr lang="pt-BR" dirty="0">
              <a:solidFill>
                <a:prstClr val="black"/>
              </a:solidFill>
            </a:endParaRPr>
          </a:p>
        </p:txBody>
      </p:sp>
      <p:pic>
        <p:nvPicPr>
          <p:cNvPr id="7" name="Imagem 6">
            <a:extLst>
              <a:ext uri="{FF2B5EF4-FFF2-40B4-BE49-F238E27FC236}">
                <a16:creationId xmlns:a16="http://schemas.microsoft.com/office/drawing/2014/main" xmln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29299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755576" y="905141"/>
            <a:ext cx="3960440" cy="762000"/>
          </a:xfrm>
        </p:spPr>
        <p:txBody>
          <a:bodyPr>
            <a:normAutofit/>
          </a:bodyPr>
          <a:lstStyle/>
          <a:p>
            <a:pPr algn="ctr"/>
            <a:r>
              <a:rPr lang="pt-BR" sz="2800" b="1" dirty="0" smtClean="0">
                <a:latin typeface="Comic Sans MS" panose="030F0702030302020204" pitchFamily="66" charset="0"/>
              </a:rPr>
              <a:t>Ácido acético</a:t>
            </a:r>
            <a:endParaRPr lang="pt-BR" sz="2800" b="1" dirty="0">
              <a:solidFill>
                <a:schemeClr val="tx1"/>
              </a:solidFill>
              <a:latin typeface="Comic Sans MS" panose="030F0702030302020204" pitchFamily="66" charset="0"/>
            </a:endParaRPr>
          </a:p>
        </p:txBody>
      </p:sp>
      <p:sp>
        <p:nvSpPr>
          <p:cNvPr id="6" name="Retângulo 5"/>
          <p:cNvSpPr/>
          <p:nvPr/>
        </p:nvSpPr>
        <p:spPr>
          <a:xfrm>
            <a:off x="6933600" y="5445224"/>
            <a:ext cx="1501565" cy="369332"/>
          </a:xfrm>
          <a:prstGeom prst="rect">
            <a:avLst/>
          </a:prstGeom>
        </p:spPr>
        <p:txBody>
          <a:bodyPr wrap="none">
            <a:spAutoFit/>
          </a:bodyPr>
          <a:lstStyle/>
          <a:p>
            <a:r>
              <a:rPr lang="pt-BR" b="1" dirty="0" err="1">
                <a:solidFill>
                  <a:prstClr val="black"/>
                </a:solidFill>
              </a:rPr>
              <a:t>Pasetti</a:t>
            </a:r>
            <a:r>
              <a:rPr lang="pt-BR" b="1" dirty="0">
                <a:solidFill>
                  <a:prstClr val="black"/>
                </a:solidFill>
              </a:rPr>
              <a:t> (2014)</a:t>
            </a:r>
            <a:endParaRPr lang="pt-BR" dirty="0">
              <a:solidFill>
                <a:prstClr val="black"/>
              </a:solidFill>
            </a:endParaRPr>
          </a:p>
        </p:txBody>
      </p:sp>
      <p:pic>
        <p:nvPicPr>
          <p:cNvPr id="8" name="Imagem 7"/>
          <p:cNvPicPr>
            <a:picLocks noChangeAspect="1"/>
          </p:cNvPicPr>
          <p:nvPr/>
        </p:nvPicPr>
        <p:blipFill>
          <a:blip r:embed="rId3"/>
          <a:stretch>
            <a:fillRect/>
          </a:stretch>
        </p:blipFill>
        <p:spPr>
          <a:xfrm>
            <a:off x="251520" y="1772815"/>
            <a:ext cx="4301888" cy="2786643"/>
          </a:xfrm>
          <a:prstGeom prst="rect">
            <a:avLst/>
          </a:prstGeom>
        </p:spPr>
      </p:pic>
      <p:pic>
        <p:nvPicPr>
          <p:cNvPr id="9" name="Imagem 8"/>
          <p:cNvPicPr>
            <a:picLocks noChangeAspect="1"/>
          </p:cNvPicPr>
          <p:nvPr/>
        </p:nvPicPr>
        <p:blipFill>
          <a:blip r:embed="rId4"/>
          <a:stretch>
            <a:fillRect/>
          </a:stretch>
        </p:blipFill>
        <p:spPr>
          <a:xfrm>
            <a:off x="4716016" y="1757588"/>
            <a:ext cx="4435168" cy="2758666"/>
          </a:xfrm>
          <a:prstGeom prst="rect">
            <a:avLst/>
          </a:prstGeom>
        </p:spPr>
      </p:pic>
      <p:sp>
        <p:nvSpPr>
          <p:cNvPr id="10" name="Título 1"/>
          <p:cNvSpPr txBox="1">
            <a:spLocks/>
          </p:cNvSpPr>
          <p:nvPr/>
        </p:nvSpPr>
        <p:spPr>
          <a:xfrm>
            <a:off x="4811732" y="828618"/>
            <a:ext cx="396044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800" b="1" dirty="0" smtClean="0">
                <a:solidFill>
                  <a:prstClr val="black"/>
                </a:solidFill>
                <a:latin typeface="Comic Sans MS" panose="030F0702030302020204" pitchFamily="66" charset="0"/>
              </a:rPr>
              <a:t>1,2-propanodiol</a:t>
            </a:r>
            <a:endParaRPr lang="pt-BR" sz="2800" b="1" dirty="0">
              <a:solidFill>
                <a:prstClr val="black"/>
              </a:solidFill>
              <a:latin typeface="Comic Sans MS" panose="030F0702030302020204" pitchFamily="66" charset="0"/>
            </a:endParaRPr>
          </a:p>
        </p:txBody>
      </p:sp>
      <p:pic>
        <p:nvPicPr>
          <p:cNvPr id="7" name="Imagem 6">
            <a:extLst>
              <a:ext uri="{FF2B5EF4-FFF2-40B4-BE49-F238E27FC236}">
                <a16:creationId xmlns:a16="http://schemas.microsoft.com/office/drawing/2014/main" xmlns="" id="{DC06F48B-3E76-4C1F-8A4D-A2DBE50B96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www.zootecnia.esalq.usp.br/sites/default/files/styles/noticia_largura_150/public/labnussiolog.jpg?itok=aF5hjhV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83172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539552" y="332656"/>
            <a:ext cx="8229600" cy="762000"/>
          </a:xfrm>
          <a:prstGeom prst="rect">
            <a:avLst/>
          </a:prstGeom>
        </p:spPr>
        <p:txBody>
          <a:bodyPr vert="horz" lIns="70338" tIns="35169" rIns="70338" bIns="35169"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pt-BR" sz="4400" b="1" dirty="0">
                <a:solidFill>
                  <a:prstClr val="black"/>
                </a:solidFill>
                <a:latin typeface="Comic Sans MS" panose="030F0702030302020204" pitchFamily="66" charset="0"/>
              </a:rPr>
              <a:t>Produção de leite, kg/d</a:t>
            </a:r>
          </a:p>
        </p:txBody>
      </p:sp>
      <p:sp>
        <p:nvSpPr>
          <p:cNvPr id="7" name="Retângulo 6"/>
          <p:cNvSpPr/>
          <p:nvPr/>
        </p:nvSpPr>
        <p:spPr>
          <a:xfrm>
            <a:off x="6972619" y="5949280"/>
            <a:ext cx="1501565" cy="369332"/>
          </a:xfrm>
          <a:prstGeom prst="rect">
            <a:avLst/>
          </a:prstGeom>
        </p:spPr>
        <p:txBody>
          <a:bodyPr wrap="none">
            <a:spAutoFit/>
          </a:bodyPr>
          <a:lstStyle/>
          <a:p>
            <a:r>
              <a:rPr lang="pt-BR" b="1" dirty="0" err="1">
                <a:solidFill>
                  <a:prstClr val="black"/>
                </a:solidFill>
              </a:rPr>
              <a:t>Pasetti</a:t>
            </a:r>
            <a:r>
              <a:rPr lang="pt-BR" b="1" dirty="0">
                <a:solidFill>
                  <a:prstClr val="black"/>
                </a:solidFill>
              </a:rPr>
              <a:t> (2014)</a:t>
            </a:r>
            <a:endParaRPr lang="pt-BR" dirty="0">
              <a:solidFill>
                <a:prstClr val="black"/>
              </a:solidFill>
            </a:endParaRPr>
          </a:p>
        </p:txBody>
      </p:sp>
      <p:sp>
        <p:nvSpPr>
          <p:cNvPr id="9" name="CaixaDeTexto 8"/>
          <p:cNvSpPr txBox="1"/>
          <p:nvPr/>
        </p:nvSpPr>
        <p:spPr>
          <a:xfrm>
            <a:off x="683568" y="5487615"/>
            <a:ext cx="4680520" cy="923330"/>
          </a:xfrm>
          <a:prstGeom prst="rect">
            <a:avLst/>
          </a:prstGeom>
          <a:noFill/>
        </p:spPr>
        <p:txBody>
          <a:bodyPr wrap="square" rtlCol="0">
            <a:spAutoFit/>
          </a:bodyPr>
          <a:lstStyle/>
          <a:p>
            <a:r>
              <a:rPr lang="pt-BR" dirty="0" smtClean="0">
                <a:solidFill>
                  <a:prstClr val="black"/>
                </a:solidFill>
              </a:rPr>
              <a:t>P-valor: </a:t>
            </a:r>
          </a:p>
          <a:p>
            <a:r>
              <a:rPr lang="pt-BR" dirty="0" smtClean="0">
                <a:solidFill>
                  <a:prstClr val="black"/>
                </a:solidFill>
              </a:rPr>
              <a:t>Efeito de Local do Painel: &lt;0,01</a:t>
            </a:r>
          </a:p>
          <a:p>
            <a:r>
              <a:rPr lang="pt-BR" dirty="0" smtClean="0">
                <a:solidFill>
                  <a:prstClr val="black"/>
                </a:solidFill>
              </a:rPr>
              <a:t>Efeito de F:C : 0,04</a:t>
            </a:r>
            <a:endParaRPr lang="pt-BR" dirty="0">
              <a:solidFill>
                <a:prstClr val="black"/>
              </a:solidFill>
            </a:endParaRPr>
          </a:p>
        </p:txBody>
      </p:sp>
      <p:pic>
        <p:nvPicPr>
          <p:cNvPr id="10" name="Imagem 9"/>
          <p:cNvPicPr>
            <a:picLocks noChangeAspect="1"/>
          </p:cNvPicPr>
          <p:nvPr/>
        </p:nvPicPr>
        <p:blipFill>
          <a:blip r:embed="rId2"/>
          <a:stretch>
            <a:fillRect/>
          </a:stretch>
        </p:blipFill>
        <p:spPr>
          <a:xfrm>
            <a:off x="1403648" y="1556792"/>
            <a:ext cx="6600732" cy="3960440"/>
          </a:xfrm>
          <a:prstGeom prst="rect">
            <a:avLst/>
          </a:prstGeom>
        </p:spPr>
      </p:pic>
      <p:pic>
        <p:nvPicPr>
          <p:cNvPr id="8" name="Imagem 7">
            <a:extLst>
              <a:ext uri="{FF2B5EF4-FFF2-40B4-BE49-F238E27FC236}">
                <a16:creationId xmlns:a16="http://schemas.microsoft.com/office/drawing/2014/main" xmln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384917"/>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244584" y="379620"/>
            <a:ext cx="8229600" cy="762000"/>
          </a:xfrm>
        </p:spPr>
        <p:txBody>
          <a:bodyPr/>
          <a:lstStyle/>
          <a:p>
            <a:pPr algn="ctr"/>
            <a:r>
              <a:rPr lang="pt-BR" b="1" dirty="0" smtClean="0">
                <a:solidFill>
                  <a:schemeClr val="tx1"/>
                </a:solidFill>
                <a:latin typeface="Comic Sans MS" panose="030F0702030302020204" pitchFamily="66" charset="0"/>
              </a:rPr>
              <a:t>Eficiência </a:t>
            </a:r>
            <a:r>
              <a:rPr lang="pt-BR" b="1" dirty="0" smtClean="0">
                <a:latin typeface="Comic Sans MS" panose="030F0702030302020204" pitchFamily="66" charset="0"/>
              </a:rPr>
              <a:t>energética</a:t>
            </a:r>
            <a:endParaRPr lang="pt-BR" b="1" dirty="0">
              <a:solidFill>
                <a:schemeClr val="tx1"/>
              </a:solidFill>
              <a:latin typeface="Comic Sans MS" panose="030F0702030302020204" pitchFamily="66" charset="0"/>
            </a:endParaRPr>
          </a:p>
        </p:txBody>
      </p:sp>
      <p:sp>
        <p:nvSpPr>
          <p:cNvPr id="5" name="Retângulo 4"/>
          <p:cNvSpPr/>
          <p:nvPr/>
        </p:nvSpPr>
        <p:spPr>
          <a:xfrm>
            <a:off x="6972619" y="5949280"/>
            <a:ext cx="1501565" cy="369332"/>
          </a:xfrm>
          <a:prstGeom prst="rect">
            <a:avLst/>
          </a:prstGeom>
        </p:spPr>
        <p:txBody>
          <a:bodyPr wrap="none">
            <a:spAutoFit/>
          </a:bodyPr>
          <a:lstStyle/>
          <a:p>
            <a:r>
              <a:rPr lang="pt-BR" b="1" dirty="0" err="1">
                <a:solidFill>
                  <a:prstClr val="black"/>
                </a:solidFill>
              </a:rPr>
              <a:t>Pasetti</a:t>
            </a:r>
            <a:r>
              <a:rPr lang="pt-BR" b="1" dirty="0">
                <a:solidFill>
                  <a:prstClr val="black"/>
                </a:solidFill>
              </a:rPr>
              <a:t> (2014)</a:t>
            </a:r>
            <a:endParaRPr lang="pt-BR" dirty="0">
              <a:solidFill>
                <a:prstClr val="black"/>
              </a:solidFill>
            </a:endParaRPr>
          </a:p>
        </p:txBody>
      </p:sp>
      <p:pic>
        <p:nvPicPr>
          <p:cNvPr id="6" name="Imagem 5"/>
          <p:cNvPicPr>
            <a:picLocks noChangeAspect="1"/>
          </p:cNvPicPr>
          <p:nvPr/>
        </p:nvPicPr>
        <p:blipFill>
          <a:blip r:embed="rId2"/>
          <a:stretch>
            <a:fillRect/>
          </a:stretch>
        </p:blipFill>
        <p:spPr>
          <a:xfrm>
            <a:off x="1086972" y="1487373"/>
            <a:ext cx="6725388" cy="4029859"/>
          </a:xfrm>
          <a:prstGeom prst="rect">
            <a:avLst/>
          </a:prstGeom>
        </p:spPr>
      </p:pic>
      <p:sp>
        <p:nvSpPr>
          <p:cNvPr id="10" name="CaixaDeTexto 9"/>
          <p:cNvSpPr txBox="1"/>
          <p:nvPr/>
        </p:nvSpPr>
        <p:spPr>
          <a:xfrm>
            <a:off x="683568" y="5487615"/>
            <a:ext cx="4680520" cy="923330"/>
          </a:xfrm>
          <a:prstGeom prst="rect">
            <a:avLst/>
          </a:prstGeom>
          <a:noFill/>
        </p:spPr>
        <p:txBody>
          <a:bodyPr wrap="square" rtlCol="0">
            <a:spAutoFit/>
          </a:bodyPr>
          <a:lstStyle/>
          <a:p>
            <a:r>
              <a:rPr lang="pt-BR" dirty="0" smtClean="0">
                <a:solidFill>
                  <a:prstClr val="black"/>
                </a:solidFill>
              </a:rPr>
              <a:t>P-valor: </a:t>
            </a:r>
          </a:p>
          <a:p>
            <a:r>
              <a:rPr lang="pt-BR" dirty="0" smtClean="0">
                <a:solidFill>
                  <a:prstClr val="black"/>
                </a:solidFill>
              </a:rPr>
              <a:t>Efeito de Local do Painel: 0,37</a:t>
            </a:r>
          </a:p>
          <a:p>
            <a:r>
              <a:rPr lang="pt-BR" dirty="0" smtClean="0">
                <a:solidFill>
                  <a:prstClr val="black"/>
                </a:solidFill>
              </a:rPr>
              <a:t>Efeito de F:C : </a:t>
            </a:r>
            <a:r>
              <a:rPr lang="pt-BR" dirty="0">
                <a:solidFill>
                  <a:prstClr val="black"/>
                </a:solidFill>
              </a:rPr>
              <a:t>&lt;0,01</a:t>
            </a:r>
          </a:p>
        </p:txBody>
      </p:sp>
      <p:pic>
        <p:nvPicPr>
          <p:cNvPr id="7" name="Imagem 6">
            <a:extLst>
              <a:ext uri="{FF2B5EF4-FFF2-40B4-BE49-F238E27FC236}">
                <a16:creationId xmlns:a16="http://schemas.microsoft.com/office/drawing/2014/main" xmln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62056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2636912"/>
            <a:ext cx="8229600" cy="3489251"/>
          </a:xfrm>
        </p:spPr>
        <p:txBody>
          <a:bodyPr>
            <a:normAutofit/>
          </a:bodyPr>
          <a:lstStyle/>
          <a:p>
            <a:pPr marL="0" indent="0" algn="ctr">
              <a:buNone/>
            </a:pPr>
            <a:r>
              <a:rPr lang="pt-BR" sz="4800" b="1" dirty="0" smtClean="0"/>
              <a:t>ESTRATÉGIAS DE VEDAÇÃO</a:t>
            </a:r>
            <a:endParaRPr lang="pt-BR" sz="4800" b="1" dirty="0"/>
          </a:p>
        </p:txBody>
      </p:sp>
      <p:pic>
        <p:nvPicPr>
          <p:cNvPr id="4" name="Imagem 3">
            <a:extLst>
              <a:ext uri="{FF2B5EF4-FFF2-40B4-BE49-F238E27FC236}">
                <a16:creationId xmlns:a16="http://schemas.microsoft.com/office/drawing/2014/main" xmlns="" id="{DC06F48B-3E76-4C1F-8A4D-A2DBE50B96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http://www.zootecnia.esalq.usp.br/sites/default/files/styles/noticia_largura_150/public/labnussiolog.jpg?itok=aF5hjhV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397121"/>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481438" y="1058337"/>
            <a:ext cx="82296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3200" b="1" dirty="0" smtClean="0">
                <a:solidFill>
                  <a:prstClr val="black"/>
                </a:solidFill>
                <a:latin typeface="Comic Sans MS" panose="030F0702030302020204" pitchFamily="66" charset="0"/>
              </a:rPr>
              <a:t>  </a:t>
            </a:r>
          </a:p>
          <a:p>
            <a:r>
              <a:rPr lang="pt-BR" sz="3200" b="1" dirty="0" smtClean="0">
                <a:solidFill>
                  <a:prstClr val="black"/>
                </a:solidFill>
                <a:latin typeface="Comic Sans MS" panose="030F0702030302020204" pitchFamily="66" charset="0"/>
              </a:rPr>
              <a:t> </a:t>
            </a:r>
          </a:p>
          <a:p>
            <a:r>
              <a:rPr lang="pt-BR" sz="3200" b="1" dirty="0" smtClean="0">
                <a:solidFill>
                  <a:prstClr val="black"/>
                </a:solidFill>
                <a:latin typeface="Comic Sans MS" panose="030F0702030302020204" pitchFamily="66" charset="0"/>
              </a:rPr>
              <a:t>Machado (2020b – dados não publicados)</a:t>
            </a:r>
            <a:br>
              <a:rPr lang="pt-BR" sz="3200" b="1" dirty="0" smtClean="0">
                <a:solidFill>
                  <a:prstClr val="black"/>
                </a:solidFill>
                <a:latin typeface="Comic Sans MS" panose="030F0702030302020204" pitchFamily="66" charset="0"/>
              </a:rPr>
            </a:br>
            <a:endParaRPr lang="pt-BR" sz="3200" b="1" dirty="0">
              <a:solidFill>
                <a:prstClr val="black"/>
              </a:solidFill>
              <a:latin typeface="Comic Sans MS" panose="030F0702030302020204" pitchFamily="66" charset="0"/>
            </a:endParaRPr>
          </a:p>
        </p:txBody>
      </p:sp>
      <p:sp>
        <p:nvSpPr>
          <p:cNvPr id="4" name="Retângulo 3"/>
          <p:cNvSpPr/>
          <p:nvPr/>
        </p:nvSpPr>
        <p:spPr>
          <a:xfrm>
            <a:off x="579562" y="2204864"/>
            <a:ext cx="8765561" cy="3490186"/>
          </a:xfrm>
          <a:prstGeom prst="rect">
            <a:avLst/>
          </a:prstGeom>
        </p:spPr>
        <p:txBody>
          <a:bodyPr wrap="square">
            <a:spAutoFit/>
          </a:bodyPr>
          <a:lstStyle/>
          <a:p>
            <a:pPr marL="214313" indent="-214313" algn="just">
              <a:lnSpc>
                <a:spcPct val="115000"/>
              </a:lnSpc>
              <a:buFont typeface="Arial" panose="020B0604020202020204" pitchFamily="34" charset="0"/>
              <a:buChar char="•"/>
            </a:pPr>
            <a:r>
              <a:rPr lang="pt-BR" sz="2400" dirty="0" smtClean="0">
                <a:solidFill>
                  <a:prstClr val="black"/>
                </a:solidFill>
                <a:latin typeface="Arial" panose="020B0604020202020204" pitchFamily="34" charset="0"/>
                <a:cs typeface="Arial" panose="020B0604020202020204" pitchFamily="34" charset="0"/>
              </a:rPr>
              <a:t>FZEA – USP, cultura de milho com ≈ </a:t>
            </a:r>
            <a:r>
              <a:rPr lang="pt-BR" sz="2400" dirty="0" smtClean="0">
                <a:solidFill>
                  <a:srgbClr val="000000"/>
                </a:solidFill>
                <a:latin typeface="Arial" panose="020B0604020202020204" pitchFamily="34" charset="0"/>
                <a:ea typeface="Calibri" panose="020F0502020204030204" pitchFamily="34" charset="0"/>
              </a:rPr>
              <a:t>32</a:t>
            </a:r>
            <a:r>
              <a:rPr lang="pt-BR" sz="2400" dirty="0">
                <a:solidFill>
                  <a:srgbClr val="000000"/>
                </a:solidFill>
                <a:latin typeface="Arial" panose="020B0604020202020204" pitchFamily="34" charset="0"/>
                <a:ea typeface="Calibri" panose="020F0502020204030204" pitchFamily="34" charset="0"/>
              </a:rPr>
              <a:t>% de </a:t>
            </a:r>
            <a:r>
              <a:rPr lang="pt-BR" sz="2400" dirty="0" smtClean="0">
                <a:solidFill>
                  <a:srgbClr val="000000"/>
                </a:solidFill>
                <a:latin typeface="Arial" panose="020B0604020202020204" pitchFamily="34" charset="0"/>
                <a:ea typeface="Calibri" panose="020F0502020204030204" pitchFamily="34" charset="0"/>
              </a:rPr>
              <a:t>MS</a:t>
            </a:r>
          </a:p>
          <a:p>
            <a:pPr marL="214313" indent="-214313" algn="just">
              <a:lnSpc>
                <a:spcPct val="115000"/>
              </a:lnSpc>
              <a:buFont typeface="Arial" panose="020B0604020202020204" pitchFamily="34" charset="0"/>
              <a:buChar char="•"/>
            </a:pPr>
            <a:endParaRPr lang="pt-BR" sz="2400" dirty="0">
              <a:solidFill>
                <a:srgbClr val="000000"/>
              </a:solidFill>
              <a:latin typeface="Arial" panose="020B0604020202020204" pitchFamily="34" charset="0"/>
              <a:ea typeface="Calibri" panose="020F0502020204030204" pitchFamily="34" charset="0"/>
            </a:endParaRPr>
          </a:p>
          <a:p>
            <a:pPr marL="285750" indent="-285750" algn="just">
              <a:lnSpc>
                <a:spcPct val="115000"/>
              </a:lnSpc>
              <a:buFont typeface="Arial" panose="020B0604020202020204" pitchFamily="34" charset="0"/>
              <a:buChar char="•"/>
            </a:pPr>
            <a:r>
              <a:rPr lang="pt-BR" sz="2400" dirty="0">
                <a:solidFill>
                  <a:srgbClr val="000000"/>
                </a:solidFill>
                <a:latin typeface="Arial" panose="020B0604020202020204" pitchFamily="34" charset="0"/>
                <a:ea typeface="Calibri" panose="020F0502020204030204" pitchFamily="34" charset="0"/>
                <a:cs typeface="Arial" panose="020B0604020202020204" pitchFamily="34" charset="0"/>
              </a:rPr>
              <a:t>64 bovinos </a:t>
            </a:r>
            <a:r>
              <a:rPr lang="pt-BR"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Nelore </a:t>
            </a:r>
            <a:r>
              <a:rPr lang="pt-BR" sz="2400" dirty="0">
                <a:solidFill>
                  <a:prstClr val="black"/>
                </a:solidFill>
                <a:latin typeface="Arial" panose="020B0604020202020204" pitchFamily="34" charset="0"/>
                <a:cs typeface="Arial" panose="020B0604020202020204" pitchFamily="34" charset="0"/>
              </a:rPr>
              <a:t>(PV inicial = 456 ± 42,8 kg) </a:t>
            </a:r>
            <a:endParaRPr lang="pt-BR" sz="2400" dirty="0" smtClean="0">
              <a:solidFill>
                <a:prstClr val="black"/>
              </a:solidFill>
              <a:latin typeface="Arial" panose="020B0604020202020204" pitchFamily="34" charset="0"/>
              <a:cs typeface="Arial" panose="020B0604020202020204" pitchFamily="34" charset="0"/>
            </a:endParaRPr>
          </a:p>
          <a:p>
            <a:pPr marL="285750" indent="-285750" algn="just">
              <a:lnSpc>
                <a:spcPct val="115000"/>
              </a:lnSpc>
              <a:buFont typeface="Arial" panose="020B0604020202020204" pitchFamily="34" charset="0"/>
              <a:buChar char="•"/>
            </a:pPr>
            <a:endParaRPr lang="pt-BR" sz="2400" dirty="0">
              <a:solidFill>
                <a:prstClr val="black"/>
              </a:solidFill>
              <a:latin typeface="Arial" panose="020B0604020202020204" pitchFamily="34" charset="0"/>
              <a:cs typeface="Arial" panose="020B0604020202020204" pitchFamily="34" charset="0"/>
              <a:sym typeface="Wingdings" panose="05000000000000000000" pitchFamily="2" charset="2"/>
            </a:endParaRPr>
          </a:p>
          <a:p>
            <a:pPr marL="214313" indent="-214313" algn="just">
              <a:lnSpc>
                <a:spcPct val="115000"/>
              </a:lnSpc>
              <a:buFont typeface="Arial" panose="020B0604020202020204" pitchFamily="34" charset="0"/>
              <a:buChar char="•"/>
            </a:pPr>
            <a:r>
              <a:rPr lang="pt-BR" sz="2400" dirty="0" smtClean="0">
                <a:solidFill>
                  <a:srgbClr val="000000"/>
                </a:solidFill>
                <a:latin typeface="Arial" panose="020B0604020202020204" pitchFamily="34" charset="0"/>
                <a:ea typeface="Calibri" panose="020F0502020204030204" pitchFamily="34" charset="0"/>
              </a:rPr>
              <a:t>Confinamento de </a:t>
            </a:r>
            <a:r>
              <a:rPr lang="pt-BR" sz="2400" dirty="0" smtClean="0">
                <a:solidFill>
                  <a:prstClr val="black"/>
                </a:solidFill>
                <a:latin typeface="Arial" panose="020B0604020202020204" pitchFamily="34" charset="0"/>
                <a:cs typeface="Arial" panose="020B0604020202020204" pitchFamily="34" charset="0"/>
              </a:rPr>
              <a:t>90 dias em baia individual, em </a:t>
            </a:r>
            <a:r>
              <a:rPr lang="pt-BR" sz="2400" dirty="0" smtClean="0">
                <a:solidFill>
                  <a:srgbClr val="000000"/>
                </a:solidFill>
                <a:latin typeface="Arial" panose="020B0604020202020204" pitchFamily="34" charset="0"/>
                <a:ea typeface="Calibri" panose="020F0502020204030204" pitchFamily="34" charset="0"/>
              </a:rPr>
              <a:t>DBC </a:t>
            </a:r>
            <a:endParaRPr lang="pt-BR" sz="2400" dirty="0">
              <a:solidFill>
                <a:srgbClr val="000000"/>
              </a:solidFill>
              <a:latin typeface="Arial" panose="020B0604020202020204" pitchFamily="34" charset="0"/>
              <a:ea typeface="Times New Roman" panose="02020603050405020304" pitchFamily="18" charset="0"/>
            </a:endParaRPr>
          </a:p>
          <a:p>
            <a:pPr marL="214313" indent="-214313" algn="just">
              <a:lnSpc>
                <a:spcPct val="115000"/>
              </a:lnSpc>
              <a:buFont typeface="Arial" panose="020B0604020202020204" pitchFamily="34" charset="0"/>
              <a:buChar char="•"/>
            </a:pPr>
            <a:endParaRPr lang="pt-BR" sz="2400" dirty="0">
              <a:solidFill>
                <a:srgbClr val="000000"/>
              </a:solidFill>
              <a:latin typeface="Arial" panose="020B0604020202020204" pitchFamily="34" charset="0"/>
              <a:ea typeface="Times New Roman" panose="02020603050405020304" pitchFamily="18" charset="0"/>
            </a:endParaRPr>
          </a:p>
          <a:p>
            <a:pPr marL="214313" indent="-214313" algn="just">
              <a:lnSpc>
                <a:spcPct val="115000"/>
              </a:lnSpc>
              <a:buFont typeface="Arial" panose="020B0604020202020204" pitchFamily="34" charset="0"/>
              <a:buChar char="•"/>
            </a:pPr>
            <a:r>
              <a:rPr lang="pt-BR" sz="2400" dirty="0">
                <a:solidFill>
                  <a:srgbClr val="000000"/>
                </a:solidFill>
                <a:latin typeface="Arial" panose="020B0604020202020204" pitchFamily="34" charset="0"/>
                <a:ea typeface="Calibri" panose="020F0502020204030204" pitchFamily="34" charset="0"/>
              </a:rPr>
              <a:t>Dieta com 30% de volumoso e 70% de concentrados</a:t>
            </a:r>
            <a:endParaRPr lang="pt-BR" sz="2400" dirty="0">
              <a:solidFill>
                <a:srgbClr val="000000"/>
              </a:solidFill>
              <a:latin typeface="Arial" panose="020B0604020202020204" pitchFamily="34" charset="0"/>
              <a:ea typeface="Times New Roman" panose="02020603050405020304" pitchFamily="18" charset="0"/>
            </a:endParaRPr>
          </a:p>
          <a:p>
            <a:pPr marL="214313" indent="-214313" algn="just">
              <a:lnSpc>
                <a:spcPct val="115000"/>
              </a:lnSpc>
              <a:buFont typeface="Arial" panose="020B0604020202020204" pitchFamily="34" charset="0"/>
              <a:buChar char="•"/>
            </a:pPr>
            <a:endParaRPr lang="pt-BR" sz="2400" dirty="0">
              <a:solidFill>
                <a:srgbClr val="000000"/>
              </a:solidFill>
              <a:latin typeface="Arial" panose="020B0604020202020204" pitchFamily="34" charset="0"/>
              <a:ea typeface="Calibri" panose="020F0502020204030204" pitchFamily="34" charset="0"/>
            </a:endParaRPr>
          </a:p>
        </p:txBody>
      </p:sp>
      <p:pic>
        <p:nvPicPr>
          <p:cNvPr id="5" name="Imagem 4">
            <a:extLst>
              <a:ext uri="{FF2B5EF4-FFF2-40B4-BE49-F238E27FC236}">
                <a16:creationId xmlns:a16="http://schemas.microsoft.com/office/drawing/2014/main" xmlns="" id="{DC06F48B-3E76-4C1F-8A4D-A2DBE50B96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www.zootecnia.esalq.usp.br/sites/default/files/styles/noticia_largura_150/public/labnussiolog.jpg?itok=aF5hjhV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500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silage5.jpg"/>
          <p:cNvPicPr>
            <a:picLocks noChangeAspect="1"/>
          </p:cNvPicPr>
          <p:nvPr/>
        </p:nvPicPr>
        <p:blipFill>
          <a:blip r:embed="rId2" cstate="print"/>
          <a:stretch>
            <a:fillRect/>
          </a:stretch>
        </p:blipFill>
        <p:spPr>
          <a:xfrm>
            <a:off x="0" y="1000108"/>
            <a:ext cx="9144000" cy="5857916"/>
          </a:xfrm>
          <a:prstGeom prst="rect">
            <a:avLst/>
          </a:prstGeom>
        </p:spPr>
      </p:pic>
      <p:sp>
        <p:nvSpPr>
          <p:cNvPr id="3" name="CaixaDeTexto 2"/>
          <p:cNvSpPr txBox="1"/>
          <p:nvPr/>
        </p:nvSpPr>
        <p:spPr>
          <a:xfrm>
            <a:off x="71406" y="71414"/>
            <a:ext cx="9072594" cy="797654"/>
          </a:xfrm>
          <a:prstGeom prst="rect">
            <a:avLst/>
          </a:prstGeom>
          <a:noFill/>
        </p:spPr>
        <p:txBody>
          <a:bodyPr wrap="square" rtlCol="0">
            <a:spAutoFit/>
          </a:bodyPr>
          <a:lstStyle/>
          <a:p>
            <a:pPr>
              <a:lnSpc>
                <a:spcPts val="5500"/>
              </a:lnSpc>
            </a:pPr>
            <a:r>
              <a:rPr lang="en-US" sz="4500" b="1" dirty="0" smtClean="0">
                <a:effectLst>
                  <a:outerShdw blurRad="38100" dist="38100" dir="2700000" algn="tl">
                    <a:srgbClr val="000000">
                      <a:alpha val="43137"/>
                    </a:srgbClr>
                  </a:outerShdw>
                </a:effectLst>
              </a:rPr>
              <a:t>3.Lining bunker walls with plastic</a:t>
            </a:r>
          </a:p>
        </p:txBody>
      </p:sp>
      <p:sp>
        <p:nvSpPr>
          <p:cNvPr id="4" name="CaixaDeTexto 3"/>
          <p:cNvSpPr txBox="1"/>
          <p:nvPr/>
        </p:nvSpPr>
        <p:spPr>
          <a:xfrm>
            <a:off x="3643306" y="5000636"/>
            <a:ext cx="1177053" cy="553998"/>
          </a:xfrm>
          <a:prstGeom prst="rect">
            <a:avLst/>
          </a:prstGeom>
          <a:noFill/>
        </p:spPr>
        <p:txBody>
          <a:bodyPr wrap="none" rtlCol="0">
            <a:spAutoFit/>
          </a:bodyPr>
          <a:lstStyle/>
          <a:p>
            <a:r>
              <a:rPr lang="pt-BR" sz="3000" b="1" dirty="0" err="1" smtClean="0">
                <a:solidFill>
                  <a:srgbClr val="FFFF00"/>
                </a:solidFill>
              </a:rPr>
              <a:t>Step</a:t>
            </a:r>
            <a:r>
              <a:rPr lang="pt-BR" sz="3000" b="1" dirty="0" smtClean="0">
                <a:solidFill>
                  <a:srgbClr val="FFFF00"/>
                </a:solidFill>
              </a:rPr>
              <a:t> 3</a:t>
            </a:r>
            <a:endParaRPr lang="pt-BR" sz="3000" b="1" dirty="0">
              <a:solidFill>
                <a:srgbClr val="FFFF00"/>
              </a:solidFill>
            </a:endParaRPr>
          </a:p>
        </p:txBody>
      </p:sp>
      <p:cxnSp>
        <p:nvCxnSpPr>
          <p:cNvPr id="7" name="Conector de seta reta 6"/>
          <p:cNvCxnSpPr/>
          <p:nvPr/>
        </p:nvCxnSpPr>
        <p:spPr>
          <a:xfrm rot="16200000" flipH="1">
            <a:off x="2571736" y="3214686"/>
            <a:ext cx="2928958" cy="357190"/>
          </a:xfrm>
          <a:prstGeom prst="straightConnector1">
            <a:avLst/>
          </a:prstGeom>
          <a:ln w="3175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323528" y="1628800"/>
            <a:ext cx="8424936" cy="4764381"/>
          </a:xfrm>
          <a:prstGeom prst="rect">
            <a:avLst/>
          </a:prstGeom>
        </p:spPr>
        <p:txBody>
          <a:bodyPr wrap="square">
            <a:spAutoFit/>
          </a:bodyPr>
          <a:lstStyle/>
          <a:p>
            <a:pPr algn="just">
              <a:lnSpc>
                <a:spcPct val="115000"/>
              </a:lnSpc>
            </a:pPr>
            <a:r>
              <a:rPr lang="pt-BR" sz="2400" b="1" dirty="0" err="1">
                <a:solidFill>
                  <a:srgbClr val="FF0000"/>
                </a:solidFill>
                <a:ea typeface="Calibri" panose="020F0502020204030204" pitchFamily="34" charset="0"/>
                <a:cs typeface="Arial" panose="020B0604020202020204" pitchFamily="34" charset="0"/>
              </a:rPr>
              <a:t>BO+anti-UV</a:t>
            </a:r>
            <a:r>
              <a:rPr lang="pt-BR" sz="2400" dirty="0">
                <a:solidFill>
                  <a:srgbClr val="000000"/>
                </a:solidFill>
                <a:ea typeface="Calibri" panose="020F0502020204030204" pitchFamily="34" charset="0"/>
                <a:cs typeface="Arial" panose="020B0604020202020204" pitchFamily="34" charset="0"/>
              </a:rPr>
              <a:t>: </a:t>
            </a:r>
            <a:r>
              <a:rPr lang="pt-BR" sz="2400" dirty="0" smtClean="0">
                <a:solidFill>
                  <a:srgbClr val="000000"/>
                </a:solidFill>
                <a:ea typeface="Calibri" panose="020F0502020204030204" pitchFamily="34" charset="0"/>
                <a:cs typeface="Arial" panose="020B0604020202020204" pitchFamily="34" charset="0"/>
              </a:rPr>
              <a:t>B</a:t>
            </a:r>
            <a:r>
              <a:rPr lang="pt-BR" sz="2400" dirty="0" smtClean="0">
                <a:solidFill>
                  <a:prstClr val="black"/>
                </a:solidFill>
                <a:cs typeface="Arial" panose="020B0604020202020204" pitchFamily="34" charset="0"/>
              </a:rPr>
              <a:t>arreira </a:t>
            </a:r>
            <a:r>
              <a:rPr lang="pt-BR" sz="2400" dirty="0">
                <a:solidFill>
                  <a:prstClr val="black"/>
                </a:solidFill>
                <a:cs typeface="Arial" panose="020B0604020202020204" pitchFamily="34" charset="0"/>
              </a:rPr>
              <a:t>de oxigênio (45 </a:t>
            </a:r>
            <a:r>
              <a:rPr lang="pt-BR" sz="2400" dirty="0" err="1">
                <a:solidFill>
                  <a:prstClr val="black"/>
                </a:solidFill>
                <a:cs typeface="Arial" panose="020B0604020202020204" pitchFamily="34" charset="0"/>
              </a:rPr>
              <a:t>μm</a:t>
            </a:r>
            <a:r>
              <a:rPr lang="pt-BR" sz="2400" dirty="0">
                <a:solidFill>
                  <a:prstClr val="black"/>
                </a:solidFill>
                <a:cs typeface="Arial" panose="020B0604020202020204" pitchFamily="34" charset="0"/>
              </a:rPr>
              <a:t>) </a:t>
            </a:r>
            <a:r>
              <a:rPr lang="pt-BR" sz="2400" dirty="0" smtClean="0">
                <a:solidFill>
                  <a:prstClr val="black"/>
                </a:solidFill>
                <a:cs typeface="Arial" panose="020B0604020202020204" pitchFamily="34" charset="0"/>
              </a:rPr>
              <a:t>+ Manta </a:t>
            </a:r>
            <a:r>
              <a:rPr lang="pt-BR" sz="2400" dirty="0" err="1" smtClean="0">
                <a:solidFill>
                  <a:prstClr val="black"/>
                </a:solidFill>
                <a:cs typeface="Arial" panose="020B0604020202020204" pitchFamily="34" charset="0"/>
              </a:rPr>
              <a:t>anti-UV</a:t>
            </a:r>
            <a:endParaRPr lang="pt-BR" sz="2400" dirty="0" smtClean="0">
              <a:solidFill>
                <a:prstClr val="black"/>
              </a:solidFill>
              <a:cs typeface="Arial" panose="020B0604020202020204" pitchFamily="34" charset="0"/>
            </a:endParaRPr>
          </a:p>
          <a:p>
            <a:pPr algn="just">
              <a:lnSpc>
                <a:spcPct val="115000"/>
              </a:lnSpc>
            </a:pPr>
            <a:endParaRPr lang="pt-BR" sz="2400" dirty="0" smtClean="0">
              <a:solidFill>
                <a:prstClr val="black"/>
              </a:solidFill>
              <a:cs typeface="Arial" panose="020B0604020202020204" pitchFamily="34" charset="0"/>
            </a:endParaRPr>
          </a:p>
          <a:p>
            <a:pPr algn="just">
              <a:lnSpc>
                <a:spcPct val="115000"/>
              </a:lnSpc>
            </a:pPr>
            <a:r>
              <a:rPr lang="pt-BR" sz="2400" b="1" dirty="0">
                <a:solidFill>
                  <a:srgbClr val="FF0000"/>
                </a:solidFill>
                <a:ea typeface="Calibri" panose="020F0502020204030204" pitchFamily="34" charset="0"/>
                <a:cs typeface="Arial" panose="020B0604020202020204" pitchFamily="34" charset="0"/>
              </a:rPr>
              <a:t>BO+PE120:</a:t>
            </a:r>
            <a:r>
              <a:rPr lang="pt-BR" sz="2400" dirty="0">
                <a:solidFill>
                  <a:srgbClr val="000000"/>
                </a:solidFill>
                <a:ea typeface="Calibri" panose="020F0502020204030204" pitchFamily="34" charset="0"/>
                <a:cs typeface="Arial" panose="020B0604020202020204" pitchFamily="34" charset="0"/>
              </a:rPr>
              <a:t> </a:t>
            </a:r>
            <a:r>
              <a:rPr lang="pt-BR" sz="2400" dirty="0" smtClean="0">
                <a:solidFill>
                  <a:srgbClr val="000000"/>
                </a:solidFill>
                <a:ea typeface="Calibri" panose="020F0502020204030204" pitchFamily="34" charset="0"/>
                <a:cs typeface="Arial" panose="020B0604020202020204" pitchFamily="34" charset="0"/>
              </a:rPr>
              <a:t>B</a:t>
            </a:r>
            <a:r>
              <a:rPr lang="pt-BR" sz="2400" dirty="0" smtClean="0">
                <a:solidFill>
                  <a:prstClr val="black"/>
                </a:solidFill>
                <a:cs typeface="Arial" panose="020B0604020202020204" pitchFamily="34" charset="0"/>
              </a:rPr>
              <a:t>arreira </a:t>
            </a:r>
            <a:r>
              <a:rPr lang="pt-BR" sz="2400" dirty="0">
                <a:solidFill>
                  <a:prstClr val="black"/>
                </a:solidFill>
                <a:cs typeface="Arial" panose="020B0604020202020204" pitchFamily="34" charset="0"/>
              </a:rPr>
              <a:t>de oxigênio (45 </a:t>
            </a:r>
            <a:r>
              <a:rPr lang="pt-BR" sz="2400" dirty="0" err="1">
                <a:solidFill>
                  <a:prstClr val="black"/>
                </a:solidFill>
                <a:cs typeface="Arial" panose="020B0604020202020204" pitchFamily="34" charset="0"/>
              </a:rPr>
              <a:t>μm</a:t>
            </a:r>
            <a:r>
              <a:rPr lang="pt-BR" sz="2400" dirty="0" smtClean="0">
                <a:solidFill>
                  <a:prstClr val="black"/>
                </a:solidFill>
                <a:cs typeface="Arial" panose="020B0604020202020204" pitchFamily="34" charset="0"/>
              </a:rPr>
              <a:t>)+Polietileno </a:t>
            </a:r>
            <a:r>
              <a:rPr lang="pt-BR" sz="2400" dirty="0">
                <a:solidFill>
                  <a:prstClr val="black"/>
                </a:solidFill>
                <a:cs typeface="Arial" panose="020B0604020202020204" pitchFamily="34" charset="0"/>
              </a:rPr>
              <a:t>dupla-face (120 </a:t>
            </a:r>
            <a:r>
              <a:rPr lang="pt-BR" sz="2400" dirty="0" err="1">
                <a:solidFill>
                  <a:prstClr val="black"/>
                </a:solidFill>
                <a:cs typeface="Arial" panose="020B0604020202020204" pitchFamily="34" charset="0"/>
              </a:rPr>
              <a:t>μm</a:t>
            </a:r>
            <a:r>
              <a:rPr lang="pt-BR" sz="2400" dirty="0" smtClean="0">
                <a:solidFill>
                  <a:prstClr val="black"/>
                </a:solidFill>
                <a:cs typeface="Arial" panose="020B0604020202020204" pitchFamily="34" charset="0"/>
              </a:rPr>
              <a:t>)</a:t>
            </a:r>
          </a:p>
          <a:p>
            <a:pPr algn="just">
              <a:lnSpc>
                <a:spcPct val="115000"/>
              </a:lnSpc>
            </a:pPr>
            <a:endParaRPr lang="pt-BR" sz="2400" dirty="0" smtClean="0">
              <a:solidFill>
                <a:prstClr val="black"/>
              </a:solidFill>
              <a:cs typeface="Arial" panose="020B0604020202020204" pitchFamily="34" charset="0"/>
            </a:endParaRPr>
          </a:p>
          <a:p>
            <a:pPr algn="just">
              <a:lnSpc>
                <a:spcPct val="115000"/>
              </a:lnSpc>
            </a:pPr>
            <a:r>
              <a:rPr lang="pt-BR" sz="2400" b="1" dirty="0">
                <a:solidFill>
                  <a:srgbClr val="FF0000"/>
                </a:solidFill>
                <a:ea typeface="Calibri" panose="020F0502020204030204" pitchFamily="34" charset="0"/>
                <a:cs typeface="Arial" panose="020B0604020202020204" pitchFamily="34" charset="0"/>
              </a:rPr>
              <a:t>PE50+anti-UV: </a:t>
            </a:r>
            <a:r>
              <a:rPr lang="pt-BR" sz="2400" dirty="0">
                <a:solidFill>
                  <a:prstClr val="black"/>
                </a:solidFill>
                <a:ea typeface="Calibri" panose="020F0502020204030204" pitchFamily="34" charset="0"/>
                <a:cs typeface="Arial" panose="020B0604020202020204" pitchFamily="34" charset="0"/>
              </a:rPr>
              <a:t>P</a:t>
            </a:r>
            <a:r>
              <a:rPr lang="pt-BR" sz="2400" dirty="0" smtClean="0">
                <a:solidFill>
                  <a:prstClr val="black"/>
                </a:solidFill>
                <a:cs typeface="Arial" panose="020B0604020202020204" pitchFamily="34" charset="0"/>
              </a:rPr>
              <a:t>olietileno </a:t>
            </a:r>
            <a:r>
              <a:rPr lang="pt-BR" sz="2400" dirty="0">
                <a:solidFill>
                  <a:prstClr val="black"/>
                </a:solidFill>
                <a:cs typeface="Arial" panose="020B0604020202020204" pitchFamily="34" charset="0"/>
              </a:rPr>
              <a:t>(50 </a:t>
            </a:r>
            <a:r>
              <a:rPr lang="pt-BR" sz="2400" dirty="0" err="1">
                <a:solidFill>
                  <a:prstClr val="black"/>
                </a:solidFill>
                <a:cs typeface="Arial" panose="020B0604020202020204" pitchFamily="34" charset="0"/>
              </a:rPr>
              <a:t>μm</a:t>
            </a:r>
            <a:r>
              <a:rPr lang="pt-BR" sz="2400" dirty="0">
                <a:solidFill>
                  <a:prstClr val="black"/>
                </a:solidFill>
                <a:cs typeface="Arial" panose="020B0604020202020204" pitchFamily="34" charset="0"/>
              </a:rPr>
              <a:t>) </a:t>
            </a:r>
            <a:r>
              <a:rPr lang="pt-BR" sz="2400" dirty="0" smtClean="0">
                <a:solidFill>
                  <a:prstClr val="black"/>
                </a:solidFill>
                <a:cs typeface="Arial" panose="020B0604020202020204" pitchFamily="34" charset="0"/>
              </a:rPr>
              <a:t>+ Manta </a:t>
            </a:r>
            <a:r>
              <a:rPr lang="pt-BR" sz="2400" dirty="0" err="1" smtClean="0">
                <a:solidFill>
                  <a:prstClr val="black"/>
                </a:solidFill>
                <a:cs typeface="Arial" panose="020B0604020202020204" pitchFamily="34" charset="0"/>
              </a:rPr>
              <a:t>anti-UV</a:t>
            </a:r>
            <a:endParaRPr lang="pt-BR" sz="2400" dirty="0" smtClean="0">
              <a:solidFill>
                <a:prstClr val="black"/>
              </a:solidFill>
              <a:cs typeface="Arial" panose="020B0604020202020204" pitchFamily="34" charset="0"/>
            </a:endParaRPr>
          </a:p>
          <a:p>
            <a:pPr algn="just">
              <a:lnSpc>
                <a:spcPct val="115000"/>
              </a:lnSpc>
            </a:pPr>
            <a:endParaRPr lang="pt-BR" sz="2400" dirty="0" smtClean="0">
              <a:solidFill>
                <a:prstClr val="black"/>
              </a:solidFill>
              <a:cs typeface="Arial" panose="020B0604020202020204" pitchFamily="34" charset="0"/>
            </a:endParaRPr>
          </a:p>
          <a:p>
            <a:pPr algn="just">
              <a:lnSpc>
                <a:spcPct val="115000"/>
              </a:lnSpc>
            </a:pPr>
            <a:r>
              <a:rPr lang="pt-BR" sz="2400" b="1" dirty="0">
                <a:solidFill>
                  <a:srgbClr val="FF0000"/>
                </a:solidFill>
                <a:ea typeface="Calibri" panose="020F0502020204030204" pitchFamily="34" charset="0"/>
                <a:cs typeface="Arial" panose="020B0604020202020204" pitchFamily="34" charset="0"/>
              </a:rPr>
              <a:t>PE50+PE120: </a:t>
            </a:r>
            <a:r>
              <a:rPr lang="pt-BR" sz="2400" dirty="0" smtClean="0">
                <a:solidFill>
                  <a:prstClr val="black"/>
                </a:solidFill>
                <a:cs typeface="Arial" panose="020B0604020202020204" pitchFamily="34" charset="0"/>
              </a:rPr>
              <a:t>Polietileno </a:t>
            </a:r>
            <a:r>
              <a:rPr lang="pt-BR" sz="2400" dirty="0">
                <a:solidFill>
                  <a:prstClr val="black"/>
                </a:solidFill>
                <a:cs typeface="Arial" panose="020B0604020202020204" pitchFamily="34" charset="0"/>
              </a:rPr>
              <a:t>(50 </a:t>
            </a:r>
            <a:r>
              <a:rPr lang="pt-BR" sz="2400" dirty="0" err="1">
                <a:solidFill>
                  <a:prstClr val="black"/>
                </a:solidFill>
                <a:cs typeface="Arial" panose="020B0604020202020204" pitchFamily="34" charset="0"/>
              </a:rPr>
              <a:t>μm</a:t>
            </a:r>
            <a:r>
              <a:rPr lang="pt-BR" sz="2400" dirty="0">
                <a:solidFill>
                  <a:prstClr val="black"/>
                </a:solidFill>
                <a:cs typeface="Arial" panose="020B0604020202020204" pitchFamily="34" charset="0"/>
              </a:rPr>
              <a:t>) </a:t>
            </a:r>
            <a:r>
              <a:rPr lang="pt-BR" sz="2400" dirty="0" smtClean="0">
                <a:solidFill>
                  <a:prstClr val="black"/>
                </a:solidFill>
                <a:cs typeface="Arial" panose="020B0604020202020204" pitchFamily="34" charset="0"/>
              </a:rPr>
              <a:t>+ Polietileno </a:t>
            </a:r>
            <a:r>
              <a:rPr lang="pt-BR" sz="2400" dirty="0">
                <a:solidFill>
                  <a:prstClr val="black"/>
                </a:solidFill>
                <a:cs typeface="Arial" panose="020B0604020202020204" pitchFamily="34" charset="0"/>
              </a:rPr>
              <a:t>dupla-face (120 </a:t>
            </a:r>
            <a:r>
              <a:rPr lang="pt-BR" sz="2400" dirty="0" err="1">
                <a:solidFill>
                  <a:prstClr val="black"/>
                </a:solidFill>
                <a:cs typeface="Arial" panose="020B0604020202020204" pitchFamily="34" charset="0"/>
              </a:rPr>
              <a:t>μm</a:t>
            </a:r>
            <a:r>
              <a:rPr lang="pt-BR" sz="2400" dirty="0">
                <a:solidFill>
                  <a:prstClr val="black"/>
                </a:solidFill>
                <a:cs typeface="Arial" panose="020B0604020202020204" pitchFamily="34" charset="0"/>
              </a:rPr>
              <a:t>)</a:t>
            </a:r>
            <a:endParaRPr lang="pt-BR" sz="2400" b="1" dirty="0">
              <a:solidFill>
                <a:srgbClr val="FF0000"/>
              </a:solidFill>
              <a:ea typeface="Calibri" panose="020F0502020204030204" pitchFamily="34" charset="0"/>
              <a:cs typeface="Arial" panose="020B0604020202020204" pitchFamily="34" charset="0"/>
            </a:endParaRPr>
          </a:p>
          <a:p>
            <a:pPr algn="just">
              <a:lnSpc>
                <a:spcPct val="115000"/>
              </a:lnSpc>
            </a:pPr>
            <a:endParaRPr lang="pt-BR" sz="2400" dirty="0">
              <a:solidFill>
                <a:srgbClr val="000000"/>
              </a:solidFill>
              <a:ea typeface="Calibri" panose="020F0502020204030204" pitchFamily="34" charset="0"/>
              <a:cs typeface="Arial" panose="020B0604020202020204" pitchFamily="34" charset="0"/>
            </a:endParaRPr>
          </a:p>
          <a:p>
            <a:pPr algn="just">
              <a:lnSpc>
                <a:spcPct val="115000"/>
              </a:lnSpc>
            </a:pPr>
            <a:endParaRPr lang="pt-BR" sz="2400" dirty="0">
              <a:solidFill>
                <a:prstClr val="black"/>
              </a:solidFill>
              <a:cs typeface="Arial" panose="020B0604020202020204" pitchFamily="34" charset="0"/>
            </a:endParaRPr>
          </a:p>
          <a:p>
            <a:pPr algn="just">
              <a:lnSpc>
                <a:spcPct val="115000"/>
              </a:lnSpc>
            </a:pPr>
            <a:endParaRPr lang="pt-BR" sz="2400" dirty="0">
              <a:solidFill>
                <a:prstClr val="black"/>
              </a:solidFill>
              <a:ea typeface="Times New Roman" panose="02020603050405020304" pitchFamily="18" charset="0"/>
              <a:cs typeface="Arial" panose="020B0604020202020204" pitchFamily="34" charset="0"/>
            </a:endParaRPr>
          </a:p>
        </p:txBody>
      </p:sp>
      <p:pic>
        <p:nvPicPr>
          <p:cNvPr id="3" name="Imagem 2">
            <a:extLst>
              <a:ext uri="{FF2B5EF4-FFF2-40B4-BE49-F238E27FC236}">
                <a16:creationId xmlns:a16="http://schemas.microsoft.com/office/drawing/2014/main" xmlns="" id="{DC06F48B-3E76-4C1F-8A4D-A2DBE50B96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http://www.zootecnia.esalq.usp.br/sites/default/files/styles/noticia_largura_150/public/labnussiolog.jpg?itok=aF5hjhV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104542"/>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439105" y="692696"/>
            <a:ext cx="6121774" cy="769441"/>
          </a:xfrm>
          <a:prstGeom prst="rect">
            <a:avLst/>
          </a:prstGeom>
          <a:noFill/>
        </p:spPr>
        <p:txBody>
          <a:bodyPr wrap="square" rtlCol="0">
            <a:spAutoFit/>
          </a:bodyPr>
          <a:lstStyle/>
          <a:p>
            <a:pPr algn="ctr"/>
            <a:r>
              <a:rPr lang="pt-BR" sz="4400" b="1" dirty="0">
                <a:solidFill>
                  <a:prstClr val="black"/>
                </a:solidFill>
                <a:latin typeface="Comic Sans MS" panose="030F0702030302020204" pitchFamily="66" charset="0"/>
                <a:ea typeface="+mj-ea"/>
                <a:cs typeface="+mj-cs"/>
              </a:rPr>
              <a:t>pH </a:t>
            </a:r>
            <a:r>
              <a:rPr lang="pt-BR" sz="4400" b="1" dirty="0" smtClean="0">
                <a:solidFill>
                  <a:prstClr val="black"/>
                </a:solidFill>
                <a:latin typeface="Comic Sans MS" panose="030F0702030302020204" pitchFamily="66" charset="0"/>
                <a:ea typeface="+mj-ea"/>
                <a:cs typeface="+mj-cs"/>
              </a:rPr>
              <a:t>da silagem</a:t>
            </a:r>
            <a:endParaRPr lang="pt-BR" sz="4400" b="1" dirty="0">
              <a:solidFill>
                <a:prstClr val="black"/>
              </a:solidFill>
              <a:latin typeface="Comic Sans MS" panose="030F0702030302020204" pitchFamily="66" charset="0"/>
              <a:ea typeface="+mj-ea"/>
              <a:cs typeface="+mj-cs"/>
            </a:endParaRPr>
          </a:p>
        </p:txBody>
      </p:sp>
      <p:graphicFrame>
        <p:nvGraphicFramePr>
          <p:cNvPr id="6" name="Gráfico 5"/>
          <p:cNvGraphicFramePr>
            <a:graphicFrameLocks/>
          </p:cNvGraphicFramePr>
          <p:nvPr>
            <p:extLst/>
          </p:nvPr>
        </p:nvGraphicFramePr>
        <p:xfrm>
          <a:off x="1974306" y="1785096"/>
          <a:ext cx="5547853" cy="3872754"/>
        </p:xfrm>
        <a:graphic>
          <a:graphicData uri="http://schemas.openxmlformats.org/drawingml/2006/chart">
            <c:chart xmlns:c="http://schemas.openxmlformats.org/drawingml/2006/chart" xmlns:r="http://schemas.openxmlformats.org/officeDocument/2006/relationships" r:id="rId3"/>
          </a:graphicData>
        </a:graphic>
      </p:graphicFrame>
      <p:sp>
        <p:nvSpPr>
          <p:cNvPr id="5" name="Retângulo 4"/>
          <p:cNvSpPr/>
          <p:nvPr/>
        </p:nvSpPr>
        <p:spPr>
          <a:xfrm>
            <a:off x="4499992" y="6021288"/>
            <a:ext cx="4462759" cy="369332"/>
          </a:xfrm>
          <a:prstGeom prst="rect">
            <a:avLst/>
          </a:prstGeom>
        </p:spPr>
        <p:txBody>
          <a:bodyPr wrap="square">
            <a:spAutoFit/>
          </a:bodyPr>
          <a:lstStyle/>
          <a:p>
            <a:r>
              <a:rPr lang="pt-BR" b="1" dirty="0">
                <a:solidFill>
                  <a:prstClr val="black"/>
                </a:solidFill>
              </a:rPr>
              <a:t>Machado (</a:t>
            </a:r>
            <a:r>
              <a:rPr lang="pt-BR" b="1" dirty="0" smtClean="0">
                <a:solidFill>
                  <a:prstClr val="black"/>
                </a:solidFill>
              </a:rPr>
              <a:t>2020b </a:t>
            </a:r>
            <a:r>
              <a:rPr lang="pt-BR" b="1" dirty="0">
                <a:solidFill>
                  <a:prstClr val="black"/>
                </a:solidFill>
              </a:rPr>
              <a:t>– dados não publicados)</a:t>
            </a:r>
            <a:endParaRPr lang="pt-BR" dirty="0">
              <a:solidFill>
                <a:prstClr val="black"/>
              </a:solidFill>
            </a:endParaRPr>
          </a:p>
        </p:txBody>
      </p:sp>
      <p:pic>
        <p:nvPicPr>
          <p:cNvPr id="7" name="Imagem 6">
            <a:extLst>
              <a:ext uri="{FF2B5EF4-FFF2-40B4-BE49-F238E27FC236}">
                <a16:creationId xmlns:a16="http://schemas.microsoft.com/office/drawing/2014/main" xmln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3175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187624" y="548680"/>
            <a:ext cx="6121774" cy="769441"/>
          </a:xfrm>
          <a:prstGeom prst="rect">
            <a:avLst/>
          </a:prstGeom>
          <a:noFill/>
        </p:spPr>
        <p:txBody>
          <a:bodyPr wrap="square" rtlCol="0">
            <a:spAutoFit/>
          </a:bodyPr>
          <a:lstStyle/>
          <a:p>
            <a:pPr algn="ctr"/>
            <a:r>
              <a:rPr lang="pt-BR" sz="4400" b="1" dirty="0" smtClean="0">
                <a:solidFill>
                  <a:prstClr val="black"/>
                </a:solidFill>
                <a:latin typeface="Comic Sans MS" panose="030F0702030302020204" pitchFamily="66" charset="0"/>
                <a:ea typeface="+mj-ea"/>
                <a:cs typeface="+mj-cs"/>
              </a:rPr>
              <a:t>Leveduras, log </a:t>
            </a:r>
            <a:r>
              <a:rPr lang="pt-BR" sz="4400" b="1" dirty="0" err="1" smtClean="0">
                <a:solidFill>
                  <a:prstClr val="black"/>
                </a:solidFill>
                <a:latin typeface="Comic Sans MS" panose="030F0702030302020204" pitchFamily="66" charset="0"/>
                <a:ea typeface="+mj-ea"/>
                <a:cs typeface="+mj-cs"/>
              </a:rPr>
              <a:t>ufc</a:t>
            </a:r>
            <a:r>
              <a:rPr lang="pt-BR" sz="4400" b="1" dirty="0" smtClean="0">
                <a:solidFill>
                  <a:prstClr val="black"/>
                </a:solidFill>
                <a:latin typeface="Comic Sans MS" panose="030F0702030302020204" pitchFamily="66" charset="0"/>
                <a:ea typeface="+mj-ea"/>
                <a:cs typeface="+mj-cs"/>
              </a:rPr>
              <a:t>/g</a:t>
            </a:r>
            <a:endParaRPr lang="pt-BR" sz="4400" b="1" dirty="0">
              <a:solidFill>
                <a:prstClr val="black"/>
              </a:solidFill>
              <a:latin typeface="Comic Sans MS" panose="030F0702030302020204" pitchFamily="66" charset="0"/>
              <a:ea typeface="+mj-ea"/>
              <a:cs typeface="+mj-cs"/>
            </a:endParaRPr>
          </a:p>
        </p:txBody>
      </p:sp>
      <p:graphicFrame>
        <p:nvGraphicFramePr>
          <p:cNvPr id="5" name="Gráfico 4"/>
          <p:cNvGraphicFramePr>
            <a:graphicFrameLocks/>
          </p:cNvGraphicFramePr>
          <p:nvPr>
            <p:extLst/>
          </p:nvPr>
        </p:nvGraphicFramePr>
        <p:xfrm>
          <a:off x="1730667" y="1588889"/>
          <a:ext cx="5542423" cy="4105056"/>
        </p:xfrm>
        <a:graphic>
          <a:graphicData uri="http://schemas.openxmlformats.org/drawingml/2006/chart">
            <c:chart xmlns:c="http://schemas.openxmlformats.org/drawingml/2006/chart" xmlns:r="http://schemas.openxmlformats.org/officeDocument/2006/relationships" r:id="rId3"/>
          </a:graphicData>
        </a:graphic>
      </p:graphicFrame>
      <p:sp>
        <p:nvSpPr>
          <p:cNvPr id="7" name="Retângulo 6"/>
          <p:cNvSpPr/>
          <p:nvPr/>
        </p:nvSpPr>
        <p:spPr>
          <a:xfrm>
            <a:off x="4499992" y="6021288"/>
            <a:ext cx="4462759" cy="369332"/>
          </a:xfrm>
          <a:prstGeom prst="rect">
            <a:avLst/>
          </a:prstGeom>
        </p:spPr>
        <p:txBody>
          <a:bodyPr wrap="square">
            <a:spAutoFit/>
          </a:bodyPr>
          <a:lstStyle/>
          <a:p>
            <a:r>
              <a:rPr lang="pt-BR" b="1" dirty="0">
                <a:solidFill>
                  <a:prstClr val="black"/>
                </a:solidFill>
              </a:rPr>
              <a:t>Machado (</a:t>
            </a:r>
            <a:r>
              <a:rPr lang="pt-BR" b="1" dirty="0" smtClean="0">
                <a:solidFill>
                  <a:prstClr val="black"/>
                </a:solidFill>
              </a:rPr>
              <a:t>2020b </a:t>
            </a:r>
            <a:r>
              <a:rPr lang="pt-BR" b="1" dirty="0">
                <a:solidFill>
                  <a:prstClr val="black"/>
                </a:solidFill>
              </a:rPr>
              <a:t>– dados não publicados)</a:t>
            </a:r>
            <a:endParaRPr lang="pt-BR" dirty="0">
              <a:solidFill>
                <a:prstClr val="black"/>
              </a:solidFill>
            </a:endParaRPr>
          </a:p>
        </p:txBody>
      </p:sp>
      <p:pic>
        <p:nvPicPr>
          <p:cNvPr id="6" name="Imagem 5">
            <a:extLst>
              <a:ext uri="{FF2B5EF4-FFF2-40B4-BE49-F238E27FC236}">
                <a16:creationId xmlns:a16="http://schemas.microsoft.com/office/drawing/2014/main" xmln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90794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829271" y="940906"/>
            <a:ext cx="7920880" cy="1261884"/>
          </a:xfrm>
          <a:prstGeom prst="rect">
            <a:avLst/>
          </a:prstGeom>
          <a:noFill/>
        </p:spPr>
        <p:txBody>
          <a:bodyPr wrap="square" rtlCol="0">
            <a:spAutoFit/>
          </a:bodyPr>
          <a:lstStyle/>
          <a:p>
            <a:pPr algn="ctr"/>
            <a:r>
              <a:rPr lang="pt-BR" sz="4000" b="1" dirty="0">
                <a:solidFill>
                  <a:prstClr val="black"/>
                </a:solidFill>
                <a:latin typeface="Comic Sans MS" panose="030F0702030302020204" pitchFamily="66" charset="0"/>
                <a:ea typeface="+mj-ea"/>
                <a:cs typeface="+mj-cs"/>
              </a:rPr>
              <a:t>Fungos </a:t>
            </a:r>
            <a:r>
              <a:rPr lang="pt-BR" sz="4000" b="1" dirty="0" smtClean="0">
                <a:solidFill>
                  <a:prstClr val="black"/>
                </a:solidFill>
                <a:latin typeface="Comic Sans MS" panose="030F0702030302020204" pitchFamily="66" charset="0"/>
                <a:ea typeface="+mj-ea"/>
                <a:cs typeface="+mj-cs"/>
              </a:rPr>
              <a:t>filamentosos, </a:t>
            </a:r>
            <a:r>
              <a:rPr lang="pt-BR" sz="4000" b="1" dirty="0">
                <a:solidFill>
                  <a:prstClr val="black"/>
                </a:solidFill>
                <a:latin typeface="Comic Sans MS" panose="030F0702030302020204" pitchFamily="66" charset="0"/>
              </a:rPr>
              <a:t>log </a:t>
            </a:r>
            <a:r>
              <a:rPr lang="pt-BR" sz="4000" b="1" dirty="0" err="1">
                <a:solidFill>
                  <a:prstClr val="black"/>
                </a:solidFill>
                <a:latin typeface="Comic Sans MS" panose="030F0702030302020204" pitchFamily="66" charset="0"/>
              </a:rPr>
              <a:t>ufc</a:t>
            </a:r>
            <a:r>
              <a:rPr lang="pt-BR" sz="4000" b="1" dirty="0">
                <a:solidFill>
                  <a:prstClr val="black"/>
                </a:solidFill>
                <a:latin typeface="Comic Sans MS" panose="030F0702030302020204" pitchFamily="66" charset="0"/>
              </a:rPr>
              <a:t>/g</a:t>
            </a:r>
          </a:p>
          <a:p>
            <a:pPr algn="ctr"/>
            <a:endParaRPr lang="pt-BR" sz="3600" b="1" dirty="0">
              <a:solidFill>
                <a:prstClr val="black"/>
              </a:solidFill>
              <a:latin typeface="Comic Sans MS" panose="030F0702030302020204" pitchFamily="66" charset="0"/>
              <a:ea typeface="+mj-ea"/>
              <a:cs typeface="+mj-cs"/>
            </a:endParaRPr>
          </a:p>
        </p:txBody>
      </p:sp>
      <p:sp>
        <p:nvSpPr>
          <p:cNvPr id="6" name="CaixaDeTexto 5"/>
          <p:cNvSpPr txBox="1"/>
          <p:nvPr/>
        </p:nvSpPr>
        <p:spPr>
          <a:xfrm>
            <a:off x="7300311" y="1951818"/>
            <a:ext cx="1553857" cy="323165"/>
          </a:xfrm>
          <a:prstGeom prst="rect">
            <a:avLst/>
          </a:prstGeom>
          <a:noFill/>
        </p:spPr>
        <p:txBody>
          <a:bodyPr wrap="square" rtlCol="0">
            <a:spAutoFit/>
          </a:bodyPr>
          <a:lstStyle/>
          <a:p>
            <a:r>
              <a:rPr lang="pt-BR" sz="1500" dirty="0">
                <a:solidFill>
                  <a:prstClr val="black"/>
                </a:solidFill>
              </a:rPr>
              <a:t>Filme </a:t>
            </a:r>
            <a:r>
              <a:rPr lang="pt-BR" sz="1500" i="1" dirty="0">
                <a:solidFill>
                  <a:prstClr val="black"/>
                </a:solidFill>
              </a:rPr>
              <a:t>p</a:t>
            </a:r>
            <a:r>
              <a:rPr lang="pt-BR" sz="1500" dirty="0">
                <a:solidFill>
                  <a:prstClr val="black"/>
                </a:solidFill>
              </a:rPr>
              <a:t> &lt;0,01</a:t>
            </a:r>
          </a:p>
        </p:txBody>
      </p:sp>
      <p:graphicFrame>
        <p:nvGraphicFramePr>
          <p:cNvPr id="7" name="Gráfico 6"/>
          <p:cNvGraphicFramePr>
            <a:graphicFrameLocks/>
          </p:cNvGraphicFramePr>
          <p:nvPr>
            <p:extLst/>
          </p:nvPr>
        </p:nvGraphicFramePr>
        <p:xfrm>
          <a:off x="1817160" y="1785097"/>
          <a:ext cx="5704999" cy="3890801"/>
        </p:xfrm>
        <a:graphic>
          <a:graphicData uri="http://schemas.openxmlformats.org/drawingml/2006/chart">
            <c:chart xmlns:c="http://schemas.openxmlformats.org/drawingml/2006/chart" xmlns:r="http://schemas.openxmlformats.org/officeDocument/2006/relationships" r:id="rId3"/>
          </a:graphicData>
        </a:graphic>
      </p:graphicFrame>
      <p:sp>
        <p:nvSpPr>
          <p:cNvPr id="8" name="Retângulo 7"/>
          <p:cNvSpPr/>
          <p:nvPr/>
        </p:nvSpPr>
        <p:spPr>
          <a:xfrm>
            <a:off x="4499992" y="6021288"/>
            <a:ext cx="4462759" cy="369332"/>
          </a:xfrm>
          <a:prstGeom prst="rect">
            <a:avLst/>
          </a:prstGeom>
        </p:spPr>
        <p:txBody>
          <a:bodyPr wrap="square">
            <a:spAutoFit/>
          </a:bodyPr>
          <a:lstStyle/>
          <a:p>
            <a:r>
              <a:rPr lang="pt-BR" b="1" dirty="0">
                <a:solidFill>
                  <a:prstClr val="black"/>
                </a:solidFill>
              </a:rPr>
              <a:t>Machado (</a:t>
            </a:r>
            <a:r>
              <a:rPr lang="pt-BR" b="1" dirty="0" smtClean="0">
                <a:solidFill>
                  <a:prstClr val="black"/>
                </a:solidFill>
              </a:rPr>
              <a:t>2020b </a:t>
            </a:r>
            <a:r>
              <a:rPr lang="pt-BR" b="1" dirty="0">
                <a:solidFill>
                  <a:prstClr val="black"/>
                </a:solidFill>
              </a:rPr>
              <a:t>– dados não publicados)</a:t>
            </a:r>
            <a:endParaRPr lang="pt-BR" dirty="0">
              <a:solidFill>
                <a:prstClr val="black"/>
              </a:solidFill>
            </a:endParaRPr>
          </a:p>
        </p:txBody>
      </p:sp>
      <p:pic>
        <p:nvPicPr>
          <p:cNvPr id="9" name="Imagem 8">
            <a:extLst>
              <a:ext uri="{FF2B5EF4-FFF2-40B4-BE49-F238E27FC236}">
                <a16:creationId xmlns:a16="http://schemas.microsoft.com/office/drawing/2014/main" xmln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74414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827584" y="620688"/>
            <a:ext cx="7776864" cy="769441"/>
          </a:xfrm>
          <a:prstGeom prst="rect">
            <a:avLst/>
          </a:prstGeom>
          <a:noFill/>
        </p:spPr>
        <p:txBody>
          <a:bodyPr wrap="square" rtlCol="0">
            <a:spAutoFit/>
          </a:bodyPr>
          <a:lstStyle/>
          <a:p>
            <a:pPr algn="ctr"/>
            <a:r>
              <a:rPr lang="pt-BR" sz="4400" b="1" dirty="0" smtClean="0">
                <a:solidFill>
                  <a:prstClr val="black"/>
                </a:solidFill>
                <a:latin typeface="Comic Sans MS" panose="030F0702030302020204" pitchFamily="66" charset="0"/>
                <a:ea typeface="+mj-ea"/>
                <a:cs typeface="+mj-cs"/>
              </a:rPr>
              <a:t>Perdas fermentativas, %</a:t>
            </a:r>
            <a:endParaRPr lang="pt-BR" sz="4400" b="1" dirty="0">
              <a:solidFill>
                <a:prstClr val="black"/>
              </a:solidFill>
              <a:latin typeface="Comic Sans MS" panose="030F0702030302020204" pitchFamily="66" charset="0"/>
              <a:ea typeface="+mj-ea"/>
              <a:cs typeface="+mj-cs"/>
            </a:endParaRPr>
          </a:p>
        </p:txBody>
      </p:sp>
      <p:graphicFrame>
        <p:nvGraphicFramePr>
          <p:cNvPr id="5" name="Gráfico 4"/>
          <p:cNvGraphicFramePr>
            <a:graphicFrameLocks/>
          </p:cNvGraphicFramePr>
          <p:nvPr>
            <p:extLst/>
          </p:nvPr>
        </p:nvGraphicFramePr>
        <p:xfrm>
          <a:off x="1766762" y="1965753"/>
          <a:ext cx="5578517" cy="3746239"/>
        </p:xfrm>
        <a:graphic>
          <a:graphicData uri="http://schemas.openxmlformats.org/drawingml/2006/chart">
            <c:chart xmlns:c="http://schemas.openxmlformats.org/drawingml/2006/chart" xmlns:r="http://schemas.openxmlformats.org/officeDocument/2006/relationships" r:id="rId2"/>
          </a:graphicData>
        </a:graphic>
      </p:graphicFrame>
      <p:sp>
        <p:nvSpPr>
          <p:cNvPr id="7" name="Retângulo 6"/>
          <p:cNvSpPr/>
          <p:nvPr/>
        </p:nvSpPr>
        <p:spPr>
          <a:xfrm>
            <a:off x="4499992" y="6021288"/>
            <a:ext cx="4462759" cy="369332"/>
          </a:xfrm>
          <a:prstGeom prst="rect">
            <a:avLst/>
          </a:prstGeom>
        </p:spPr>
        <p:txBody>
          <a:bodyPr wrap="square">
            <a:spAutoFit/>
          </a:bodyPr>
          <a:lstStyle/>
          <a:p>
            <a:r>
              <a:rPr lang="pt-BR" b="1" dirty="0">
                <a:solidFill>
                  <a:prstClr val="black"/>
                </a:solidFill>
              </a:rPr>
              <a:t>Machado (</a:t>
            </a:r>
            <a:r>
              <a:rPr lang="pt-BR" b="1" dirty="0" smtClean="0">
                <a:solidFill>
                  <a:prstClr val="black"/>
                </a:solidFill>
              </a:rPr>
              <a:t>2020b </a:t>
            </a:r>
            <a:r>
              <a:rPr lang="pt-BR" b="1" dirty="0">
                <a:solidFill>
                  <a:prstClr val="black"/>
                </a:solidFill>
              </a:rPr>
              <a:t>– dados não publicados)</a:t>
            </a:r>
            <a:endParaRPr lang="pt-BR" dirty="0">
              <a:solidFill>
                <a:prstClr val="black"/>
              </a:solidFill>
            </a:endParaRPr>
          </a:p>
        </p:txBody>
      </p:sp>
      <p:pic>
        <p:nvPicPr>
          <p:cNvPr id="6" name="Imagem 5">
            <a:extLst>
              <a:ext uri="{FF2B5EF4-FFF2-40B4-BE49-F238E27FC236}">
                <a16:creationId xmlns:a16="http://schemas.microsoft.com/office/drawing/2014/main" xmln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2959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717265" y="1115230"/>
            <a:ext cx="8136904" cy="646331"/>
          </a:xfrm>
          <a:prstGeom prst="rect">
            <a:avLst/>
          </a:prstGeom>
          <a:noFill/>
        </p:spPr>
        <p:txBody>
          <a:bodyPr wrap="square" rtlCol="0">
            <a:spAutoFit/>
          </a:bodyPr>
          <a:lstStyle/>
          <a:p>
            <a:pPr algn="ctr"/>
            <a:r>
              <a:rPr lang="pt-BR" sz="3600" b="1" dirty="0">
                <a:solidFill>
                  <a:prstClr val="black"/>
                </a:solidFill>
                <a:latin typeface="Comic Sans MS" panose="030F0702030302020204" pitchFamily="66" charset="0"/>
                <a:ea typeface="+mj-ea"/>
                <a:cs typeface="+mj-cs"/>
              </a:rPr>
              <a:t>Temperatura superficial dos filmes </a:t>
            </a:r>
          </a:p>
        </p:txBody>
      </p:sp>
      <p:sp>
        <p:nvSpPr>
          <p:cNvPr id="6" name="CaixaDeTexto 5"/>
          <p:cNvSpPr txBox="1"/>
          <p:nvPr/>
        </p:nvSpPr>
        <p:spPr>
          <a:xfrm>
            <a:off x="6588225" y="1951818"/>
            <a:ext cx="2265944" cy="323165"/>
          </a:xfrm>
          <a:prstGeom prst="rect">
            <a:avLst/>
          </a:prstGeom>
          <a:noFill/>
        </p:spPr>
        <p:txBody>
          <a:bodyPr wrap="square" rtlCol="0">
            <a:spAutoFit/>
          </a:bodyPr>
          <a:lstStyle/>
          <a:p>
            <a:r>
              <a:rPr lang="pt-BR" sz="1500" dirty="0">
                <a:solidFill>
                  <a:prstClr val="black"/>
                </a:solidFill>
              </a:rPr>
              <a:t>Cobertura </a:t>
            </a:r>
            <a:r>
              <a:rPr lang="pt-BR" sz="1500" i="1" dirty="0">
                <a:solidFill>
                  <a:prstClr val="black"/>
                </a:solidFill>
              </a:rPr>
              <a:t>p</a:t>
            </a:r>
            <a:r>
              <a:rPr lang="pt-BR" sz="1500" dirty="0">
                <a:solidFill>
                  <a:prstClr val="black"/>
                </a:solidFill>
              </a:rPr>
              <a:t> &lt;0,01</a:t>
            </a:r>
          </a:p>
        </p:txBody>
      </p:sp>
      <p:graphicFrame>
        <p:nvGraphicFramePr>
          <p:cNvPr id="5" name="Gráfico 4"/>
          <p:cNvGraphicFramePr>
            <a:graphicFrameLocks/>
          </p:cNvGraphicFramePr>
          <p:nvPr>
            <p:extLst/>
          </p:nvPr>
        </p:nvGraphicFramePr>
        <p:xfrm>
          <a:off x="1387509" y="1694328"/>
          <a:ext cx="5912802" cy="4048932"/>
        </p:xfrm>
        <a:graphic>
          <a:graphicData uri="http://schemas.openxmlformats.org/drawingml/2006/chart">
            <c:chart xmlns:c="http://schemas.openxmlformats.org/drawingml/2006/chart" xmlns:r="http://schemas.openxmlformats.org/officeDocument/2006/relationships" r:id="rId3"/>
          </a:graphicData>
        </a:graphic>
      </p:graphicFrame>
      <p:sp>
        <p:nvSpPr>
          <p:cNvPr id="8" name="Retângulo 7"/>
          <p:cNvSpPr/>
          <p:nvPr/>
        </p:nvSpPr>
        <p:spPr>
          <a:xfrm>
            <a:off x="4499992" y="6021288"/>
            <a:ext cx="4462759" cy="369332"/>
          </a:xfrm>
          <a:prstGeom prst="rect">
            <a:avLst/>
          </a:prstGeom>
        </p:spPr>
        <p:txBody>
          <a:bodyPr wrap="square">
            <a:spAutoFit/>
          </a:bodyPr>
          <a:lstStyle/>
          <a:p>
            <a:r>
              <a:rPr lang="pt-BR" b="1" dirty="0">
                <a:solidFill>
                  <a:prstClr val="black"/>
                </a:solidFill>
              </a:rPr>
              <a:t>Machado (</a:t>
            </a:r>
            <a:r>
              <a:rPr lang="pt-BR" b="1" dirty="0" smtClean="0">
                <a:solidFill>
                  <a:prstClr val="black"/>
                </a:solidFill>
              </a:rPr>
              <a:t>2020b </a:t>
            </a:r>
            <a:r>
              <a:rPr lang="pt-BR" b="1" dirty="0">
                <a:solidFill>
                  <a:prstClr val="black"/>
                </a:solidFill>
              </a:rPr>
              <a:t>– dados não publicados)</a:t>
            </a:r>
            <a:endParaRPr lang="pt-BR" dirty="0">
              <a:solidFill>
                <a:prstClr val="black"/>
              </a:solidFill>
            </a:endParaRPr>
          </a:p>
        </p:txBody>
      </p:sp>
      <p:pic>
        <p:nvPicPr>
          <p:cNvPr id="7" name="Imagem 6">
            <a:extLst>
              <a:ext uri="{FF2B5EF4-FFF2-40B4-BE49-F238E27FC236}">
                <a16:creationId xmlns:a16="http://schemas.microsoft.com/office/drawing/2014/main" xmln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61019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áfico 4"/>
          <p:cNvGraphicFramePr>
            <a:graphicFrameLocks/>
          </p:cNvGraphicFramePr>
          <p:nvPr>
            <p:extLst/>
          </p:nvPr>
        </p:nvGraphicFramePr>
        <p:xfrm>
          <a:off x="1568241" y="1588889"/>
          <a:ext cx="5786062" cy="4233518"/>
        </p:xfrm>
        <a:graphic>
          <a:graphicData uri="http://schemas.openxmlformats.org/drawingml/2006/chart">
            <c:chart xmlns:c="http://schemas.openxmlformats.org/drawingml/2006/chart" xmlns:r="http://schemas.openxmlformats.org/officeDocument/2006/relationships" r:id="rId2"/>
          </a:graphicData>
        </a:graphic>
      </p:graphicFrame>
      <p:sp>
        <p:nvSpPr>
          <p:cNvPr id="6" name="Retângulo 5"/>
          <p:cNvSpPr/>
          <p:nvPr/>
        </p:nvSpPr>
        <p:spPr>
          <a:xfrm>
            <a:off x="4499992" y="6021288"/>
            <a:ext cx="4462759" cy="369332"/>
          </a:xfrm>
          <a:prstGeom prst="rect">
            <a:avLst/>
          </a:prstGeom>
        </p:spPr>
        <p:txBody>
          <a:bodyPr wrap="square">
            <a:spAutoFit/>
          </a:bodyPr>
          <a:lstStyle/>
          <a:p>
            <a:r>
              <a:rPr lang="pt-BR" b="1" dirty="0">
                <a:solidFill>
                  <a:prstClr val="black"/>
                </a:solidFill>
              </a:rPr>
              <a:t>Machado (</a:t>
            </a:r>
            <a:r>
              <a:rPr lang="pt-BR" b="1" dirty="0" smtClean="0">
                <a:solidFill>
                  <a:prstClr val="black"/>
                </a:solidFill>
              </a:rPr>
              <a:t>2020b </a:t>
            </a:r>
            <a:r>
              <a:rPr lang="pt-BR" b="1" dirty="0">
                <a:solidFill>
                  <a:prstClr val="black"/>
                </a:solidFill>
              </a:rPr>
              <a:t>– dados não publicados)</a:t>
            </a:r>
            <a:endParaRPr lang="pt-BR" dirty="0">
              <a:solidFill>
                <a:prstClr val="black"/>
              </a:solidFill>
            </a:endParaRPr>
          </a:p>
        </p:txBody>
      </p:sp>
      <p:sp>
        <p:nvSpPr>
          <p:cNvPr id="7" name="Título 1"/>
          <p:cNvSpPr txBox="1">
            <a:spLocks/>
          </p:cNvSpPr>
          <p:nvPr/>
        </p:nvSpPr>
        <p:spPr>
          <a:xfrm>
            <a:off x="385192" y="548680"/>
            <a:ext cx="8229600" cy="76200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pt-BR" sz="4400" b="1" dirty="0" smtClean="0">
                <a:solidFill>
                  <a:prstClr val="black"/>
                </a:solidFill>
                <a:latin typeface="Comic Sans MS" panose="030F0702030302020204" pitchFamily="66" charset="0"/>
              </a:rPr>
              <a:t>Consumo, kg/d</a:t>
            </a:r>
            <a:endParaRPr lang="pt-BR" sz="4400" b="1" dirty="0">
              <a:solidFill>
                <a:prstClr val="black"/>
              </a:solidFill>
              <a:latin typeface="Comic Sans MS" panose="030F0702030302020204" pitchFamily="66" charset="0"/>
            </a:endParaRPr>
          </a:p>
        </p:txBody>
      </p:sp>
      <p:pic>
        <p:nvPicPr>
          <p:cNvPr id="8" name="Imagem 7">
            <a:extLst>
              <a:ext uri="{FF2B5EF4-FFF2-40B4-BE49-F238E27FC236}">
                <a16:creationId xmlns:a16="http://schemas.microsoft.com/office/drawing/2014/main" xmln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99412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áfico 4"/>
          <p:cNvGraphicFramePr>
            <a:graphicFrameLocks/>
          </p:cNvGraphicFramePr>
          <p:nvPr>
            <p:extLst/>
          </p:nvPr>
        </p:nvGraphicFramePr>
        <p:xfrm>
          <a:off x="1357103" y="1588888"/>
          <a:ext cx="6165056" cy="4269614"/>
        </p:xfrm>
        <a:graphic>
          <a:graphicData uri="http://schemas.openxmlformats.org/drawingml/2006/chart">
            <c:chart xmlns:c="http://schemas.openxmlformats.org/drawingml/2006/chart" xmlns:r="http://schemas.openxmlformats.org/officeDocument/2006/relationships" r:id="rId2"/>
          </a:graphicData>
        </a:graphic>
      </p:graphicFrame>
      <p:sp>
        <p:nvSpPr>
          <p:cNvPr id="6" name="Retângulo 5"/>
          <p:cNvSpPr/>
          <p:nvPr/>
        </p:nvSpPr>
        <p:spPr>
          <a:xfrm>
            <a:off x="4499992" y="6021288"/>
            <a:ext cx="4462759" cy="369332"/>
          </a:xfrm>
          <a:prstGeom prst="rect">
            <a:avLst/>
          </a:prstGeom>
        </p:spPr>
        <p:txBody>
          <a:bodyPr wrap="square">
            <a:spAutoFit/>
          </a:bodyPr>
          <a:lstStyle/>
          <a:p>
            <a:r>
              <a:rPr lang="pt-BR" b="1" dirty="0">
                <a:solidFill>
                  <a:prstClr val="black"/>
                </a:solidFill>
              </a:rPr>
              <a:t>Machado (</a:t>
            </a:r>
            <a:r>
              <a:rPr lang="pt-BR" b="1" dirty="0" smtClean="0">
                <a:solidFill>
                  <a:prstClr val="black"/>
                </a:solidFill>
              </a:rPr>
              <a:t>2020b </a:t>
            </a:r>
            <a:r>
              <a:rPr lang="pt-BR" b="1" dirty="0">
                <a:solidFill>
                  <a:prstClr val="black"/>
                </a:solidFill>
              </a:rPr>
              <a:t>– dados não publicados)</a:t>
            </a:r>
            <a:endParaRPr lang="pt-BR" dirty="0">
              <a:solidFill>
                <a:prstClr val="black"/>
              </a:solidFill>
            </a:endParaRPr>
          </a:p>
        </p:txBody>
      </p:sp>
      <p:sp>
        <p:nvSpPr>
          <p:cNvPr id="8" name="CaixaDeTexto 7"/>
          <p:cNvSpPr txBox="1"/>
          <p:nvPr/>
        </p:nvSpPr>
        <p:spPr>
          <a:xfrm>
            <a:off x="900293" y="962207"/>
            <a:ext cx="7704856" cy="769441"/>
          </a:xfrm>
          <a:prstGeom prst="rect">
            <a:avLst/>
          </a:prstGeom>
          <a:noFill/>
        </p:spPr>
        <p:txBody>
          <a:bodyPr wrap="square" rtlCol="0">
            <a:spAutoFit/>
          </a:bodyPr>
          <a:lstStyle/>
          <a:p>
            <a:pPr algn="ctr"/>
            <a:r>
              <a:rPr lang="pt-BR" sz="4400" b="1" dirty="0">
                <a:solidFill>
                  <a:prstClr val="black"/>
                </a:solidFill>
                <a:latin typeface="Comic Sans MS" panose="030F0702030302020204" pitchFamily="66" charset="0"/>
                <a:ea typeface="+mj-ea"/>
                <a:cs typeface="+mj-cs"/>
              </a:rPr>
              <a:t>Ganho médio </a:t>
            </a:r>
            <a:r>
              <a:rPr lang="pt-BR" sz="4400" b="1" dirty="0" smtClean="0">
                <a:solidFill>
                  <a:prstClr val="black"/>
                </a:solidFill>
                <a:latin typeface="Comic Sans MS" panose="030F0702030302020204" pitchFamily="66" charset="0"/>
                <a:ea typeface="+mj-ea"/>
                <a:cs typeface="+mj-cs"/>
              </a:rPr>
              <a:t>diário, kg/dia</a:t>
            </a:r>
            <a:endParaRPr lang="pt-BR" sz="4400" b="1" dirty="0">
              <a:solidFill>
                <a:prstClr val="black"/>
              </a:solidFill>
              <a:latin typeface="Comic Sans MS" panose="030F0702030302020204" pitchFamily="66" charset="0"/>
              <a:ea typeface="+mj-ea"/>
              <a:cs typeface="+mj-cs"/>
            </a:endParaRPr>
          </a:p>
        </p:txBody>
      </p:sp>
      <p:pic>
        <p:nvPicPr>
          <p:cNvPr id="7" name="Imagem 6">
            <a:extLst>
              <a:ext uri="{FF2B5EF4-FFF2-40B4-BE49-F238E27FC236}">
                <a16:creationId xmlns:a16="http://schemas.microsoft.com/office/drawing/2014/main" xmln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44948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áfico 4"/>
          <p:cNvGraphicFramePr>
            <a:graphicFrameLocks/>
          </p:cNvGraphicFramePr>
          <p:nvPr>
            <p:extLst/>
          </p:nvPr>
        </p:nvGraphicFramePr>
        <p:xfrm>
          <a:off x="1622383" y="1588888"/>
          <a:ext cx="5677778" cy="4179377"/>
        </p:xfrm>
        <a:graphic>
          <a:graphicData uri="http://schemas.openxmlformats.org/drawingml/2006/chart">
            <c:chart xmlns:c="http://schemas.openxmlformats.org/drawingml/2006/chart" xmlns:r="http://schemas.openxmlformats.org/officeDocument/2006/relationships" r:id="rId2"/>
          </a:graphicData>
        </a:graphic>
      </p:graphicFrame>
      <p:sp>
        <p:nvSpPr>
          <p:cNvPr id="6" name="Retângulo 5"/>
          <p:cNvSpPr/>
          <p:nvPr/>
        </p:nvSpPr>
        <p:spPr>
          <a:xfrm>
            <a:off x="4499992" y="6021288"/>
            <a:ext cx="4462759" cy="369332"/>
          </a:xfrm>
          <a:prstGeom prst="rect">
            <a:avLst/>
          </a:prstGeom>
        </p:spPr>
        <p:txBody>
          <a:bodyPr wrap="square">
            <a:spAutoFit/>
          </a:bodyPr>
          <a:lstStyle/>
          <a:p>
            <a:r>
              <a:rPr lang="pt-BR" b="1" dirty="0">
                <a:solidFill>
                  <a:prstClr val="black"/>
                </a:solidFill>
              </a:rPr>
              <a:t>Machado (</a:t>
            </a:r>
            <a:r>
              <a:rPr lang="pt-BR" b="1" dirty="0" smtClean="0">
                <a:solidFill>
                  <a:prstClr val="black"/>
                </a:solidFill>
              </a:rPr>
              <a:t>2020b </a:t>
            </a:r>
            <a:r>
              <a:rPr lang="pt-BR" b="1" dirty="0">
                <a:solidFill>
                  <a:prstClr val="black"/>
                </a:solidFill>
              </a:rPr>
              <a:t>– dados não publicados)</a:t>
            </a:r>
            <a:endParaRPr lang="pt-BR" dirty="0">
              <a:solidFill>
                <a:prstClr val="black"/>
              </a:solidFill>
            </a:endParaRPr>
          </a:p>
        </p:txBody>
      </p:sp>
      <p:sp>
        <p:nvSpPr>
          <p:cNvPr id="8" name="Título 1"/>
          <p:cNvSpPr>
            <a:spLocks noGrp="1"/>
          </p:cNvSpPr>
          <p:nvPr>
            <p:ph type="title"/>
          </p:nvPr>
        </p:nvSpPr>
        <p:spPr>
          <a:xfrm>
            <a:off x="385192" y="764704"/>
            <a:ext cx="8229600" cy="762000"/>
          </a:xfrm>
        </p:spPr>
        <p:txBody>
          <a:bodyPr/>
          <a:lstStyle/>
          <a:p>
            <a:pPr algn="ctr"/>
            <a:r>
              <a:rPr lang="pt-BR" b="1" dirty="0" smtClean="0">
                <a:solidFill>
                  <a:schemeClr val="tx1"/>
                </a:solidFill>
                <a:latin typeface="Comic Sans MS" panose="030F0702030302020204" pitchFamily="66" charset="0"/>
              </a:rPr>
              <a:t>Eficiência alimentar, kg/kg</a:t>
            </a:r>
            <a:endParaRPr lang="pt-BR" b="1" dirty="0">
              <a:solidFill>
                <a:schemeClr val="tx1"/>
              </a:solidFill>
              <a:latin typeface="Comic Sans MS" panose="030F0702030302020204" pitchFamily="66" charset="0"/>
            </a:endParaRPr>
          </a:p>
        </p:txBody>
      </p:sp>
      <p:pic>
        <p:nvPicPr>
          <p:cNvPr id="7" name="Imagem 6">
            <a:extLst>
              <a:ext uri="{FF2B5EF4-FFF2-40B4-BE49-F238E27FC236}">
                <a16:creationId xmlns:a16="http://schemas.microsoft.com/office/drawing/2014/main" xmln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346424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áfico 4"/>
          <p:cNvGraphicFramePr>
            <a:graphicFrameLocks/>
          </p:cNvGraphicFramePr>
          <p:nvPr>
            <p:extLst/>
          </p:nvPr>
        </p:nvGraphicFramePr>
        <p:xfrm>
          <a:off x="1586288" y="1588888"/>
          <a:ext cx="5935871" cy="4177246"/>
        </p:xfrm>
        <a:graphic>
          <a:graphicData uri="http://schemas.openxmlformats.org/drawingml/2006/chart">
            <c:chart xmlns:c="http://schemas.openxmlformats.org/drawingml/2006/chart" xmlns:r="http://schemas.openxmlformats.org/officeDocument/2006/relationships" r:id="rId2"/>
          </a:graphicData>
        </a:graphic>
      </p:graphicFrame>
      <p:sp>
        <p:nvSpPr>
          <p:cNvPr id="6" name="Retângulo 5"/>
          <p:cNvSpPr/>
          <p:nvPr/>
        </p:nvSpPr>
        <p:spPr>
          <a:xfrm>
            <a:off x="4499992" y="6021288"/>
            <a:ext cx="4462759" cy="369332"/>
          </a:xfrm>
          <a:prstGeom prst="rect">
            <a:avLst/>
          </a:prstGeom>
        </p:spPr>
        <p:txBody>
          <a:bodyPr wrap="square">
            <a:spAutoFit/>
          </a:bodyPr>
          <a:lstStyle/>
          <a:p>
            <a:r>
              <a:rPr lang="pt-BR" b="1" dirty="0">
                <a:solidFill>
                  <a:prstClr val="black"/>
                </a:solidFill>
              </a:rPr>
              <a:t>Machado (</a:t>
            </a:r>
            <a:r>
              <a:rPr lang="pt-BR" b="1" dirty="0" smtClean="0">
                <a:solidFill>
                  <a:prstClr val="black"/>
                </a:solidFill>
              </a:rPr>
              <a:t>2020b </a:t>
            </a:r>
            <a:r>
              <a:rPr lang="pt-BR" b="1" dirty="0">
                <a:solidFill>
                  <a:prstClr val="black"/>
                </a:solidFill>
              </a:rPr>
              <a:t>– dados não publicados)</a:t>
            </a:r>
            <a:endParaRPr lang="pt-BR" dirty="0">
              <a:solidFill>
                <a:prstClr val="black"/>
              </a:solidFill>
            </a:endParaRPr>
          </a:p>
        </p:txBody>
      </p:sp>
      <p:sp>
        <p:nvSpPr>
          <p:cNvPr id="7" name="CaixaDeTexto 6"/>
          <p:cNvSpPr txBox="1"/>
          <p:nvPr/>
        </p:nvSpPr>
        <p:spPr>
          <a:xfrm>
            <a:off x="1439105" y="548680"/>
            <a:ext cx="6121774" cy="769441"/>
          </a:xfrm>
          <a:prstGeom prst="rect">
            <a:avLst/>
          </a:prstGeom>
          <a:noFill/>
        </p:spPr>
        <p:txBody>
          <a:bodyPr wrap="square" rtlCol="0">
            <a:spAutoFit/>
          </a:bodyPr>
          <a:lstStyle/>
          <a:p>
            <a:pPr algn="ctr"/>
            <a:r>
              <a:rPr lang="pt-BR" sz="4400" b="1" dirty="0">
                <a:solidFill>
                  <a:prstClr val="black"/>
                </a:solidFill>
                <a:latin typeface="Comic Sans MS" panose="030F0702030302020204" pitchFamily="66" charset="0"/>
                <a:ea typeface="+mj-ea"/>
                <a:cs typeface="+mj-cs"/>
              </a:rPr>
              <a:t>Peso vivo </a:t>
            </a:r>
            <a:r>
              <a:rPr lang="pt-BR" sz="4400" b="1" dirty="0" smtClean="0">
                <a:solidFill>
                  <a:prstClr val="black"/>
                </a:solidFill>
                <a:latin typeface="Comic Sans MS" panose="030F0702030302020204" pitchFamily="66" charset="0"/>
                <a:ea typeface="+mj-ea"/>
                <a:cs typeface="+mj-cs"/>
              </a:rPr>
              <a:t>final, kg</a:t>
            </a:r>
            <a:endParaRPr lang="pt-BR" sz="4400" b="1" dirty="0">
              <a:solidFill>
                <a:prstClr val="black"/>
              </a:solidFill>
              <a:latin typeface="Comic Sans MS" panose="030F0702030302020204" pitchFamily="66" charset="0"/>
              <a:ea typeface="+mj-ea"/>
              <a:cs typeface="+mj-cs"/>
            </a:endParaRPr>
          </a:p>
        </p:txBody>
      </p:sp>
      <p:pic>
        <p:nvPicPr>
          <p:cNvPr id="8" name="Imagem 7">
            <a:extLst>
              <a:ext uri="{FF2B5EF4-FFF2-40B4-BE49-F238E27FC236}">
                <a16:creationId xmlns:a16="http://schemas.microsoft.com/office/drawing/2014/main" xmln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317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compactaçao 1.JPG"/>
          <p:cNvPicPr>
            <a:picLocks noChangeAspect="1"/>
          </p:cNvPicPr>
          <p:nvPr/>
        </p:nvPicPr>
        <p:blipFill>
          <a:blip r:embed="rId2" cstate="print"/>
          <a:stretch>
            <a:fillRect/>
          </a:stretch>
        </p:blipFill>
        <p:spPr>
          <a:xfrm>
            <a:off x="0" y="-1"/>
            <a:ext cx="4572000" cy="3429000"/>
          </a:xfrm>
          <a:prstGeom prst="rect">
            <a:avLst/>
          </a:prstGeom>
          <a:ln w="25400">
            <a:solidFill>
              <a:srgbClr val="FFFF00"/>
            </a:solidFill>
          </a:ln>
        </p:spPr>
      </p:pic>
      <p:pic>
        <p:nvPicPr>
          <p:cNvPr id="3" name="Imagem 2" descr="IMGP0149.JPG"/>
          <p:cNvPicPr>
            <a:picLocks noChangeAspect="1"/>
          </p:cNvPicPr>
          <p:nvPr/>
        </p:nvPicPr>
        <p:blipFill>
          <a:blip r:embed="rId3" cstate="print"/>
          <a:stretch>
            <a:fillRect/>
          </a:stretch>
        </p:blipFill>
        <p:spPr>
          <a:xfrm>
            <a:off x="0" y="3429000"/>
            <a:ext cx="4572000" cy="3429000"/>
          </a:xfrm>
          <a:prstGeom prst="rect">
            <a:avLst/>
          </a:prstGeom>
          <a:ln w="25400">
            <a:solidFill>
              <a:srgbClr val="FFFF00"/>
            </a:solidFill>
          </a:ln>
        </p:spPr>
      </p:pic>
      <p:pic>
        <p:nvPicPr>
          <p:cNvPr id="4" name="Imagem 3" descr="IMGP0080.JPG"/>
          <p:cNvPicPr>
            <a:picLocks noChangeAspect="1"/>
          </p:cNvPicPr>
          <p:nvPr/>
        </p:nvPicPr>
        <p:blipFill>
          <a:blip r:embed="rId4" cstate="print"/>
          <a:stretch>
            <a:fillRect/>
          </a:stretch>
        </p:blipFill>
        <p:spPr>
          <a:xfrm>
            <a:off x="4572000" y="0"/>
            <a:ext cx="4572000" cy="3429000"/>
          </a:xfrm>
          <a:prstGeom prst="rect">
            <a:avLst/>
          </a:prstGeom>
          <a:ln w="25400">
            <a:solidFill>
              <a:srgbClr val="FFFF00"/>
            </a:solidFill>
          </a:ln>
        </p:spPr>
      </p:pic>
      <p:pic>
        <p:nvPicPr>
          <p:cNvPr id="6" name="Imagem 5" descr="IMGP0151.JPG"/>
          <p:cNvPicPr>
            <a:picLocks noChangeAspect="1"/>
          </p:cNvPicPr>
          <p:nvPr/>
        </p:nvPicPr>
        <p:blipFill>
          <a:blip r:embed="rId5" cstate="print"/>
          <a:stretch>
            <a:fillRect/>
          </a:stretch>
        </p:blipFill>
        <p:spPr>
          <a:xfrm>
            <a:off x="4572000" y="3429000"/>
            <a:ext cx="4574400" cy="3430800"/>
          </a:xfrm>
          <a:prstGeom prst="rect">
            <a:avLst/>
          </a:prstGeom>
          <a:ln w="25400">
            <a:solidFill>
              <a:srgbClr val="FFFF00"/>
            </a:solidFill>
          </a:ln>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áfico 4"/>
          <p:cNvGraphicFramePr>
            <a:graphicFrameLocks/>
          </p:cNvGraphicFramePr>
          <p:nvPr>
            <p:extLst/>
          </p:nvPr>
        </p:nvGraphicFramePr>
        <p:xfrm>
          <a:off x="1554616" y="1351034"/>
          <a:ext cx="5890752" cy="4355406"/>
        </p:xfrm>
        <a:graphic>
          <a:graphicData uri="http://schemas.openxmlformats.org/drawingml/2006/chart">
            <c:chart xmlns:c="http://schemas.openxmlformats.org/drawingml/2006/chart" xmlns:r="http://schemas.openxmlformats.org/officeDocument/2006/relationships" r:id="rId2"/>
          </a:graphicData>
        </a:graphic>
      </p:graphicFrame>
      <p:sp>
        <p:nvSpPr>
          <p:cNvPr id="6" name="Retângulo 5"/>
          <p:cNvSpPr/>
          <p:nvPr/>
        </p:nvSpPr>
        <p:spPr>
          <a:xfrm>
            <a:off x="4499992" y="6021288"/>
            <a:ext cx="4462759" cy="369332"/>
          </a:xfrm>
          <a:prstGeom prst="rect">
            <a:avLst/>
          </a:prstGeom>
        </p:spPr>
        <p:txBody>
          <a:bodyPr wrap="square">
            <a:spAutoFit/>
          </a:bodyPr>
          <a:lstStyle/>
          <a:p>
            <a:r>
              <a:rPr lang="pt-BR" b="1" dirty="0">
                <a:solidFill>
                  <a:prstClr val="black"/>
                </a:solidFill>
              </a:rPr>
              <a:t>Machado (</a:t>
            </a:r>
            <a:r>
              <a:rPr lang="pt-BR" b="1" dirty="0" smtClean="0">
                <a:solidFill>
                  <a:prstClr val="black"/>
                </a:solidFill>
              </a:rPr>
              <a:t>2020b </a:t>
            </a:r>
            <a:r>
              <a:rPr lang="pt-BR" b="1" dirty="0">
                <a:solidFill>
                  <a:prstClr val="black"/>
                </a:solidFill>
              </a:rPr>
              <a:t>– dados não publicados)</a:t>
            </a:r>
            <a:endParaRPr lang="pt-BR" dirty="0">
              <a:solidFill>
                <a:prstClr val="black"/>
              </a:solidFill>
            </a:endParaRPr>
          </a:p>
        </p:txBody>
      </p:sp>
      <p:sp>
        <p:nvSpPr>
          <p:cNvPr id="7" name="CaixaDeTexto 6"/>
          <p:cNvSpPr txBox="1"/>
          <p:nvPr/>
        </p:nvSpPr>
        <p:spPr>
          <a:xfrm>
            <a:off x="829271" y="679770"/>
            <a:ext cx="7776864" cy="769441"/>
          </a:xfrm>
          <a:prstGeom prst="rect">
            <a:avLst/>
          </a:prstGeom>
          <a:noFill/>
        </p:spPr>
        <p:txBody>
          <a:bodyPr wrap="square" rtlCol="0">
            <a:spAutoFit/>
          </a:bodyPr>
          <a:lstStyle/>
          <a:p>
            <a:pPr algn="ctr"/>
            <a:r>
              <a:rPr lang="pt-BR" sz="4400" b="1" dirty="0">
                <a:solidFill>
                  <a:prstClr val="black"/>
                </a:solidFill>
                <a:latin typeface="Comic Sans MS" panose="030F0702030302020204" pitchFamily="66" charset="0"/>
                <a:ea typeface="+mj-ea"/>
                <a:cs typeface="+mj-cs"/>
              </a:rPr>
              <a:t>Peso de carcaça </a:t>
            </a:r>
            <a:r>
              <a:rPr lang="pt-BR" sz="4400" b="1" dirty="0" smtClean="0">
                <a:solidFill>
                  <a:prstClr val="black"/>
                </a:solidFill>
                <a:latin typeface="Comic Sans MS" panose="030F0702030302020204" pitchFamily="66" charset="0"/>
                <a:ea typeface="+mj-ea"/>
                <a:cs typeface="+mj-cs"/>
              </a:rPr>
              <a:t>quente, kg</a:t>
            </a:r>
            <a:endParaRPr lang="pt-BR" sz="4400" b="1" dirty="0">
              <a:solidFill>
                <a:prstClr val="black"/>
              </a:solidFill>
              <a:latin typeface="Comic Sans MS" panose="030F0702030302020204" pitchFamily="66" charset="0"/>
              <a:ea typeface="+mj-ea"/>
              <a:cs typeface="+mj-cs"/>
            </a:endParaRPr>
          </a:p>
        </p:txBody>
      </p:sp>
      <p:pic>
        <p:nvPicPr>
          <p:cNvPr id="8" name="Imagem 7">
            <a:extLst>
              <a:ext uri="{FF2B5EF4-FFF2-40B4-BE49-F238E27FC236}">
                <a16:creationId xmlns:a16="http://schemas.microsoft.com/office/drawing/2014/main" xmln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84237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áfico 4"/>
          <p:cNvGraphicFramePr>
            <a:graphicFrameLocks/>
          </p:cNvGraphicFramePr>
          <p:nvPr>
            <p:extLst/>
          </p:nvPr>
        </p:nvGraphicFramePr>
        <p:xfrm>
          <a:off x="1678322" y="1686556"/>
          <a:ext cx="5565899" cy="4141151"/>
        </p:xfrm>
        <a:graphic>
          <a:graphicData uri="http://schemas.openxmlformats.org/drawingml/2006/chart">
            <c:chart xmlns:c="http://schemas.openxmlformats.org/drawingml/2006/chart" xmlns:r="http://schemas.openxmlformats.org/officeDocument/2006/relationships" r:id="rId2"/>
          </a:graphicData>
        </a:graphic>
      </p:graphicFrame>
      <p:sp>
        <p:nvSpPr>
          <p:cNvPr id="6" name="Retângulo 5"/>
          <p:cNvSpPr/>
          <p:nvPr/>
        </p:nvSpPr>
        <p:spPr>
          <a:xfrm>
            <a:off x="4499992" y="6021288"/>
            <a:ext cx="4462759" cy="369332"/>
          </a:xfrm>
          <a:prstGeom prst="rect">
            <a:avLst/>
          </a:prstGeom>
        </p:spPr>
        <p:txBody>
          <a:bodyPr wrap="square">
            <a:spAutoFit/>
          </a:bodyPr>
          <a:lstStyle/>
          <a:p>
            <a:r>
              <a:rPr lang="pt-BR" b="1" dirty="0">
                <a:solidFill>
                  <a:prstClr val="black"/>
                </a:solidFill>
              </a:rPr>
              <a:t>Machado (</a:t>
            </a:r>
            <a:r>
              <a:rPr lang="pt-BR" b="1" dirty="0" smtClean="0">
                <a:solidFill>
                  <a:prstClr val="black"/>
                </a:solidFill>
              </a:rPr>
              <a:t>2020b </a:t>
            </a:r>
            <a:r>
              <a:rPr lang="pt-BR" b="1" dirty="0">
                <a:solidFill>
                  <a:prstClr val="black"/>
                </a:solidFill>
              </a:rPr>
              <a:t>– dados não publicados)</a:t>
            </a:r>
            <a:endParaRPr lang="pt-BR" dirty="0">
              <a:solidFill>
                <a:prstClr val="black"/>
              </a:solidFill>
            </a:endParaRPr>
          </a:p>
        </p:txBody>
      </p:sp>
      <p:sp>
        <p:nvSpPr>
          <p:cNvPr id="7" name="CaixaDeTexto 6"/>
          <p:cNvSpPr txBox="1"/>
          <p:nvPr/>
        </p:nvSpPr>
        <p:spPr>
          <a:xfrm>
            <a:off x="683568" y="548680"/>
            <a:ext cx="7776864" cy="1092607"/>
          </a:xfrm>
          <a:prstGeom prst="rect">
            <a:avLst/>
          </a:prstGeom>
          <a:noFill/>
        </p:spPr>
        <p:txBody>
          <a:bodyPr wrap="square" rtlCol="0">
            <a:spAutoFit/>
          </a:bodyPr>
          <a:lstStyle/>
          <a:p>
            <a:pPr algn="ctr"/>
            <a:r>
              <a:rPr lang="pt-BR" sz="4400" b="1" dirty="0">
                <a:solidFill>
                  <a:prstClr val="black"/>
                </a:solidFill>
                <a:latin typeface="Comic Sans MS" panose="030F0702030302020204" pitchFamily="66" charset="0"/>
                <a:ea typeface="+mj-ea"/>
                <a:cs typeface="+mj-cs"/>
              </a:rPr>
              <a:t>Rendimento de </a:t>
            </a:r>
            <a:r>
              <a:rPr lang="pt-BR" sz="4400" b="1" dirty="0" smtClean="0">
                <a:solidFill>
                  <a:prstClr val="black"/>
                </a:solidFill>
                <a:latin typeface="Comic Sans MS" panose="030F0702030302020204" pitchFamily="66" charset="0"/>
                <a:ea typeface="+mj-ea"/>
                <a:cs typeface="+mj-cs"/>
              </a:rPr>
              <a:t>carcaça, %</a:t>
            </a:r>
            <a:endParaRPr lang="pt-BR" sz="4400" b="1" dirty="0">
              <a:solidFill>
                <a:prstClr val="black"/>
              </a:solidFill>
              <a:latin typeface="Comic Sans MS" panose="030F0702030302020204" pitchFamily="66" charset="0"/>
              <a:ea typeface="+mj-ea"/>
              <a:cs typeface="+mj-cs"/>
            </a:endParaRPr>
          </a:p>
          <a:p>
            <a:pPr algn="ctr"/>
            <a:endParaRPr lang="pt-BR" sz="2100" dirty="0">
              <a:solidFill>
                <a:prstClr val="black"/>
              </a:solidFill>
            </a:endParaRPr>
          </a:p>
        </p:txBody>
      </p:sp>
      <p:pic>
        <p:nvPicPr>
          <p:cNvPr id="8" name="Imagem 7">
            <a:extLst>
              <a:ext uri="{FF2B5EF4-FFF2-40B4-BE49-F238E27FC236}">
                <a16:creationId xmlns:a16="http://schemas.microsoft.com/office/drawing/2014/main" xmln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816099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251520" y="1124744"/>
            <a:ext cx="8517632"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3200" b="1" dirty="0" smtClean="0">
                <a:solidFill>
                  <a:prstClr val="black"/>
                </a:solidFill>
                <a:latin typeface="Comic Sans MS" panose="030F0702030302020204" pitchFamily="66" charset="0"/>
              </a:rPr>
              <a:t>Experimento 1</a:t>
            </a:r>
          </a:p>
          <a:p>
            <a:r>
              <a:rPr lang="pt-BR" sz="3200" b="1" dirty="0" smtClean="0">
                <a:solidFill>
                  <a:prstClr val="black"/>
                </a:solidFill>
                <a:latin typeface="Comic Sans MS" panose="030F0702030302020204" pitchFamily="66" charset="0"/>
              </a:rPr>
              <a:t> </a:t>
            </a:r>
          </a:p>
          <a:p>
            <a:r>
              <a:rPr lang="pt-BR" sz="3200" b="1" dirty="0" smtClean="0">
                <a:solidFill>
                  <a:prstClr val="black"/>
                </a:solidFill>
                <a:latin typeface="Comic Sans MS" panose="030F0702030302020204" pitchFamily="66" charset="0"/>
              </a:rPr>
              <a:t>Francisco (2020a – dados não publicados)</a:t>
            </a:r>
            <a:br>
              <a:rPr lang="pt-BR" sz="3200" b="1" dirty="0" smtClean="0">
                <a:solidFill>
                  <a:prstClr val="black"/>
                </a:solidFill>
                <a:latin typeface="Comic Sans MS" panose="030F0702030302020204" pitchFamily="66" charset="0"/>
              </a:rPr>
            </a:br>
            <a:endParaRPr lang="pt-BR" sz="3200" b="1" dirty="0">
              <a:solidFill>
                <a:prstClr val="black"/>
              </a:solidFill>
              <a:latin typeface="Comic Sans MS" panose="030F0702030302020204" pitchFamily="66" charset="0"/>
            </a:endParaRPr>
          </a:p>
        </p:txBody>
      </p:sp>
      <p:sp>
        <p:nvSpPr>
          <p:cNvPr id="5" name="Espaço Reservado para Conteúdo 2"/>
          <p:cNvSpPr txBox="1">
            <a:spLocks/>
          </p:cNvSpPr>
          <p:nvPr/>
        </p:nvSpPr>
        <p:spPr>
          <a:xfrm>
            <a:off x="436712" y="2564904"/>
            <a:ext cx="8435280" cy="344584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150000"/>
              </a:lnSpc>
              <a:tabLst>
                <a:tab pos="228600" algn="l"/>
              </a:tabLst>
              <a:defRPr/>
            </a:pPr>
            <a:r>
              <a:rPr lang="pt-BR"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Polietileno linear </a:t>
            </a:r>
            <a:r>
              <a:rPr lang="pt-BR"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octeno</a:t>
            </a:r>
            <a:r>
              <a:rPr lang="pt-BR"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80µm </a:t>
            </a:r>
            <a:r>
              <a:rPr lang="pt-BR"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(PLO80)</a:t>
            </a:r>
          </a:p>
          <a:p>
            <a:pPr>
              <a:lnSpc>
                <a:spcPct val="150000"/>
              </a:lnSpc>
              <a:tabLst>
                <a:tab pos="228600" algn="l"/>
              </a:tabLst>
              <a:defRPr/>
            </a:pPr>
            <a:r>
              <a:rPr lang="pt-BR"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Polietileno linear </a:t>
            </a:r>
            <a:r>
              <a:rPr lang="pt-BR"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octeno</a:t>
            </a:r>
            <a:r>
              <a:rPr lang="pt-BR"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100µm </a:t>
            </a:r>
            <a:r>
              <a:rPr lang="pt-BR"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(PLO100)</a:t>
            </a:r>
            <a:endParaRPr lang="pt-BR"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tabLst>
                <a:tab pos="228600" algn="l"/>
              </a:tabLst>
              <a:defRPr/>
            </a:pPr>
            <a:r>
              <a:rPr lang="pt-BR"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Polietileno linear </a:t>
            </a:r>
            <a:r>
              <a:rPr lang="pt-BR"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octeno</a:t>
            </a:r>
            <a:r>
              <a:rPr lang="pt-BR"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120µm </a:t>
            </a:r>
            <a:r>
              <a:rPr lang="pt-BR"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(PLO120)</a:t>
            </a:r>
          </a:p>
          <a:p>
            <a:pPr>
              <a:lnSpc>
                <a:spcPct val="150000"/>
              </a:lnSpc>
              <a:tabLst>
                <a:tab pos="228600" algn="l"/>
              </a:tabLst>
              <a:defRPr/>
            </a:pPr>
            <a:r>
              <a:rPr lang="pt-BR"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Polietileno linear </a:t>
            </a:r>
            <a:r>
              <a:rPr lang="pt-BR"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buteno</a:t>
            </a:r>
            <a:r>
              <a:rPr lang="pt-BR"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120µm </a:t>
            </a:r>
            <a:r>
              <a:rPr lang="pt-BR"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(PLB120)</a:t>
            </a:r>
          </a:p>
          <a:p>
            <a:pPr>
              <a:lnSpc>
                <a:spcPct val="150000"/>
              </a:lnSpc>
              <a:tabLst>
                <a:tab pos="228600" algn="l"/>
              </a:tabLst>
              <a:defRPr/>
            </a:pPr>
            <a:r>
              <a:rPr lang="pt-BR"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Polietileno linear </a:t>
            </a:r>
            <a:r>
              <a:rPr lang="pt-BR"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buteno</a:t>
            </a:r>
            <a:r>
              <a:rPr lang="pt-BR"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120µm + Polietileno linear </a:t>
            </a:r>
            <a:r>
              <a:rPr lang="pt-BR"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octeno</a:t>
            </a:r>
            <a:r>
              <a:rPr lang="pt-BR"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50µm    </a:t>
            </a:r>
            <a:r>
              <a:rPr lang="pt-BR"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(PLB120+PLO50)</a:t>
            </a:r>
            <a:endParaRPr lang="pt-BR"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endParaRPr lang="pt-BR" sz="2400" dirty="0">
              <a:solidFill>
                <a:prstClr val="black"/>
              </a:solidFill>
            </a:endParaRPr>
          </a:p>
        </p:txBody>
      </p:sp>
      <p:pic>
        <p:nvPicPr>
          <p:cNvPr id="6" name="Imagem 5">
            <a:extLst>
              <a:ext uri="{FF2B5EF4-FFF2-40B4-BE49-F238E27FC236}">
                <a16:creationId xmlns:a16="http://schemas.microsoft.com/office/drawing/2014/main" xmlns="" id="{DC06F48B-3E76-4C1F-8A4D-A2DBE50B96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www.zootecnia.esalq.usp.br/sites/default/files/styles/noticia_largura_150/public/labnussiolog.jpg?itok=aF5hjhV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533955"/>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Espaço Reservado para Conteúdo 2"/>
          <p:cNvSpPr txBox="1">
            <a:spLocks noChangeArrowheads="1"/>
          </p:cNvSpPr>
          <p:nvPr/>
        </p:nvSpPr>
        <p:spPr bwMode="auto">
          <a:xfrm>
            <a:off x="141289" y="1790701"/>
            <a:ext cx="8861425"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44575">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1044575">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1044575">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1044575">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1044575">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1044575"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1044575"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1044575"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1044575"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150000"/>
              </a:lnSpc>
              <a:spcBef>
                <a:spcPts val="300"/>
              </a:spcBef>
            </a:pPr>
            <a:endParaRPr lang="pt-BR" altLang="pt-BR" sz="1800" b="1">
              <a:solidFill>
                <a:prstClr val="black"/>
              </a:solidFill>
              <a:latin typeface="Times New Roman" panose="02020603050405020304" pitchFamily="18" charset="0"/>
              <a:cs typeface="Times New Roman" panose="02020603050405020304" pitchFamily="18" charset="0"/>
            </a:endParaRPr>
          </a:p>
        </p:txBody>
      </p:sp>
      <p:sp>
        <p:nvSpPr>
          <p:cNvPr id="4" name="Espaço Reservado para Conteúdo 2"/>
          <p:cNvSpPr txBox="1">
            <a:spLocks noChangeArrowheads="1"/>
          </p:cNvSpPr>
          <p:nvPr/>
        </p:nvSpPr>
        <p:spPr bwMode="auto">
          <a:xfrm>
            <a:off x="457397" y="404664"/>
            <a:ext cx="8679186" cy="3947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44575">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1044575">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1044575">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1044575">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1044575">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1044575"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1044575"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1044575"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1044575"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342900" indent="-342900">
              <a:lnSpc>
                <a:spcPct val="200000"/>
              </a:lnSpc>
              <a:spcBef>
                <a:spcPts val="300"/>
              </a:spcBef>
              <a:buFont typeface="Arial" panose="020B0604020202020204" pitchFamily="34" charset="0"/>
              <a:buChar char="•"/>
            </a:pPr>
            <a:r>
              <a:rPr lang="pt-BR" altLang="pt-BR" sz="2400" dirty="0" smtClean="0">
                <a:solidFill>
                  <a:prstClr val="black"/>
                </a:solidFill>
                <a:latin typeface="Times New Roman" panose="02020603050405020304" pitchFamily="18" charset="0"/>
                <a:cs typeface="Times New Roman" panose="02020603050405020304" pitchFamily="18" charset="0"/>
              </a:rPr>
              <a:t>Milho com 34% de matéria seca</a:t>
            </a:r>
            <a:endParaRPr lang="pt-BR" altLang="pt-BR" sz="2400" dirty="0">
              <a:solidFill>
                <a:prstClr val="black"/>
              </a:solidFill>
              <a:latin typeface="Times New Roman" panose="02020603050405020304" pitchFamily="18" charset="0"/>
              <a:cs typeface="Times New Roman" panose="02020603050405020304" pitchFamily="18" charset="0"/>
            </a:endParaRPr>
          </a:p>
          <a:p>
            <a:pPr marL="342900" indent="-342900">
              <a:lnSpc>
                <a:spcPct val="200000"/>
              </a:lnSpc>
              <a:spcBef>
                <a:spcPts val="300"/>
              </a:spcBef>
              <a:buFont typeface="Arial" panose="020B0604020202020204" pitchFamily="34" charset="0"/>
              <a:buChar char="•"/>
            </a:pPr>
            <a:r>
              <a:rPr lang="pt-BR" altLang="pt-BR" sz="2400" dirty="0" smtClean="0">
                <a:solidFill>
                  <a:prstClr val="black"/>
                </a:solidFill>
                <a:latin typeface="Times New Roman" panose="02020603050405020304" pitchFamily="18" charset="0"/>
                <a:cs typeface="Times New Roman" panose="02020603050405020304" pitchFamily="18" charset="0"/>
              </a:rPr>
              <a:t>Armazenamento </a:t>
            </a:r>
            <a:r>
              <a:rPr lang="pt-BR" altLang="pt-BR" sz="2400" dirty="0">
                <a:solidFill>
                  <a:prstClr val="black"/>
                </a:solidFill>
                <a:latin typeface="Times New Roman" panose="02020603050405020304" pitchFamily="18" charset="0"/>
                <a:cs typeface="Times New Roman" panose="02020603050405020304" pitchFamily="18" charset="0"/>
              </a:rPr>
              <a:t>– 180 </a:t>
            </a:r>
            <a:r>
              <a:rPr lang="pt-BR" altLang="pt-BR" sz="2400" dirty="0" smtClean="0">
                <a:solidFill>
                  <a:prstClr val="black"/>
                </a:solidFill>
                <a:latin typeface="Times New Roman" panose="02020603050405020304" pitchFamily="18" charset="0"/>
                <a:cs typeface="Times New Roman" panose="02020603050405020304" pitchFamily="18" charset="0"/>
              </a:rPr>
              <a:t>dias</a:t>
            </a:r>
          </a:p>
          <a:p>
            <a:pPr algn="ctr">
              <a:lnSpc>
                <a:spcPct val="200000"/>
              </a:lnSpc>
              <a:spcBef>
                <a:spcPts val="300"/>
              </a:spcBef>
            </a:pPr>
            <a:r>
              <a:rPr lang="pt-BR" altLang="pt-BR" sz="2400" dirty="0" smtClean="0">
                <a:solidFill>
                  <a:prstClr val="black"/>
                </a:solidFill>
                <a:latin typeface="Times New Roman" panose="02020603050405020304" pitchFamily="18" charset="0"/>
                <a:cs typeface="Times New Roman" panose="02020603050405020304" pitchFamily="18" charset="0"/>
              </a:rPr>
              <a:t>CONTRASTES</a:t>
            </a:r>
          </a:p>
          <a:p>
            <a:pPr marL="342900" indent="-342900" defTabSz="1045056">
              <a:lnSpc>
                <a:spcPct val="150000"/>
              </a:lnSpc>
              <a:spcBef>
                <a:spcPts val="300"/>
              </a:spcBef>
              <a:buFont typeface="Arial" panose="020B0604020202020204" pitchFamily="34" charset="0"/>
              <a:buChar char="•"/>
              <a:defRPr/>
            </a:pPr>
            <a:r>
              <a:rPr lang="pt-BR" sz="2400" b="1" dirty="0">
                <a:solidFill>
                  <a:prstClr val="black"/>
                </a:solidFill>
                <a:latin typeface="Times New Roman" panose="02020603050405020304" pitchFamily="18" charset="0"/>
                <a:cs typeface="Times New Roman" panose="02020603050405020304" pitchFamily="18" charset="0"/>
              </a:rPr>
              <a:t>Material:</a:t>
            </a:r>
          </a:p>
          <a:p>
            <a:pPr marL="457200" lvl="1" indent="0" defTabSz="1045056">
              <a:spcBef>
                <a:spcPts val="300"/>
              </a:spcBef>
              <a:defRPr/>
            </a:pPr>
            <a:r>
              <a:rPr lang="pt-BR" sz="2000" b="1" dirty="0">
                <a:solidFill>
                  <a:prstClr val="black"/>
                </a:solidFill>
                <a:latin typeface="Times New Roman" panose="02020603050405020304" pitchFamily="18" charset="0"/>
                <a:cs typeface="Times New Roman" panose="02020603050405020304" pitchFamily="18" charset="0"/>
              </a:rPr>
              <a:t> </a:t>
            </a:r>
            <a:r>
              <a:rPr lang="pt-BR" sz="2400" dirty="0">
                <a:solidFill>
                  <a:prstClr val="black"/>
                </a:solidFill>
                <a:latin typeface="Times New Roman" panose="02020603050405020304" pitchFamily="18" charset="0"/>
                <a:cs typeface="Times New Roman" panose="02020603050405020304" pitchFamily="18" charset="0"/>
              </a:rPr>
              <a:t>PLB</a:t>
            </a:r>
            <a:r>
              <a:rPr lang="pt-BR" sz="1800" dirty="0">
                <a:solidFill>
                  <a:prstClr val="black"/>
                </a:solidFill>
                <a:latin typeface="Times New Roman" panose="02020603050405020304" pitchFamily="18" charset="0"/>
                <a:cs typeface="Times New Roman" panose="02020603050405020304" pitchFamily="18" charset="0"/>
              </a:rPr>
              <a:t>120</a:t>
            </a:r>
            <a:r>
              <a:rPr lang="pt-BR" sz="2400" dirty="0">
                <a:solidFill>
                  <a:prstClr val="black"/>
                </a:solidFill>
                <a:latin typeface="Times New Roman" panose="02020603050405020304" pitchFamily="18" charset="0"/>
                <a:cs typeface="Times New Roman" panose="02020603050405020304" pitchFamily="18" charset="0"/>
              </a:rPr>
              <a:t> x PLO</a:t>
            </a:r>
            <a:r>
              <a:rPr lang="pt-BR" sz="1800" dirty="0">
                <a:solidFill>
                  <a:prstClr val="black"/>
                </a:solidFill>
                <a:latin typeface="Times New Roman" panose="02020603050405020304" pitchFamily="18" charset="0"/>
                <a:cs typeface="Times New Roman" panose="02020603050405020304" pitchFamily="18" charset="0"/>
              </a:rPr>
              <a:t>120</a:t>
            </a:r>
            <a:endParaRPr lang="pt-BR" sz="2400" b="1" dirty="0">
              <a:solidFill>
                <a:prstClr val="black"/>
              </a:solidFill>
              <a:latin typeface="Times New Roman" panose="02020603050405020304" pitchFamily="18" charset="0"/>
              <a:cs typeface="Times New Roman" panose="02020603050405020304" pitchFamily="18" charset="0"/>
            </a:endParaRPr>
          </a:p>
          <a:p>
            <a:pPr marL="342900" indent="-342900" defTabSz="1045056">
              <a:lnSpc>
                <a:spcPct val="200000"/>
              </a:lnSpc>
              <a:spcBef>
                <a:spcPts val="300"/>
              </a:spcBef>
              <a:buFont typeface="Arial" panose="020B0604020202020204" pitchFamily="34" charset="0"/>
              <a:buChar char="•"/>
              <a:defRPr/>
            </a:pPr>
            <a:r>
              <a:rPr lang="pt-BR" sz="2400" b="1" dirty="0">
                <a:solidFill>
                  <a:prstClr val="black"/>
                </a:solidFill>
                <a:latin typeface="Times New Roman" panose="02020603050405020304" pitchFamily="18" charset="0"/>
                <a:cs typeface="Times New Roman" panose="02020603050405020304" pitchFamily="18" charset="0"/>
              </a:rPr>
              <a:t>Espessura:</a:t>
            </a:r>
          </a:p>
          <a:p>
            <a:pPr marL="457200" lvl="1" indent="0" defTabSz="1045056">
              <a:lnSpc>
                <a:spcPct val="200000"/>
              </a:lnSpc>
              <a:spcBef>
                <a:spcPts val="300"/>
              </a:spcBef>
              <a:defRPr/>
            </a:pPr>
            <a:r>
              <a:rPr lang="pt-BR" sz="2400" dirty="0">
                <a:solidFill>
                  <a:prstClr val="black"/>
                </a:solidFill>
                <a:latin typeface="Times New Roman" panose="02020603050405020304" pitchFamily="18" charset="0"/>
                <a:cs typeface="Times New Roman" panose="02020603050405020304" pitchFamily="18" charset="0"/>
              </a:rPr>
              <a:t>PLO</a:t>
            </a:r>
            <a:r>
              <a:rPr lang="pt-BR" sz="1800" dirty="0">
                <a:solidFill>
                  <a:prstClr val="black"/>
                </a:solidFill>
                <a:latin typeface="Times New Roman" panose="02020603050405020304" pitchFamily="18" charset="0"/>
                <a:cs typeface="Times New Roman" panose="02020603050405020304" pitchFamily="18" charset="0"/>
              </a:rPr>
              <a:t>120</a:t>
            </a:r>
            <a:r>
              <a:rPr lang="pt-BR" sz="2400" dirty="0">
                <a:solidFill>
                  <a:prstClr val="black"/>
                </a:solidFill>
                <a:latin typeface="Times New Roman" panose="02020603050405020304" pitchFamily="18" charset="0"/>
                <a:cs typeface="Times New Roman" panose="02020603050405020304" pitchFamily="18" charset="0"/>
              </a:rPr>
              <a:t> x (PLO</a:t>
            </a:r>
            <a:r>
              <a:rPr lang="pt-BR" sz="1800" dirty="0">
                <a:solidFill>
                  <a:prstClr val="black"/>
                </a:solidFill>
                <a:latin typeface="Times New Roman" panose="02020603050405020304" pitchFamily="18" charset="0"/>
                <a:cs typeface="Times New Roman" panose="02020603050405020304" pitchFamily="18" charset="0"/>
              </a:rPr>
              <a:t>100</a:t>
            </a:r>
            <a:r>
              <a:rPr lang="pt-BR" sz="2400" dirty="0">
                <a:solidFill>
                  <a:prstClr val="black"/>
                </a:solidFill>
                <a:latin typeface="Times New Roman" panose="02020603050405020304" pitchFamily="18" charset="0"/>
                <a:cs typeface="Times New Roman" panose="02020603050405020304" pitchFamily="18" charset="0"/>
              </a:rPr>
              <a:t>+PLO</a:t>
            </a:r>
            <a:r>
              <a:rPr lang="pt-BR" sz="1800" dirty="0">
                <a:solidFill>
                  <a:prstClr val="black"/>
                </a:solidFill>
                <a:latin typeface="Times New Roman" panose="02020603050405020304" pitchFamily="18" charset="0"/>
                <a:cs typeface="Times New Roman" panose="02020603050405020304" pitchFamily="18" charset="0"/>
              </a:rPr>
              <a:t>80</a:t>
            </a:r>
            <a:r>
              <a:rPr lang="pt-BR" sz="2400" dirty="0">
                <a:solidFill>
                  <a:prstClr val="black"/>
                </a:solidFill>
                <a:latin typeface="Times New Roman" panose="02020603050405020304" pitchFamily="18" charset="0"/>
                <a:cs typeface="Times New Roman" panose="02020603050405020304" pitchFamily="18" charset="0"/>
              </a:rPr>
              <a:t>)</a:t>
            </a:r>
          </a:p>
          <a:p>
            <a:pPr marL="342900" indent="-342900" defTabSz="1045056">
              <a:lnSpc>
                <a:spcPct val="150000"/>
              </a:lnSpc>
              <a:spcBef>
                <a:spcPts val="300"/>
              </a:spcBef>
              <a:buFont typeface="Arial" panose="020B0604020202020204" pitchFamily="34" charset="0"/>
              <a:buChar char="•"/>
              <a:defRPr/>
            </a:pPr>
            <a:r>
              <a:rPr lang="pt-BR" sz="2400" b="1" dirty="0">
                <a:solidFill>
                  <a:prstClr val="black"/>
                </a:solidFill>
                <a:latin typeface="Times New Roman" panose="02020603050405020304" pitchFamily="18" charset="0"/>
                <a:cs typeface="Times New Roman" panose="02020603050405020304" pitchFamily="18" charset="0"/>
              </a:rPr>
              <a:t>Lona Adicional:</a:t>
            </a:r>
          </a:p>
          <a:p>
            <a:pPr marL="457200" lvl="1" indent="0" defTabSz="1045056">
              <a:lnSpc>
                <a:spcPct val="150000"/>
              </a:lnSpc>
              <a:spcBef>
                <a:spcPts val="300"/>
              </a:spcBef>
              <a:defRPr/>
            </a:pPr>
            <a:r>
              <a:rPr lang="pt-BR" sz="2400" dirty="0">
                <a:solidFill>
                  <a:prstClr val="black"/>
                </a:solidFill>
                <a:latin typeface="Times New Roman" panose="02020603050405020304" pitchFamily="18" charset="0"/>
                <a:cs typeface="Times New Roman" panose="02020603050405020304" pitchFamily="18" charset="0"/>
              </a:rPr>
              <a:t>PLB</a:t>
            </a:r>
            <a:r>
              <a:rPr lang="pt-BR" sz="1800" dirty="0">
                <a:solidFill>
                  <a:prstClr val="black"/>
                </a:solidFill>
                <a:latin typeface="Times New Roman" panose="02020603050405020304" pitchFamily="18" charset="0"/>
                <a:cs typeface="Times New Roman" panose="02020603050405020304" pitchFamily="18" charset="0"/>
              </a:rPr>
              <a:t>120</a:t>
            </a:r>
            <a:r>
              <a:rPr lang="pt-BR" sz="2400" dirty="0">
                <a:solidFill>
                  <a:prstClr val="black"/>
                </a:solidFill>
                <a:latin typeface="Times New Roman" panose="02020603050405020304" pitchFamily="18" charset="0"/>
                <a:cs typeface="Times New Roman" panose="02020603050405020304" pitchFamily="18" charset="0"/>
              </a:rPr>
              <a:t> x PLB</a:t>
            </a:r>
            <a:r>
              <a:rPr lang="pt-BR" sz="1800" dirty="0">
                <a:solidFill>
                  <a:prstClr val="black"/>
                </a:solidFill>
                <a:latin typeface="Times New Roman" panose="02020603050405020304" pitchFamily="18" charset="0"/>
                <a:cs typeface="Times New Roman" panose="02020603050405020304" pitchFamily="18" charset="0"/>
              </a:rPr>
              <a:t>120</a:t>
            </a:r>
            <a:r>
              <a:rPr lang="pt-BR" sz="2400" dirty="0">
                <a:solidFill>
                  <a:prstClr val="black"/>
                </a:solidFill>
                <a:latin typeface="Times New Roman" panose="02020603050405020304" pitchFamily="18" charset="0"/>
                <a:cs typeface="Times New Roman" panose="02020603050405020304" pitchFamily="18" charset="0"/>
              </a:rPr>
              <a:t>/PLO</a:t>
            </a:r>
            <a:r>
              <a:rPr lang="pt-BR" sz="1800" dirty="0">
                <a:solidFill>
                  <a:prstClr val="black"/>
                </a:solidFill>
                <a:latin typeface="Times New Roman" panose="02020603050405020304" pitchFamily="18" charset="0"/>
                <a:cs typeface="Times New Roman" panose="02020603050405020304" pitchFamily="18" charset="0"/>
              </a:rPr>
              <a:t>50</a:t>
            </a:r>
            <a:endParaRPr lang="pt-BR" sz="2400" dirty="0">
              <a:solidFill>
                <a:prstClr val="black"/>
              </a:solidFill>
              <a:latin typeface="Times New Roman" panose="02020603050405020304" pitchFamily="18" charset="0"/>
              <a:cs typeface="Times New Roman" panose="02020603050405020304" pitchFamily="18" charset="0"/>
            </a:endParaRPr>
          </a:p>
          <a:p>
            <a:pPr>
              <a:lnSpc>
                <a:spcPct val="200000"/>
              </a:lnSpc>
              <a:spcBef>
                <a:spcPts val="300"/>
              </a:spcBef>
            </a:pPr>
            <a:endParaRPr lang="pt-BR" altLang="pt-BR" sz="2400" b="1" dirty="0">
              <a:solidFill>
                <a:prstClr val="black"/>
              </a:solidFill>
              <a:latin typeface="Times New Roman" panose="02020603050405020304" pitchFamily="18" charset="0"/>
              <a:cs typeface="Times New Roman" panose="02020603050405020304" pitchFamily="18" charset="0"/>
            </a:endParaRPr>
          </a:p>
        </p:txBody>
      </p:sp>
      <p:pic>
        <p:nvPicPr>
          <p:cNvPr id="5" name="Imagem 4">
            <a:extLst>
              <a:ext uri="{FF2B5EF4-FFF2-40B4-BE49-F238E27FC236}">
                <a16:creationId xmlns:a16="http://schemas.microsoft.com/office/drawing/2014/main" xmln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8126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CaixaDeTexto 5"/>
          <p:cNvSpPr txBox="1">
            <a:spLocks noChangeArrowheads="1"/>
          </p:cNvSpPr>
          <p:nvPr/>
        </p:nvSpPr>
        <p:spPr bwMode="auto">
          <a:xfrm>
            <a:off x="0" y="980728"/>
            <a:ext cx="9144000" cy="55895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150000"/>
              </a:lnSpc>
            </a:pP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endParaRPr lang="pt-BR" altLang="pt-BR" sz="1800">
              <a:latin typeface="Calibri" panose="020F0502020204030204" pitchFamily="34" charset="0"/>
              <a:ea typeface="Calibri" panose="020F0502020204030204" pitchFamily="34" charset="0"/>
              <a:cs typeface="Times New Roman" panose="02020603050405020304" pitchFamily="18" charset="0"/>
            </a:endParaRPr>
          </a:p>
        </p:txBody>
      </p:sp>
      <p:sp>
        <p:nvSpPr>
          <p:cNvPr id="3" name="Retângulo 2"/>
          <p:cNvSpPr/>
          <p:nvPr/>
        </p:nvSpPr>
        <p:spPr>
          <a:xfrm>
            <a:off x="0" y="857251"/>
            <a:ext cx="9144000" cy="962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prstClr val="white"/>
              </a:solidFill>
            </a:endParaRPr>
          </a:p>
        </p:txBody>
      </p:sp>
      <p:graphicFrame>
        <p:nvGraphicFramePr>
          <p:cNvPr id="4" name="Gráfico 3"/>
          <p:cNvGraphicFramePr>
            <a:graphicFrameLocks/>
          </p:cNvGraphicFramePr>
          <p:nvPr>
            <p:extLst/>
          </p:nvPr>
        </p:nvGraphicFramePr>
        <p:xfrm>
          <a:off x="1" y="3645024"/>
          <a:ext cx="9143999" cy="25717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4" name="Gráfico 33"/>
          <p:cNvGraphicFramePr>
            <a:graphicFrameLocks/>
          </p:cNvGraphicFramePr>
          <p:nvPr>
            <p:extLst/>
          </p:nvPr>
        </p:nvGraphicFramePr>
        <p:xfrm>
          <a:off x="0" y="1066408"/>
          <a:ext cx="9144000" cy="2571747"/>
        </p:xfrm>
        <a:graphic>
          <a:graphicData uri="http://schemas.openxmlformats.org/drawingml/2006/chart">
            <c:chart xmlns:c="http://schemas.openxmlformats.org/drawingml/2006/chart" xmlns:r="http://schemas.openxmlformats.org/officeDocument/2006/relationships" r:id="rId4"/>
          </a:graphicData>
        </a:graphic>
      </p:graphicFrame>
      <p:sp>
        <p:nvSpPr>
          <p:cNvPr id="6" name="CaixaDeTexto 5"/>
          <p:cNvSpPr txBox="1"/>
          <p:nvPr/>
        </p:nvSpPr>
        <p:spPr>
          <a:xfrm>
            <a:off x="467544" y="383797"/>
            <a:ext cx="8208912" cy="800219"/>
          </a:xfrm>
          <a:prstGeom prst="rect">
            <a:avLst/>
          </a:prstGeom>
          <a:noFill/>
        </p:spPr>
        <p:txBody>
          <a:bodyPr wrap="square" rtlCol="0">
            <a:spAutoFit/>
          </a:bodyPr>
          <a:lstStyle/>
          <a:p>
            <a:pPr algn="ctr"/>
            <a:r>
              <a:rPr lang="pt-BR" sz="2800" b="1" dirty="0" smtClean="0">
                <a:solidFill>
                  <a:prstClr val="black"/>
                </a:solidFill>
                <a:latin typeface="Comic Sans MS" panose="030F0702030302020204" pitchFamily="66" charset="0"/>
                <a:ea typeface="+mj-ea"/>
                <a:cs typeface="+mj-cs"/>
              </a:rPr>
              <a:t>Temperaturas superficiais no Topo</a:t>
            </a:r>
            <a:endParaRPr lang="pt-BR" sz="2800" b="1" dirty="0">
              <a:solidFill>
                <a:prstClr val="black"/>
              </a:solidFill>
              <a:latin typeface="Comic Sans MS" panose="030F0702030302020204" pitchFamily="66" charset="0"/>
              <a:ea typeface="+mj-ea"/>
              <a:cs typeface="+mj-cs"/>
            </a:endParaRPr>
          </a:p>
          <a:p>
            <a:pPr algn="ctr"/>
            <a:endParaRPr lang="pt-BR" dirty="0">
              <a:solidFill>
                <a:prstClr val="black"/>
              </a:solidFill>
            </a:endParaRPr>
          </a:p>
        </p:txBody>
      </p:sp>
      <p:sp>
        <p:nvSpPr>
          <p:cNvPr id="2" name="Retângulo 1"/>
          <p:cNvSpPr/>
          <p:nvPr/>
        </p:nvSpPr>
        <p:spPr>
          <a:xfrm>
            <a:off x="4932040" y="6370627"/>
            <a:ext cx="5238328" cy="646331"/>
          </a:xfrm>
          <a:prstGeom prst="rect">
            <a:avLst/>
          </a:prstGeom>
        </p:spPr>
        <p:txBody>
          <a:bodyPr wrap="square">
            <a:spAutoFit/>
          </a:bodyPr>
          <a:lstStyle/>
          <a:p>
            <a:r>
              <a:rPr lang="pt-BR" b="1" dirty="0">
                <a:solidFill>
                  <a:prstClr val="black"/>
                </a:solidFill>
              </a:rPr>
              <a:t>Francisco (</a:t>
            </a:r>
            <a:r>
              <a:rPr lang="pt-BR" b="1" dirty="0" smtClean="0">
                <a:solidFill>
                  <a:prstClr val="black"/>
                </a:solidFill>
              </a:rPr>
              <a:t>2020a </a:t>
            </a:r>
            <a:r>
              <a:rPr lang="pt-BR" b="1" dirty="0">
                <a:solidFill>
                  <a:prstClr val="black"/>
                </a:solidFill>
              </a:rPr>
              <a:t>– dados não publicados)</a:t>
            </a:r>
            <a:br>
              <a:rPr lang="pt-BR" b="1" dirty="0">
                <a:solidFill>
                  <a:prstClr val="black"/>
                </a:solidFill>
              </a:rPr>
            </a:br>
            <a:endParaRPr lang="pt-BR" b="1" dirty="0">
              <a:solidFill>
                <a:prstClr val="black"/>
              </a:solidFill>
            </a:endParaRPr>
          </a:p>
        </p:txBody>
      </p:sp>
      <p:pic>
        <p:nvPicPr>
          <p:cNvPr id="8" name="Imagem 7">
            <a:extLst>
              <a:ext uri="{FF2B5EF4-FFF2-40B4-BE49-F238E27FC236}">
                <a16:creationId xmlns:a16="http://schemas.microsoft.com/office/drawing/2014/main" xmlns="" id="{DC06F48B-3E76-4C1F-8A4D-A2DBE50B96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http://www.zootecnia.esalq.usp.br/sites/default/files/styles/noticia_largura_150/public/labnussiolog.jpg?itok=aF5hjhV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058378"/>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CaixaDeTexto 1"/>
          <p:cNvSpPr txBox="1">
            <a:spLocks noChangeArrowheads="1"/>
          </p:cNvSpPr>
          <p:nvPr/>
        </p:nvSpPr>
        <p:spPr bwMode="auto">
          <a:xfrm>
            <a:off x="0" y="1700213"/>
            <a:ext cx="9144000" cy="434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150000"/>
              </a:lnSpc>
            </a:pP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endParaRPr lang="pt-BR" altLang="pt-BR" sz="1800">
              <a:latin typeface="Calibri" panose="020F0502020204030204" pitchFamily="34" charset="0"/>
              <a:ea typeface="Calibri" panose="020F0502020204030204" pitchFamily="34" charset="0"/>
              <a:cs typeface="Times New Roman" panose="02020603050405020304" pitchFamily="18" charset="0"/>
            </a:endParaRPr>
          </a:p>
        </p:txBody>
      </p:sp>
      <p:sp>
        <p:nvSpPr>
          <p:cNvPr id="3" name="Retângulo 2"/>
          <p:cNvSpPr/>
          <p:nvPr/>
        </p:nvSpPr>
        <p:spPr>
          <a:xfrm>
            <a:off x="0" y="857251"/>
            <a:ext cx="9144000" cy="962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prstClr val="white"/>
              </a:solidFill>
            </a:endParaRPr>
          </a:p>
        </p:txBody>
      </p:sp>
      <p:graphicFrame>
        <p:nvGraphicFramePr>
          <p:cNvPr id="17" name="Gráfico 16"/>
          <p:cNvGraphicFramePr>
            <a:graphicFrameLocks/>
          </p:cNvGraphicFramePr>
          <p:nvPr>
            <p:extLst/>
          </p:nvPr>
        </p:nvGraphicFramePr>
        <p:xfrm>
          <a:off x="0" y="1078030"/>
          <a:ext cx="9144000" cy="26589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Gráfico 18"/>
          <p:cNvGraphicFramePr>
            <a:graphicFrameLocks/>
          </p:cNvGraphicFramePr>
          <p:nvPr>
            <p:extLst/>
          </p:nvPr>
        </p:nvGraphicFramePr>
        <p:xfrm>
          <a:off x="0" y="3543302"/>
          <a:ext cx="9144000" cy="2571749"/>
        </p:xfrm>
        <a:graphic>
          <a:graphicData uri="http://schemas.openxmlformats.org/drawingml/2006/chart">
            <c:chart xmlns:c="http://schemas.openxmlformats.org/drawingml/2006/chart" xmlns:r="http://schemas.openxmlformats.org/officeDocument/2006/relationships" r:id="rId4"/>
          </a:graphicData>
        </a:graphic>
      </p:graphicFrame>
      <p:sp>
        <p:nvSpPr>
          <p:cNvPr id="6" name="CaixaDeTexto 5"/>
          <p:cNvSpPr txBox="1"/>
          <p:nvPr/>
        </p:nvSpPr>
        <p:spPr>
          <a:xfrm>
            <a:off x="467544" y="188640"/>
            <a:ext cx="8208912" cy="800219"/>
          </a:xfrm>
          <a:prstGeom prst="rect">
            <a:avLst/>
          </a:prstGeom>
          <a:noFill/>
        </p:spPr>
        <p:txBody>
          <a:bodyPr wrap="square" rtlCol="0">
            <a:spAutoFit/>
          </a:bodyPr>
          <a:lstStyle/>
          <a:p>
            <a:pPr algn="ctr"/>
            <a:r>
              <a:rPr lang="pt-BR" sz="2800" b="1" dirty="0" smtClean="0">
                <a:solidFill>
                  <a:prstClr val="black"/>
                </a:solidFill>
                <a:latin typeface="Comic Sans MS" panose="030F0702030302020204" pitchFamily="66" charset="0"/>
                <a:ea typeface="+mj-ea"/>
                <a:cs typeface="+mj-cs"/>
              </a:rPr>
              <a:t>Temperatura interna vs. Superficial </a:t>
            </a:r>
            <a:endParaRPr lang="pt-BR" sz="2800" b="1" dirty="0">
              <a:solidFill>
                <a:prstClr val="black"/>
              </a:solidFill>
              <a:latin typeface="Comic Sans MS" panose="030F0702030302020204" pitchFamily="66" charset="0"/>
              <a:ea typeface="+mj-ea"/>
              <a:cs typeface="+mj-cs"/>
            </a:endParaRPr>
          </a:p>
          <a:p>
            <a:pPr algn="ctr"/>
            <a:endParaRPr lang="pt-BR" dirty="0">
              <a:solidFill>
                <a:prstClr val="black"/>
              </a:solidFill>
            </a:endParaRPr>
          </a:p>
        </p:txBody>
      </p:sp>
      <p:sp>
        <p:nvSpPr>
          <p:cNvPr id="7" name="Retângulo 6"/>
          <p:cNvSpPr/>
          <p:nvPr/>
        </p:nvSpPr>
        <p:spPr>
          <a:xfrm>
            <a:off x="4932040" y="6370627"/>
            <a:ext cx="5238328" cy="646331"/>
          </a:xfrm>
          <a:prstGeom prst="rect">
            <a:avLst/>
          </a:prstGeom>
        </p:spPr>
        <p:txBody>
          <a:bodyPr wrap="square">
            <a:spAutoFit/>
          </a:bodyPr>
          <a:lstStyle/>
          <a:p>
            <a:r>
              <a:rPr lang="pt-BR" b="1" dirty="0">
                <a:solidFill>
                  <a:prstClr val="black"/>
                </a:solidFill>
              </a:rPr>
              <a:t>Francisco (</a:t>
            </a:r>
            <a:r>
              <a:rPr lang="pt-BR" b="1" dirty="0" smtClean="0">
                <a:solidFill>
                  <a:prstClr val="black"/>
                </a:solidFill>
              </a:rPr>
              <a:t>2020a </a:t>
            </a:r>
            <a:r>
              <a:rPr lang="pt-BR" b="1" dirty="0">
                <a:solidFill>
                  <a:prstClr val="black"/>
                </a:solidFill>
              </a:rPr>
              <a:t>– dados não publicados)</a:t>
            </a:r>
            <a:br>
              <a:rPr lang="pt-BR" b="1" dirty="0">
                <a:solidFill>
                  <a:prstClr val="black"/>
                </a:solidFill>
              </a:rPr>
            </a:br>
            <a:endParaRPr lang="pt-BR" b="1" dirty="0">
              <a:solidFill>
                <a:prstClr val="black"/>
              </a:solidFill>
            </a:endParaRPr>
          </a:p>
        </p:txBody>
      </p:sp>
      <p:pic>
        <p:nvPicPr>
          <p:cNvPr id="8" name="Imagem 7">
            <a:extLst>
              <a:ext uri="{FF2B5EF4-FFF2-40B4-BE49-F238E27FC236}">
                <a16:creationId xmlns:a16="http://schemas.microsoft.com/office/drawing/2014/main" xmlns="" id="{DC06F48B-3E76-4C1F-8A4D-A2DBE50B96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http://www.zootecnia.esalq.usp.br/sites/default/files/styles/noticia_largura_150/public/labnussiolog.jpg?itok=aF5hjhV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597115"/>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CaixaDeTexto 1"/>
          <p:cNvSpPr txBox="1">
            <a:spLocks noChangeArrowheads="1"/>
          </p:cNvSpPr>
          <p:nvPr/>
        </p:nvSpPr>
        <p:spPr bwMode="auto">
          <a:xfrm>
            <a:off x="0" y="1700213"/>
            <a:ext cx="9144000" cy="434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150000"/>
              </a:lnSpc>
            </a:pP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endParaRPr lang="pt-BR" altLang="pt-BR" sz="1800">
              <a:latin typeface="Calibri" panose="020F0502020204030204" pitchFamily="34" charset="0"/>
              <a:ea typeface="Calibri" panose="020F0502020204030204" pitchFamily="34" charset="0"/>
              <a:cs typeface="Times New Roman" panose="02020603050405020304" pitchFamily="18" charset="0"/>
            </a:endParaRPr>
          </a:p>
        </p:txBody>
      </p:sp>
      <p:sp>
        <p:nvSpPr>
          <p:cNvPr id="3" name="Retângulo 2"/>
          <p:cNvSpPr/>
          <p:nvPr/>
        </p:nvSpPr>
        <p:spPr>
          <a:xfrm>
            <a:off x="0" y="857251"/>
            <a:ext cx="9144000" cy="962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prstClr val="white"/>
              </a:solidFill>
            </a:endParaRPr>
          </a:p>
        </p:txBody>
      </p:sp>
      <p:graphicFrame>
        <p:nvGraphicFramePr>
          <p:cNvPr id="4" name="Gráfico 3"/>
          <p:cNvGraphicFramePr>
            <a:graphicFrameLocks/>
          </p:cNvGraphicFramePr>
          <p:nvPr>
            <p:extLst/>
          </p:nvPr>
        </p:nvGraphicFramePr>
        <p:xfrm>
          <a:off x="0" y="857250"/>
          <a:ext cx="9144000" cy="51435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tângulo 4"/>
          <p:cNvSpPr/>
          <p:nvPr/>
        </p:nvSpPr>
        <p:spPr>
          <a:xfrm>
            <a:off x="4932040" y="6240244"/>
            <a:ext cx="5238328" cy="646331"/>
          </a:xfrm>
          <a:prstGeom prst="rect">
            <a:avLst/>
          </a:prstGeom>
        </p:spPr>
        <p:txBody>
          <a:bodyPr wrap="square">
            <a:spAutoFit/>
          </a:bodyPr>
          <a:lstStyle/>
          <a:p>
            <a:r>
              <a:rPr lang="pt-BR" b="1" dirty="0">
                <a:solidFill>
                  <a:prstClr val="black"/>
                </a:solidFill>
              </a:rPr>
              <a:t>Francisco (</a:t>
            </a:r>
            <a:r>
              <a:rPr lang="pt-BR" b="1" dirty="0" smtClean="0">
                <a:solidFill>
                  <a:prstClr val="black"/>
                </a:solidFill>
              </a:rPr>
              <a:t>2020a </a:t>
            </a:r>
            <a:r>
              <a:rPr lang="pt-BR" b="1" dirty="0">
                <a:solidFill>
                  <a:prstClr val="black"/>
                </a:solidFill>
              </a:rPr>
              <a:t>– dados não publicados)</a:t>
            </a:r>
            <a:br>
              <a:rPr lang="pt-BR" b="1" dirty="0">
                <a:solidFill>
                  <a:prstClr val="black"/>
                </a:solidFill>
              </a:rPr>
            </a:br>
            <a:endParaRPr lang="pt-BR" b="1" dirty="0">
              <a:solidFill>
                <a:prstClr val="black"/>
              </a:solidFill>
            </a:endParaRPr>
          </a:p>
        </p:txBody>
      </p:sp>
      <p:pic>
        <p:nvPicPr>
          <p:cNvPr id="6" name="Imagem 5">
            <a:extLst>
              <a:ext uri="{FF2B5EF4-FFF2-40B4-BE49-F238E27FC236}">
                <a16:creationId xmlns:a16="http://schemas.microsoft.com/office/drawing/2014/main" xmln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396308"/>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CaixaDeTexto 1"/>
          <p:cNvSpPr txBox="1">
            <a:spLocks noChangeArrowheads="1"/>
          </p:cNvSpPr>
          <p:nvPr/>
        </p:nvSpPr>
        <p:spPr bwMode="auto">
          <a:xfrm>
            <a:off x="0" y="1700213"/>
            <a:ext cx="9144000" cy="434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150000"/>
              </a:lnSpc>
            </a:pP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endParaRPr lang="pt-BR" altLang="pt-BR" sz="1800">
              <a:latin typeface="Calibri" panose="020F0502020204030204" pitchFamily="34" charset="0"/>
              <a:ea typeface="Calibri" panose="020F0502020204030204" pitchFamily="34" charset="0"/>
              <a:cs typeface="Times New Roman" panose="02020603050405020304" pitchFamily="18" charset="0"/>
            </a:endParaRPr>
          </a:p>
        </p:txBody>
      </p:sp>
      <p:sp>
        <p:nvSpPr>
          <p:cNvPr id="3" name="Retângulo 2"/>
          <p:cNvSpPr/>
          <p:nvPr/>
        </p:nvSpPr>
        <p:spPr>
          <a:xfrm>
            <a:off x="0" y="857251"/>
            <a:ext cx="9144000" cy="962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prstClr val="white"/>
              </a:solidFill>
            </a:endParaRPr>
          </a:p>
        </p:txBody>
      </p:sp>
      <p:graphicFrame>
        <p:nvGraphicFramePr>
          <p:cNvPr id="13" name="Gráfico 12"/>
          <p:cNvGraphicFramePr>
            <a:graphicFrameLocks/>
          </p:cNvGraphicFramePr>
          <p:nvPr>
            <p:extLst/>
          </p:nvPr>
        </p:nvGraphicFramePr>
        <p:xfrm>
          <a:off x="1548" y="332656"/>
          <a:ext cx="9144000" cy="51435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tângulo 4"/>
          <p:cNvSpPr/>
          <p:nvPr/>
        </p:nvSpPr>
        <p:spPr>
          <a:xfrm>
            <a:off x="4932040" y="5589240"/>
            <a:ext cx="5238328" cy="646331"/>
          </a:xfrm>
          <a:prstGeom prst="rect">
            <a:avLst/>
          </a:prstGeom>
        </p:spPr>
        <p:txBody>
          <a:bodyPr wrap="square">
            <a:spAutoFit/>
          </a:bodyPr>
          <a:lstStyle/>
          <a:p>
            <a:r>
              <a:rPr lang="pt-BR" b="1" dirty="0">
                <a:solidFill>
                  <a:prstClr val="black"/>
                </a:solidFill>
              </a:rPr>
              <a:t>Francisco (</a:t>
            </a:r>
            <a:r>
              <a:rPr lang="pt-BR" b="1" dirty="0" smtClean="0">
                <a:solidFill>
                  <a:prstClr val="black"/>
                </a:solidFill>
              </a:rPr>
              <a:t>2020a </a:t>
            </a:r>
            <a:r>
              <a:rPr lang="pt-BR" b="1" dirty="0">
                <a:solidFill>
                  <a:prstClr val="black"/>
                </a:solidFill>
              </a:rPr>
              <a:t>– dados não publicados)</a:t>
            </a:r>
            <a:br>
              <a:rPr lang="pt-BR" b="1" dirty="0">
                <a:solidFill>
                  <a:prstClr val="black"/>
                </a:solidFill>
              </a:rPr>
            </a:br>
            <a:endParaRPr lang="pt-BR" b="1" dirty="0">
              <a:solidFill>
                <a:prstClr val="black"/>
              </a:solidFill>
            </a:endParaRPr>
          </a:p>
        </p:txBody>
      </p:sp>
    </p:spTree>
    <p:extLst>
      <p:ext uri="{BB962C8B-B14F-4D97-AF65-F5344CB8AC3E}">
        <p14:creationId xmlns:p14="http://schemas.microsoft.com/office/powerpoint/2010/main" val="3828913558"/>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CaixaDeTexto 1"/>
          <p:cNvSpPr txBox="1">
            <a:spLocks noChangeArrowheads="1"/>
          </p:cNvSpPr>
          <p:nvPr/>
        </p:nvSpPr>
        <p:spPr bwMode="auto">
          <a:xfrm>
            <a:off x="0" y="1700213"/>
            <a:ext cx="9144000" cy="434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150000"/>
              </a:lnSpc>
            </a:pP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endParaRPr lang="pt-BR" altLang="pt-BR" sz="1800">
              <a:latin typeface="Calibri" panose="020F0502020204030204" pitchFamily="34" charset="0"/>
              <a:ea typeface="Calibri" panose="020F0502020204030204" pitchFamily="34" charset="0"/>
              <a:cs typeface="Times New Roman" panose="02020603050405020304" pitchFamily="18" charset="0"/>
            </a:endParaRPr>
          </a:p>
        </p:txBody>
      </p:sp>
      <p:sp>
        <p:nvSpPr>
          <p:cNvPr id="3" name="Retângulo 2"/>
          <p:cNvSpPr/>
          <p:nvPr/>
        </p:nvSpPr>
        <p:spPr>
          <a:xfrm>
            <a:off x="0" y="857251"/>
            <a:ext cx="9144000" cy="962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prstClr val="white"/>
              </a:solidFill>
            </a:endParaRPr>
          </a:p>
        </p:txBody>
      </p:sp>
      <p:graphicFrame>
        <p:nvGraphicFramePr>
          <p:cNvPr id="5" name="Gráfico 4"/>
          <p:cNvGraphicFramePr>
            <a:graphicFrameLocks/>
          </p:cNvGraphicFramePr>
          <p:nvPr>
            <p:extLst/>
          </p:nvPr>
        </p:nvGraphicFramePr>
        <p:xfrm>
          <a:off x="0" y="857250"/>
          <a:ext cx="9144000" cy="51435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tângulo 5"/>
          <p:cNvSpPr/>
          <p:nvPr/>
        </p:nvSpPr>
        <p:spPr>
          <a:xfrm>
            <a:off x="5004048" y="6249347"/>
            <a:ext cx="5238328" cy="646331"/>
          </a:xfrm>
          <a:prstGeom prst="rect">
            <a:avLst/>
          </a:prstGeom>
        </p:spPr>
        <p:txBody>
          <a:bodyPr wrap="square">
            <a:spAutoFit/>
          </a:bodyPr>
          <a:lstStyle/>
          <a:p>
            <a:r>
              <a:rPr lang="pt-BR" b="1" dirty="0">
                <a:solidFill>
                  <a:prstClr val="black"/>
                </a:solidFill>
              </a:rPr>
              <a:t>Francisco (</a:t>
            </a:r>
            <a:r>
              <a:rPr lang="pt-BR" b="1" dirty="0" smtClean="0">
                <a:solidFill>
                  <a:prstClr val="black"/>
                </a:solidFill>
              </a:rPr>
              <a:t>2020a </a:t>
            </a:r>
            <a:r>
              <a:rPr lang="pt-BR" b="1" dirty="0">
                <a:solidFill>
                  <a:prstClr val="black"/>
                </a:solidFill>
              </a:rPr>
              <a:t>– dados não publicados)</a:t>
            </a:r>
            <a:br>
              <a:rPr lang="pt-BR" b="1" dirty="0">
                <a:solidFill>
                  <a:prstClr val="black"/>
                </a:solidFill>
              </a:rPr>
            </a:br>
            <a:endParaRPr lang="pt-BR" b="1" dirty="0">
              <a:solidFill>
                <a:prstClr val="black"/>
              </a:solidFill>
            </a:endParaRPr>
          </a:p>
        </p:txBody>
      </p:sp>
      <p:sp>
        <p:nvSpPr>
          <p:cNvPr id="7" name="CaixaDeTexto 6"/>
          <p:cNvSpPr txBox="1"/>
          <p:nvPr/>
        </p:nvSpPr>
        <p:spPr>
          <a:xfrm>
            <a:off x="611560" y="414933"/>
            <a:ext cx="8208912" cy="1077218"/>
          </a:xfrm>
          <a:prstGeom prst="rect">
            <a:avLst/>
          </a:prstGeom>
          <a:noFill/>
        </p:spPr>
        <p:txBody>
          <a:bodyPr wrap="square" rtlCol="0">
            <a:spAutoFit/>
          </a:bodyPr>
          <a:lstStyle/>
          <a:p>
            <a:pPr algn="ctr"/>
            <a:r>
              <a:rPr lang="pt-BR" sz="3200" b="1" dirty="0" smtClean="0">
                <a:solidFill>
                  <a:prstClr val="black"/>
                </a:solidFill>
                <a:latin typeface="Comic Sans MS" panose="030F0702030302020204" pitchFamily="66" charset="0"/>
                <a:ea typeface="+mj-ea"/>
                <a:cs typeface="+mj-cs"/>
              </a:rPr>
              <a:t>Perdas no desabastecimento, %MV </a:t>
            </a:r>
            <a:endParaRPr lang="pt-BR" sz="3200" b="1" dirty="0">
              <a:solidFill>
                <a:prstClr val="black"/>
              </a:solidFill>
              <a:latin typeface="Comic Sans MS" panose="030F0702030302020204" pitchFamily="66" charset="0"/>
              <a:ea typeface="+mj-ea"/>
              <a:cs typeface="+mj-cs"/>
            </a:endParaRPr>
          </a:p>
          <a:p>
            <a:pPr algn="ctr"/>
            <a:endParaRPr lang="pt-BR" sz="3200" dirty="0">
              <a:solidFill>
                <a:prstClr val="black"/>
              </a:solidFill>
            </a:endParaRPr>
          </a:p>
        </p:txBody>
      </p:sp>
      <p:pic>
        <p:nvPicPr>
          <p:cNvPr id="8" name="Imagem 7">
            <a:extLst>
              <a:ext uri="{FF2B5EF4-FFF2-40B4-BE49-F238E27FC236}">
                <a16:creationId xmlns:a16="http://schemas.microsoft.com/office/drawing/2014/main" xmln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819314"/>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CaixaDeTexto 1"/>
          <p:cNvSpPr txBox="1">
            <a:spLocks noChangeArrowheads="1"/>
          </p:cNvSpPr>
          <p:nvPr/>
        </p:nvSpPr>
        <p:spPr bwMode="auto">
          <a:xfrm>
            <a:off x="0" y="1700213"/>
            <a:ext cx="9144000" cy="434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150000"/>
              </a:lnSpc>
            </a:pP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endParaRPr lang="pt-BR" altLang="pt-BR" sz="1800">
              <a:latin typeface="Calibri" panose="020F0502020204030204" pitchFamily="34" charset="0"/>
              <a:ea typeface="Calibri" panose="020F0502020204030204" pitchFamily="34" charset="0"/>
              <a:cs typeface="Times New Roman" panose="02020603050405020304" pitchFamily="18" charset="0"/>
            </a:endParaRPr>
          </a:p>
        </p:txBody>
      </p:sp>
      <p:sp>
        <p:nvSpPr>
          <p:cNvPr id="3" name="Retângulo 2"/>
          <p:cNvSpPr/>
          <p:nvPr/>
        </p:nvSpPr>
        <p:spPr>
          <a:xfrm>
            <a:off x="0" y="857251"/>
            <a:ext cx="9144000" cy="962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prstClr val="white"/>
              </a:solidFill>
            </a:endParaRPr>
          </a:p>
        </p:txBody>
      </p:sp>
      <p:graphicFrame>
        <p:nvGraphicFramePr>
          <p:cNvPr id="5" name="Gráfico 4"/>
          <p:cNvGraphicFramePr>
            <a:graphicFrameLocks/>
          </p:cNvGraphicFramePr>
          <p:nvPr>
            <p:extLst/>
          </p:nvPr>
        </p:nvGraphicFramePr>
        <p:xfrm>
          <a:off x="-1" y="893094"/>
          <a:ext cx="9144000" cy="5143500"/>
        </p:xfrm>
        <a:graphic>
          <a:graphicData uri="http://schemas.openxmlformats.org/drawingml/2006/chart">
            <c:chart xmlns:c="http://schemas.openxmlformats.org/drawingml/2006/chart" xmlns:r="http://schemas.openxmlformats.org/officeDocument/2006/relationships" r:id="rId3"/>
          </a:graphicData>
        </a:graphic>
      </p:graphicFrame>
      <p:sp>
        <p:nvSpPr>
          <p:cNvPr id="6" name="Título 1"/>
          <p:cNvSpPr txBox="1">
            <a:spLocks/>
          </p:cNvSpPr>
          <p:nvPr/>
        </p:nvSpPr>
        <p:spPr>
          <a:xfrm>
            <a:off x="2339752" y="476251"/>
            <a:ext cx="4968552" cy="762000"/>
          </a:xfrm>
          <a:prstGeom prst="rect">
            <a:avLst/>
          </a:prstGeom>
        </p:spPr>
        <p:txBody>
          <a:bodyPr vert="horz" lIns="70338" tIns="35169" rIns="70338" bIns="35169"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pt-BR" sz="3200" b="1" dirty="0" smtClean="0">
                <a:solidFill>
                  <a:prstClr val="black"/>
                </a:solidFill>
                <a:latin typeface="Comic Sans MS" panose="030F0702030302020204" pitchFamily="66" charset="0"/>
              </a:rPr>
              <a:t>Estabilidade Aeróbica, h</a:t>
            </a:r>
            <a:endParaRPr lang="pt-BR" sz="3200" b="1" dirty="0">
              <a:solidFill>
                <a:prstClr val="black"/>
              </a:solidFill>
              <a:latin typeface="Comic Sans MS" panose="030F0702030302020204" pitchFamily="66" charset="0"/>
            </a:endParaRPr>
          </a:p>
        </p:txBody>
      </p:sp>
      <p:sp>
        <p:nvSpPr>
          <p:cNvPr id="7" name="Retângulo 6"/>
          <p:cNvSpPr/>
          <p:nvPr/>
        </p:nvSpPr>
        <p:spPr>
          <a:xfrm>
            <a:off x="4790864" y="6043613"/>
            <a:ext cx="5238328" cy="646331"/>
          </a:xfrm>
          <a:prstGeom prst="rect">
            <a:avLst/>
          </a:prstGeom>
        </p:spPr>
        <p:txBody>
          <a:bodyPr wrap="square">
            <a:spAutoFit/>
          </a:bodyPr>
          <a:lstStyle/>
          <a:p>
            <a:r>
              <a:rPr lang="pt-BR" b="1" dirty="0">
                <a:solidFill>
                  <a:prstClr val="black"/>
                </a:solidFill>
              </a:rPr>
              <a:t>Francisco (</a:t>
            </a:r>
            <a:r>
              <a:rPr lang="pt-BR" b="1" dirty="0" smtClean="0">
                <a:solidFill>
                  <a:prstClr val="black"/>
                </a:solidFill>
              </a:rPr>
              <a:t>2020a </a:t>
            </a:r>
            <a:r>
              <a:rPr lang="pt-BR" b="1" dirty="0">
                <a:solidFill>
                  <a:prstClr val="black"/>
                </a:solidFill>
              </a:rPr>
              <a:t>– dados não publicados)</a:t>
            </a:r>
            <a:br>
              <a:rPr lang="pt-BR" b="1" dirty="0">
                <a:solidFill>
                  <a:prstClr val="black"/>
                </a:solidFill>
              </a:rPr>
            </a:br>
            <a:endParaRPr lang="pt-BR" b="1" dirty="0">
              <a:solidFill>
                <a:prstClr val="black"/>
              </a:solidFill>
            </a:endParaRPr>
          </a:p>
        </p:txBody>
      </p:sp>
      <p:pic>
        <p:nvPicPr>
          <p:cNvPr id="8" name="Imagem 7">
            <a:extLst>
              <a:ext uri="{FF2B5EF4-FFF2-40B4-BE49-F238E27FC236}">
                <a16:creationId xmlns:a16="http://schemas.microsoft.com/office/drawing/2014/main" xmln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4852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71406" y="57874"/>
            <a:ext cx="9072594" cy="954107"/>
          </a:xfrm>
          <a:prstGeom prst="rect">
            <a:avLst/>
          </a:prstGeom>
          <a:noFill/>
        </p:spPr>
        <p:txBody>
          <a:bodyPr wrap="square" rtlCol="0">
            <a:spAutoFit/>
          </a:bodyPr>
          <a:lstStyle/>
          <a:p>
            <a:r>
              <a:rPr lang="pt-BR" sz="2800" b="1" dirty="0" err="1" smtClean="0"/>
              <a:t>Effect</a:t>
            </a:r>
            <a:r>
              <a:rPr lang="pt-BR" sz="2800" b="1" dirty="0" smtClean="0"/>
              <a:t> </a:t>
            </a:r>
            <a:r>
              <a:rPr lang="pt-BR" sz="2800" b="1" dirty="0" err="1" smtClean="0"/>
              <a:t>of</a:t>
            </a:r>
            <a:r>
              <a:rPr lang="pt-BR" sz="2800" b="1" dirty="0" smtClean="0"/>
              <a:t> </a:t>
            </a:r>
            <a:r>
              <a:rPr lang="pt-BR" sz="2800" b="1" dirty="0" err="1" smtClean="0"/>
              <a:t>using</a:t>
            </a:r>
            <a:r>
              <a:rPr lang="pt-BR" sz="2800" b="1" dirty="0" smtClean="0"/>
              <a:t> </a:t>
            </a:r>
            <a:r>
              <a:rPr lang="pt-BR" sz="2800" b="1" dirty="0" err="1" smtClean="0"/>
              <a:t>sidewall</a:t>
            </a:r>
            <a:r>
              <a:rPr lang="pt-BR" sz="2800" b="1" dirty="0" smtClean="0"/>
              <a:t> </a:t>
            </a:r>
            <a:r>
              <a:rPr lang="pt-BR" sz="2800" b="1" dirty="0" err="1" smtClean="0"/>
              <a:t>plastic</a:t>
            </a:r>
            <a:r>
              <a:rPr lang="pt-BR" sz="2800" b="1" dirty="0" smtClean="0"/>
              <a:t> </a:t>
            </a:r>
            <a:r>
              <a:rPr lang="pt-BR" sz="2800" b="1" dirty="0" err="1" smtClean="0"/>
              <a:t>on</a:t>
            </a:r>
            <a:r>
              <a:rPr lang="pt-BR" sz="2800" b="1" dirty="0" smtClean="0"/>
              <a:t> pH </a:t>
            </a:r>
            <a:r>
              <a:rPr lang="pt-BR" sz="2800" b="1" dirty="0" err="1" smtClean="0"/>
              <a:t>of</a:t>
            </a:r>
            <a:r>
              <a:rPr lang="pt-BR" sz="2800" b="1" dirty="0" smtClean="0"/>
              <a:t> </a:t>
            </a:r>
            <a:r>
              <a:rPr lang="pt-BR" sz="2800" b="1" dirty="0" err="1" smtClean="0"/>
              <a:t>corn</a:t>
            </a:r>
            <a:r>
              <a:rPr lang="pt-BR" sz="2800" b="1" dirty="0" smtClean="0"/>
              <a:t> </a:t>
            </a:r>
            <a:r>
              <a:rPr lang="pt-BR" sz="2800" b="1" dirty="0" err="1" smtClean="0"/>
              <a:t>silage</a:t>
            </a:r>
            <a:r>
              <a:rPr lang="pt-BR" sz="2800" b="1" dirty="0" smtClean="0"/>
              <a:t> in </a:t>
            </a:r>
            <a:r>
              <a:rPr lang="pt-BR" sz="2800" b="1" dirty="0" err="1" smtClean="0"/>
              <a:t>bunker</a:t>
            </a:r>
            <a:r>
              <a:rPr lang="pt-BR" sz="2800" b="1" dirty="0" smtClean="0"/>
              <a:t> silos (</a:t>
            </a:r>
            <a:r>
              <a:rPr lang="pt-BR" sz="2600" b="1" dirty="0" err="1" smtClean="0"/>
              <a:t>McDonell</a:t>
            </a:r>
            <a:r>
              <a:rPr lang="pt-BR" sz="2600" b="1" dirty="0" smtClean="0"/>
              <a:t> </a:t>
            </a:r>
            <a:r>
              <a:rPr lang="pt-BR" sz="2600" b="1" dirty="0" err="1" smtClean="0"/>
              <a:t>et</a:t>
            </a:r>
            <a:r>
              <a:rPr lang="pt-BR" sz="2600" b="1" dirty="0" smtClean="0"/>
              <a:t> al., 2007</a:t>
            </a:r>
            <a:r>
              <a:rPr lang="pt-BR" sz="2800" b="1" dirty="0" smtClean="0"/>
              <a:t>)</a:t>
            </a:r>
            <a:endParaRPr lang="pt-BR" sz="2800" b="1" dirty="0"/>
          </a:p>
        </p:txBody>
      </p:sp>
      <p:grpSp>
        <p:nvGrpSpPr>
          <p:cNvPr id="20" name="Grupo 19"/>
          <p:cNvGrpSpPr/>
          <p:nvPr/>
        </p:nvGrpSpPr>
        <p:grpSpPr>
          <a:xfrm>
            <a:off x="6286512" y="803861"/>
            <a:ext cx="2821424" cy="2696577"/>
            <a:chOff x="5786446" y="928670"/>
            <a:chExt cx="2869552" cy="2701104"/>
          </a:xfrm>
        </p:grpSpPr>
        <p:sp>
          <p:nvSpPr>
            <p:cNvPr id="5" name="Retângulo 4"/>
            <p:cNvSpPr/>
            <p:nvPr/>
          </p:nvSpPr>
          <p:spPr>
            <a:xfrm>
              <a:off x="6072198" y="1214422"/>
              <a:ext cx="857256" cy="5715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6071444" y="1785926"/>
              <a:ext cx="857256" cy="5715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6071444" y="2356676"/>
              <a:ext cx="857256" cy="5715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6940732" y="1214422"/>
              <a:ext cx="857256" cy="571504"/>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6941486" y="1785926"/>
              <a:ext cx="857256" cy="571504"/>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p:cNvSpPr/>
            <p:nvPr/>
          </p:nvSpPr>
          <p:spPr>
            <a:xfrm>
              <a:off x="6941486" y="2356676"/>
              <a:ext cx="857256" cy="571504"/>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p:cNvSpPr/>
            <p:nvPr/>
          </p:nvSpPr>
          <p:spPr>
            <a:xfrm>
              <a:off x="7798742" y="1214422"/>
              <a:ext cx="857256" cy="571504"/>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p:cNvSpPr/>
            <p:nvPr/>
          </p:nvSpPr>
          <p:spPr>
            <a:xfrm>
              <a:off x="7798742" y="2357430"/>
              <a:ext cx="857256" cy="571504"/>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p:cNvSpPr/>
            <p:nvPr/>
          </p:nvSpPr>
          <p:spPr>
            <a:xfrm>
              <a:off x="7798742" y="1785926"/>
              <a:ext cx="857256" cy="571504"/>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p:cNvSpPr/>
            <p:nvPr/>
          </p:nvSpPr>
          <p:spPr>
            <a:xfrm>
              <a:off x="5786446" y="1000108"/>
              <a:ext cx="262442" cy="192882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CaixaDeTexto 14"/>
            <p:cNvSpPr txBox="1"/>
            <p:nvPr/>
          </p:nvSpPr>
          <p:spPr>
            <a:xfrm>
              <a:off x="6232334" y="928670"/>
              <a:ext cx="506870" cy="369332"/>
            </a:xfrm>
            <a:prstGeom prst="rect">
              <a:avLst/>
            </a:prstGeom>
            <a:noFill/>
          </p:spPr>
          <p:txBody>
            <a:bodyPr wrap="none" rtlCol="0">
              <a:spAutoFit/>
            </a:bodyPr>
            <a:lstStyle/>
            <a:p>
              <a:r>
                <a:rPr lang="pt-BR" b="1" dirty="0" smtClean="0"/>
                <a:t>W1</a:t>
              </a:r>
              <a:endParaRPr lang="pt-BR" b="1" dirty="0"/>
            </a:p>
          </p:txBody>
        </p:sp>
        <p:sp>
          <p:nvSpPr>
            <p:cNvPr id="16" name="CaixaDeTexto 15"/>
            <p:cNvSpPr txBox="1"/>
            <p:nvPr/>
          </p:nvSpPr>
          <p:spPr>
            <a:xfrm>
              <a:off x="7136964" y="928670"/>
              <a:ext cx="511679" cy="369332"/>
            </a:xfrm>
            <a:prstGeom prst="rect">
              <a:avLst/>
            </a:prstGeom>
            <a:noFill/>
          </p:spPr>
          <p:txBody>
            <a:bodyPr wrap="none" rtlCol="0">
              <a:spAutoFit/>
            </a:bodyPr>
            <a:lstStyle/>
            <a:p>
              <a:r>
                <a:rPr lang="pt-BR" b="1" dirty="0" smtClean="0"/>
                <a:t>W2</a:t>
              </a:r>
              <a:endParaRPr lang="pt-BR" b="1" dirty="0"/>
            </a:p>
          </p:txBody>
        </p:sp>
        <p:sp>
          <p:nvSpPr>
            <p:cNvPr id="17" name="CaixaDeTexto 16"/>
            <p:cNvSpPr txBox="1"/>
            <p:nvPr/>
          </p:nvSpPr>
          <p:spPr>
            <a:xfrm>
              <a:off x="7994220" y="928670"/>
              <a:ext cx="511679" cy="369332"/>
            </a:xfrm>
            <a:prstGeom prst="rect">
              <a:avLst/>
            </a:prstGeom>
            <a:noFill/>
          </p:spPr>
          <p:txBody>
            <a:bodyPr wrap="none" rtlCol="0">
              <a:spAutoFit/>
            </a:bodyPr>
            <a:lstStyle/>
            <a:p>
              <a:r>
                <a:rPr lang="pt-BR" b="1" dirty="0" smtClean="0"/>
                <a:t>W3</a:t>
              </a:r>
              <a:endParaRPr lang="pt-BR" b="1" dirty="0"/>
            </a:p>
          </p:txBody>
        </p:sp>
        <p:sp>
          <p:nvSpPr>
            <p:cNvPr id="18" name="CaixaDeTexto 17"/>
            <p:cNvSpPr txBox="1"/>
            <p:nvPr/>
          </p:nvSpPr>
          <p:spPr>
            <a:xfrm>
              <a:off x="6084984" y="3260442"/>
              <a:ext cx="933269" cy="369332"/>
            </a:xfrm>
            <a:prstGeom prst="rect">
              <a:avLst/>
            </a:prstGeom>
            <a:noFill/>
          </p:spPr>
          <p:txBody>
            <a:bodyPr wrap="none" rtlCol="0">
              <a:spAutoFit/>
            </a:bodyPr>
            <a:lstStyle/>
            <a:p>
              <a:r>
                <a:rPr lang="pt-BR" b="1" dirty="0" smtClean="0"/>
                <a:t>20.3 cm</a:t>
              </a:r>
              <a:endParaRPr lang="pt-BR" b="1" dirty="0"/>
            </a:p>
          </p:txBody>
        </p:sp>
        <p:sp>
          <p:nvSpPr>
            <p:cNvPr id="19" name="Chave esquerda 18"/>
            <p:cNvSpPr/>
            <p:nvPr/>
          </p:nvSpPr>
          <p:spPr>
            <a:xfrm rot="-5400000">
              <a:off x="6344984" y="2774222"/>
              <a:ext cx="321470" cy="77377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grpSp>
      <p:grpSp>
        <p:nvGrpSpPr>
          <p:cNvPr id="27" name="Grupo 26"/>
          <p:cNvGrpSpPr/>
          <p:nvPr/>
        </p:nvGrpSpPr>
        <p:grpSpPr>
          <a:xfrm>
            <a:off x="-142908" y="2071678"/>
            <a:ext cx="8786874" cy="5214974"/>
            <a:chOff x="142844" y="2071678"/>
            <a:chExt cx="8786874" cy="5072098"/>
          </a:xfrm>
        </p:grpSpPr>
        <p:graphicFrame>
          <p:nvGraphicFramePr>
            <p:cNvPr id="3" name="Gráfico 2"/>
            <p:cNvGraphicFramePr/>
            <p:nvPr/>
          </p:nvGraphicFramePr>
          <p:xfrm>
            <a:off x="142844" y="2071678"/>
            <a:ext cx="8786874" cy="5072098"/>
          </p:xfrm>
          <a:graphic>
            <a:graphicData uri="http://schemas.openxmlformats.org/drawingml/2006/chart">
              <c:chart xmlns:c="http://schemas.openxmlformats.org/drawingml/2006/chart" xmlns:r="http://schemas.openxmlformats.org/officeDocument/2006/relationships" r:id="rId2"/>
            </a:graphicData>
          </a:graphic>
        </p:graphicFrame>
        <p:sp>
          <p:nvSpPr>
            <p:cNvPr id="21" name="CaixaDeTexto 20"/>
            <p:cNvSpPr txBox="1"/>
            <p:nvPr/>
          </p:nvSpPr>
          <p:spPr>
            <a:xfrm>
              <a:off x="2572490" y="2952244"/>
              <a:ext cx="285656" cy="338554"/>
            </a:xfrm>
            <a:prstGeom prst="rect">
              <a:avLst/>
            </a:prstGeom>
            <a:noFill/>
          </p:spPr>
          <p:txBody>
            <a:bodyPr wrap="none" rtlCol="0">
              <a:spAutoFit/>
            </a:bodyPr>
            <a:lstStyle/>
            <a:p>
              <a:r>
                <a:rPr lang="pt-BR" sz="1600" b="1" dirty="0" smtClean="0"/>
                <a:t>a</a:t>
              </a:r>
              <a:endParaRPr lang="pt-BR" sz="1600" b="1" dirty="0"/>
            </a:p>
          </p:txBody>
        </p:sp>
        <p:sp>
          <p:nvSpPr>
            <p:cNvPr id="22" name="CaixaDeTexto 21"/>
            <p:cNvSpPr txBox="1"/>
            <p:nvPr/>
          </p:nvSpPr>
          <p:spPr>
            <a:xfrm>
              <a:off x="3786182" y="3643314"/>
              <a:ext cx="295274" cy="338554"/>
            </a:xfrm>
            <a:prstGeom prst="rect">
              <a:avLst/>
            </a:prstGeom>
            <a:noFill/>
          </p:spPr>
          <p:txBody>
            <a:bodyPr wrap="none" rtlCol="0">
              <a:spAutoFit/>
            </a:bodyPr>
            <a:lstStyle/>
            <a:p>
              <a:r>
                <a:rPr lang="pt-BR" sz="1600" b="1" dirty="0" smtClean="0"/>
                <a:t>b</a:t>
              </a:r>
              <a:endParaRPr lang="pt-BR" sz="1600" b="1" dirty="0"/>
            </a:p>
          </p:txBody>
        </p:sp>
        <p:sp>
          <p:nvSpPr>
            <p:cNvPr id="23" name="CaixaDeTexto 22"/>
            <p:cNvSpPr txBox="1"/>
            <p:nvPr/>
          </p:nvSpPr>
          <p:spPr>
            <a:xfrm>
              <a:off x="1928794" y="4047878"/>
              <a:ext cx="381836" cy="338554"/>
            </a:xfrm>
            <a:prstGeom prst="rect">
              <a:avLst/>
            </a:prstGeom>
            <a:noFill/>
          </p:spPr>
          <p:txBody>
            <a:bodyPr wrap="none" rtlCol="0">
              <a:spAutoFit/>
            </a:bodyPr>
            <a:lstStyle/>
            <a:p>
              <a:r>
                <a:rPr lang="pt-BR" sz="1600" b="1" dirty="0" err="1" smtClean="0"/>
                <a:t>bc</a:t>
              </a:r>
              <a:endParaRPr lang="pt-BR" sz="1600" b="1" dirty="0"/>
            </a:p>
          </p:txBody>
        </p:sp>
        <p:sp>
          <p:nvSpPr>
            <p:cNvPr id="24" name="CaixaDeTexto 23"/>
            <p:cNvSpPr txBox="1"/>
            <p:nvPr/>
          </p:nvSpPr>
          <p:spPr>
            <a:xfrm>
              <a:off x="5072066" y="3844842"/>
              <a:ext cx="381836" cy="338554"/>
            </a:xfrm>
            <a:prstGeom prst="rect">
              <a:avLst/>
            </a:prstGeom>
            <a:noFill/>
          </p:spPr>
          <p:txBody>
            <a:bodyPr wrap="none" rtlCol="0">
              <a:spAutoFit/>
            </a:bodyPr>
            <a:lstStyle/>
            <a:p>
              <a:r>
                <a:rPr lang="pt-BR" sz="1600" b="1" dirty="0" err="1" smtClean="0"/>
                <a:t>bc</a:t>
              </a:r>
              <a:endParaRPr lang="pt-BR" sz="1600" b="1" dirty="0"/>
            </a:p>
          </p:txBody>
        </p:sp>
        <p:sp>
          <p:nvSpPr>
            <p:cNvPr id="25" name="CaixaDeTexto 24"/>
            <p:cNvSpPr txBox="1"/>
            <p:nvPr/>
          </p:nvSpPr>
          <p:spPr>
            <a:xfrm>
              <a:off x="3346276" y="4309566"/>
              <a:ext cx="271228" cy="338554"/>
            </a:xfrm>
            <a:prstGeom prst="rect">
              <a:avLst/>
            </a:prstGeom>
            <a:noFill/>
          </p:spPr>
          <p:txBody>
            <a:bodyPr wrap="none" rtlCol="0">
              <a:spAutoFit/>
            </a:bodyPr>
            <a:lstStyle/>
            <a:p>
              <a:r>
                <a:rPr lang="pt-BR" sz="1600" b="1" dirty="0" smtClean="0"/>
                <a:t>c</a:t>
              </a:r>
              <a:endParaRPr lang="pt-BR" sz="1600" b="1" dirty="0"/>
            </a:p>
          </p:txBody>
        </p:sp>
        <p:sp>
          <p:nvSpPr>
            <p:cNvPr id="26" name="CaixaDeTexto 25"/>
            <p:cNvSpPr txBox="1"/>
            <p:nvPr/>
          </p:nvSpPr>
          <p:spPr>
            <a:xfrm>
              <a:off x="4714876" y="4463720"/>
              <a:ext cx="271228" cy="338554"/>
            </a:xfrm>
            <a:prstGeom prst="rect">
              <a:avLst/>
            </a:prstGeom>
            <a:noFill/>
          </p:spPr>
          <p:txBody>
            <a:bodyPr wrap="none" rtlCol="0">
              <a:spAutoFit/>
            </a:bodyPr>
            <a:lstStyle/>
            <a:p>
              <a:r>
                <a:rPr lang="pt-BR" sz="1600" b="1" dirty="0" smtClean="0"/>
                <a:t>c</a:t>
              </a:r>
              <a:endParaRPr lang="pt-BR" sz="1600" b="1" dirty="0"/>
            </a:p>
          </p:txBody>
        </p:sp>
      </p:grpSp>
      <p:sp>
        <p:nvSpPr>
          <p:cNvPr id="28" name="CaixaDeTexto 27"/>
          <p:cNvSpPr txBox="1"/>
          <p:nvPr/>
        </p:nvSpPr>
        <p:spPr>
          <a:xfrm rot="16200000">
            <a:off x="6081170" y="1699099"/>
            <a:ext cx="659476" cy="400110"/>
          </a:xfrm>
          <a:prstGeom prst="rect">
            <a:avLst/>
          </a:prstGeom>
          <a:noFill/>
        </p:spPr>
        <p:txBody>
          <a:bodyPr wrap="none" rtlCol="0">
            <a:spAutoFit/>
          </a:bodyPr>
          <a:lstStyle/>
          <a:p>
            <a:r>
              <a:rPr lang="pt-BR" sz="2000" b="1" dirty="0" err="1" smtClean="0">
                <a:solidFill>
                  <a:schemeClr val="bg1"/>
                </a:solidFill>
              </a:rPr>
              <a:t>Wall</a:t>
            </a:r>
            <a:endParaRPr lang="pt-BR" sz="2000" b="1" dirty="0">
              <a:solidFill>
                <a:schemeClr val="bg1"/>
              </a:solidFill>
            </a:endParaRP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251520" y="1124744"/>
            <a:ext cx="8517632"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3200" b="1" dirty="0" smtClean="0">
                <a:solidFill>
                  <a:prstClr val="black"/>
                </a:solidFill>
                <a:latin typeface="Comic Sans MS" panose="030F0702030302020204" pitchFamily="66" charset="0"/>
              </a:rPr>
              <a:t>Experimento 2</a:t>
            </a:r>
          </a:p>
          <a:p>
            <a:r>
              <a:rPr lang="pt-BR" sz="3200" b="1" dirty="0" smtClean="0">
                <a:solidFill>
                  <a:prstClr val="black"/>
                </a:solidFill>
                <a:latin typeface="Comic Sans MS" panose="030F0702030302020204" pitchFamily="66" charset="0"/>
              </a:rPr>
              <a:t> </a:t>
            </a:r>
          </a:p>
          <a:p>
            <a:r>
              <a:rPr lang="pt-BR" sz="3200" b="1" dirty="0" smtClean="0">
                <a:solidFill>
                  <a:prstClr val="black"/>
                </a:solidFill>
                <a:latin typeface="Comic Sans MS" panose="030F0702030302020204" pitchFamily="66" charset="0"/>
              </a:rPr>
              <a:t>Francisco (2020b – dados não publicados)</a:t>
            </a:r>
            <a:br>
              <a:rPr lang="pt-BR" sz="3200" b="1" dirty="0" smtClean="0">
                <a:solidFill>
                  <a:prstClr val="black"/>
                </a:solidFill>
                <a:latin typeface="Comic Sans MS" panose="030F0702030302020204" pitchFamily="66" charset="0"/>
              </a:rPr>
            </a:br>
            <a:endParaRPr lang="pt-BR" sz="3200" b="1" dirty="0">
              <a:solidFill>
                <a:prstClr val="black"/>
              </a:solidFill>
              <a:latin typeface="Comic Sans MS" panose="030F0702030302020204" pitchFamily="66" charset="0"/>
            </a:endParaRPr>
          </a:p>
        </p:txBody>
      </p:sp>
      <p:sp>
        <p:nvSpPr>
          <p:cNvPr id="5" name="Espaço Reservado para Conteúdo 2"/>
          <p:cNvSpPr txBox="1">
            <a:spLocks noChangeArrowheads="1"/>
          </p:cNvSpPr>
          <p:nvPr/>
        </p:nvSpPr>
        <p:spPr bwMode="auto">
          <a:xfrm>
            <a:off x="299169" y="2420888"/>
            <a:ext cx="8861425" cy="3645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44575">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1044575">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1044575">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1044575">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1044575">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1044575"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1044575"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1044575"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1044575"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150000"/>
              </a:lnSpc>
              <a:spcBef>
                <a:spcPts val="300"/>
              </a:spcBef>
            </a:pPr>
            <a:endParaRPr lang="pt-BR" altLang="pt-BR" sz="2400" dirty="0">
              <a:solidFill>
                <a:prstClr val="black"/>
              </a:solidFill>
              <a:latin typeface="Times New Roman" panose="02020603050405020304" pitchFamily="18" charset="0"/>
              <a:cs typeface="Times New Roman" panose="02020603050405020304" pitchFamily="18" charset="0"/>
            </a:endParaRPr>
          </a:p>
          <a:p>
            <a:pPr>
              <a:lnSpc>
                <a:spcPct val="200000"/>
              </a:lnSpc>
              <a:spcBef>
                <a:spcPts val="300"/>
              </a:spcBef>
              <a:buFontTx/>
              <a:buBlip>
                <a:blip r:embed="rId2"/>
              </a:buBlip>
            </a:pPr>
            <a:r>
              <a:rPr lang="pt-BR" altLang="pt-BR" sz="2400" dirty="0">
                <a:solidFill>
                  <a:prstClr val="black"/>
                </a:solidFill>
                <a:latin typeface="Times New Roman" panose="02020603050405020304" pitchFamily="18" charset="0"/>
                <a:cs typeface="Times New Roman" panose="02020603050405020304" pitchFamily="18" charset="0"/>
              </a:rPr>
              <a:t>  20 Cordeiros Machos – </a:t>
            </a:r>
            <a:r>
              <a:rPr lang="pt-BR" altLang="pt-BR" sz="2400" dirty="0" err="1">
                <a:solidFill>
                  <a:prstClr val="black"/>
                </a:solidFill>
                <a:latin typeface="Times New Roman" panose="02020603050405020304" pitchFamily="18" charset="0"/>
                <a:cs typeface="Times New Roman" panose="02020603050405020304" pitchFamily="18" charset="0"/>
              </a:rPr>
              <a:t>Dorper</a:t>
            </a:r>
            <a:r>
              <a:rPr lang="pt-BR" altLang="pt-BR" sz="2400" dirty="0">
                <a:solidFill>
                  <a:prstClr val="black"/>
                </a:solidFill>
                <a:latin typeface="Times New Roman" panose="02020603050405020304" pitchFamily="18" charset="0"/>
                <a:cs typeface="Times New Roman" panose="02020603050405020304" pitchFamily="18" charset="0"/>
              </a:rPr>
              <a:t> X Santa Inês</a:t>
            </a:r>
          </a:p>
          <a:p>
            <a:pPr>
              <a:lnSpc>
                <a:spcPct val="200000"/>
              </a:lnSpc>
              <a:spcBef>
                <a:spcPts val="300"/>
              </a:spcBef>
              <a:buFontTx/>
              <a:buBlip>
                <a:blip r:embed="rId2"/>
              </a:buBlip>
            </a:pPr>
            <a:r>
              <a:rPr lang="pt-BR" altLang="pt-BR" sz="2400" dirty="0" smtClean="0">
                <a:solidFill>
                  <a:prstClr val="black"/>
                </a:solidFill>
                <a:latin typeface="Times New Roman" panose="02020603050405020304" pitchFamily="18" charset="0"/>
                <a:cs typeface="Times New Roman" panose="02020603050405020304" pitchFamily="18" charset="0"/>
              </a:rPr>
              <a:t>Confinamento </a:t>
            </a:r>
            <a:r>
              <a:rPr lang="pt-BR" altLang="pt-BR" sz="2400" dirty="0">
                <a:solidFill>
                  <a:prstClr val="black"/>
                </a:solidFill>
                <a:latin typeface="Times New Roman" panose="02020603050405020304" pitchFamily="18" charset="0"/>
                <a:cs typeface="Times New Roman" panose="02020603050405020304" pitchFamily="18" charset="0"/>
              </a:rPr>
              <a:t>– 70 dias</a:t>
            </a:r>
          </a:p>
          <a:p>
            <a:pPr>
              <a:lnSpc>
                <a:spcPct val="200000"/>
              </a:lnSpc>
              <a:spcBef>
                <a:spcPts val="300"/>
              </a:spcBef>
              <a:buFontTx/>
              <a:buBlip>
                <a:blip r:embed="rId2"/>
              </a:buBlip>
            </a:pPr>
            <a:r>
              <a:rPr lang="pt-BR" altLang="pt-BR" sz="2400" b="1" dirty="0">
                <a:solidFill>
                  <a:prstClr val="black"/>
                </a:solidFill>
                <a:latin typeface="Times New Roman" panose="02020603050405020304" pitchFamily="18" charset="0"/>
                <a:cs typeface="Times New Roman" panose="02020603050405020304" pitchFamily="18" charset="0"/>
              </a:rPr>
              <a:t> </a:t>
            </a:r>
            <a:r>
              <a:rPr lang="pt-BR" altLang="pt-BR" sz="2400" dirty="0">
                <a:solidFill>
                  <a:prstClr val="black"/>
                </a:solidFill>
                <a:latin typeface="Times New Roman" panose="02020603050405020304" pitchFamily="18" charset="0"/>
                <a:cs typeface="Times New Roman" panose="02020603050405020304" pitchFamily="18" charset="0"/>
              </a:rPr>
              <a:t>Dieta 50:50</a:t>
            </a:r>
            <a:endParaRPr lang="pt-BR" altLang="pt-BR" sz="2400" b="1" dirty="0">
              <a:solidFill>
                <a:prstClr val="black"/>
              </a:solidFill>
              <a:latin typeface="Times New Roman" panose="02020603050405020304" pitchFamily="18" charset="0"/>
              <a:cs typeface="Times New Roman" panose="02020603050405020304" pitchFamily="18" charset="0"/>
            </a:endParaRPr>
          </a:p>
        </p:txBody>
      </p:sp>
      <p:pic>
        <p:nvPicPr>
          <p:cNvPr id="4" name="Imagem 3">
            <a:extLst>
              <a:ext uri="{FF2B5EF4-FFF2-40B4-BE49-F238E27FC236}">
                <a16:creationId xmlns:a16="http://schemas.microsoft.com/office/drawing/2014/main" xmln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6760952"/>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4000" dirty="0" smtClean="0"/>
              <a:t>Mesmos Tratamentos</a:t>
            </a:r>
            <a:endParaRPr lang="pt-BR" sz="4000" dirty="0"/>
          </a:p>
        </p:txBody>
      </p:sp>
      <p:sp>
        <p:nvSpPr>
          <p:cNvPr id="3" name="Espaço Reservado para Conteúdo 2"/>
          <p:cNvSpPr>
            <a:spLocks noGrp="1"/>
          </p:cNvSpPr>
          <p:nvPr>
            <p:ph sz="half" idx="1"/>
          </p:nvPr>
        </p:nvSpPr>
        <p:spPr>
          <a:xfrm>
            <a:off x="468387" y="1180126"/>
            <a:ext cx="8229600" cy="4525963"/>
          </a:xfrm>
        </p:spPr>
        <p:txBody>
          <a:bodyPr>
            <a:noAutofit/>
          </a:bodyPr>
          <a:lstStyle/>
          <a:p>
            <a:pPr>
              <a:lnSpc>
                <a:spcPct val="200000"/>
              </a:lnSpc>
              <a:spcAft>
                <a:spcPts val="0"/>
              </a:spcAft>
              <a:tabLst>
                <a:tab pos="228600" algn="l"/>
              </a:tabLst>
              <a:defRPr/>
            </a:pPr>
            <a:r>
              <a:rPr lang="pt-BR" sz="2400" dirty="0">
                <a:latin typeface="Times New Roman" panose="02020603050405020304" pitchFamily="18" charset="0"/>
                <a:ea typeface="Calibri" panose="020F0502020204030204" pitchFamily="34" charset="0"/>
                <a:cs typeface="Times New Roman" panose="02020603050405020304" pitchFamily="18" charset="0"/>
              </a:rPr>
              <a:t>Polietileno linear </a:t>
            </a:r>
            <a:r>
              <a:rPr lang="pt-BR" sz="2400" dirty="0" err="1">
                <a:latin typeface="Times New Roman" panose="02020603050405020304" pitchFamily="18" charset="0"/>
                <a:ea typeface="Calibri" panose="020F0502020204030204" pitchFamily="34" charset="0"/>
                <a:cs typeface="Times New Roman" panose="02020603050405020304" pitchFamily="18" charset="0"/>
              </a:rPr>
              <a:t>octeno</a:t>
            </a:r>
            <a:r>
              <a:rPr lang="pt-BR" sz="2400" dirty="0">
                <a:latin typeface="Times New Roman" panose="02020603050405020304" pitchFamily="18" charset="0"/>
                <a:ea typeface="Calibri" panose="020F0502020204030204" pitchFamily="34" charset="0"/>
                <a:cs typeface="Times New Roman" panose="02020603050405020304" pitchFamily="18" charset="0"/>
              </a:rPr>
              <a:t>, 80µm </a:t>
            </a:r>
            <a:r>
              <a:rPr lang="pt-BR" sz="2400" b="1" dirty="0">
                <a:latin typeface="Times New Roman" panose="02020603050405020304" pitchFamily="18" charset="0"/>
                <a:ea typeface="Calibri" panose="020F0502020204030204" pitchFamily="34" charset="0"/>
                <a:cs typeface="Times New Roman" panose="02020603050405020304" pitchFamily="18" charset="0"/>
              </a:rPr>
              <a:t>(PLO80)</a:t>
            </a:r>
          </a:p>
          <a:p>
            <a:pPr>
              <a:lnSpc>
                <a:spcPct val="200000"/>
              </a:lnSpc>
              <a:spcAft>
                <a:spcPts val="0"/>
              </a:spcAft>
              <a:tabLst>
                <a:tab pos="228600" algn="l"/>
              </a:tabLst>
              <a:defRPr/>
            </a:pPr>
            <a:r>
              <a:rPr lang="pt-BR" sz="2400" dirty="0">
                <a:latin typeface="Times New Roman" panose="02020603050405020304" pitchFamily="18" charset="0"/>
                <a:ea typeface="Calibri" panose="020F0502020204030204" pitchFamily="34" charset="0"/>
                <a:cs typeface="Times New Roman" panose="02020603050405020304" pitchFamily="18" charset="0"/>
              </a:rPr>
              <a:t>Polietileno linear </a:t>
            </a:r>
            <a:r>
              <a:rPr lang="pt-BR" sz="2400" dirty="0" err="1">
                <a:latin typeface="Times New Roman" panose="02020603050405020304" pitchFamily="18" charset="0"/>
                <a:ea typeface="Calibri" panose="020F0502020204030204" pitchFamily="34" charset="0"/>
                <a:cs typeface="Times New Roman" panose="02020603050405020304" pitchFamily="18" charset="0"/>
              </a:rPr>
              <a:t>octeno</a:t>
            </a:r>
            <a:r>
              <a:rPr lang="pt-BR" sz="2400" dirty="0">
                <a:latin typeface="Times New Roman" panose="02020603050405020304" pitchFamily="18" charset="0"/>
                <a:ea typeface="Calibri" panose="020F0502020204030204" pitchFamily="34" charset="0"/>
                <a:cs typeface="Times New Roman" panose="02020603050405020304" pitchFamily="18" charset="0"/>
              </a:rPr>
              <a:t>, 100µm </a:t>
            </a:r>
            <a:r>
              <a:rPr lang="pt-BR" sz="2400" b="1" dirty="0">
                <a:latin typeface="Times New Roman" panose="02020603050405020304" pitchFamily="18" charset="0"/>
                <a:ea typeface="Calibri" panose="020F0502020204030204" pitchFamily="34" charset="0"/>
                <a:cs typeface="Times New Roman" panose="02020603050405020304" pitchFamily="18" charset="0"/>
              </a:rPr>
              <a:t>(PLO100)</a:t>
            </a:r>
            <a:endParaRPr lang="pt-BR"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200000"/>
              </a:lnSpc>
              <a:spcAft>
                <a:spcPts val="0"/>
              </a:spcAft>
              <a:tabLst>
                <a:tab pos="228600" algn="l"/>
              </a:tabLst>
              <a:defRPr/>
            </a:pPr>
            <a:r>
              <a:rPr lang="pt-BR" sz="2400" dirty="0">
                <a:latin typeface="Times New Roman" panose="02020603050405020304" pitchFamily="18" charset="0"/>
                <a:ea typeface="Calibri" panose="020F0502020204030204" pitchFamily="34" charset="0"/>
                <a:cs typeface="Times New Roman" panose="02020603050405020304" pitchFamily="18" charset="0"/>
              </a:rPr>
              <a:t>Polietileno linear </a:t>
            </a:r>
            <a:r>
              <a:rPr lang="pt-BR" sz="2400" dirty="0" err="1">
                <a:latin typeface="Times New Roman" panose="02020603050405020304" pitchFamily="18" charset="0"/>
                <a:ea typeface="Calibri" panose="020F0502020204030204" pitchFamily="34" charset="0"/>
                <a:cs typeface="Times New Roman" panose="02020603050405020304" pitchFamily="18" charset="0"/>
              </a:rPr>
              <a:t>octeno</a:t>
            </a:r>
            <a:r>
              <a:rPr lang="pt-BR" sz="2400" dirty="0">
                <a:latin typeface="Times New Roman" panose="02020603050405020304" pitchFamily="18" charset="0"/>
                <a:ea typeface="Calibri" panose="020F0502020204030204" pitchFamily="34" charset="0"/>
                <a:cs typeface="Times New Roman" panose="02020603050405020304" pitchFamily="18" charset="0"/>
              </a:rPr>
              <a:t>, 120µm </a:t>
            </a:r>
            <a:r>
              <a:rPr lang="pt-BR" sz="2400" b="1" dirty="0">
                <a:latin typeface="Times New Roman" panose="02020603050405020304" pitchFamily="18" charset="0"/>
                <a:ea typeface="Calibri" panose="020F0502020204030204" pitchFamily="34" charset="0"/>
                <a:cs typeface="Times New Roman" panose="02020603050405020304" pitchFamily="18" charset="0"/>
              </a:rPr>
              <a:t>(PLO120)</a:t>
            </a:r>
          </a:p>
          <a:p>
            <a:pPr>
              <a:lnSpc>
                <a:spcPct val="200000"/>
              </a:lnSpc>
              <a:spcAft>
                <a:spcPts val="0"/>
              </a:spcAft>
              <a:tabLst>
                <a:tab pos="228600" algn="l"/>
              </a:tabLst>
              <a:defRPr/>
            </a:pPr>
            <a:r>
              <a:rPr lang="pt-BR" sz="2400" dirty="0">
                <a:latin typeface="Times New Roman" panose="02020603050405020304" pitchFamily="18" charset="0"/>
                <a:ea typeface="Calibri" panose="020F0502020204030204" pitchFamily="34" charset="0"/>
                <a:cs typeface="Times New Roman" panose="02020603050405020304" pitchFamily="18" charset="0"/>
              </a:rPr>
              <a:t>Polietileno linear </a:t>
            </a:r>
            <a:r>
              <a:rPr lang="pt-BR" sz="2400" dirty="0" err="1">
                <a:latin typeface="Times New Roman" panose="02020603050405020304" pitchFamily="18" charset="0"/>
                <a:ea typeface="Calibri" panose="020F0502020204030204" pitchFamily="34" charset="0"/>
                <a:cs typeface="Times New Roman" panose="02020603050405020304" pitchFamily="18" charset="0"/>
              </a:rPr>
              <a:t>buteno</a:t>
            </a:r>
            <a:r>
              <a:rPr lang="pt-BR" sz="2400" dirty="0">
                <a:latin typeface="Times New Roman" panose="02020603050405020304" pitchFamily="18" charset="0"/>
                <a:ea typeface="Calibri" panose="020F0502020204030204" pitchFamily="34" charset="0"/>
                <a:cs typeface="Times New Roman" panose="02020603050405020304" pitchFamily="18" charset="0"/>
              </a:rPr>
              <a:t>, 120µm </a:t>
            </a:r>
            <a:r>
              <a:rPr lang="pt-BR" sz="2400" b="1" dirty="0">
                <a:latin typeface="Times New Roman" panose="02020603050405020304" pitchFamily="18" charset="0"/>
                <a:ea typeface="Calibri" panose="020F0502020204030204" pitchFamily="34" charset="0"/>
                <a:cs typeface="Times New Roman" panose="02020603050405020304" pitchFamily="18" charset="0"/>
              </a:rPr>
              <a:t>(PLB120)</a:t>
            </a:r>
          </a:p>
          <a:p>
            <a:pPr>
              <a:lnSpc>
                <a:spcPct val="200000"/>
              </a:lnSpc>
              <a:spcAft>
                <a:spcPts val="0"/>
              </a:spcAft>
              <a:tabLst>
                <a:tab pos="228600" algn="l"/>
              </a:tabLst>
              <a:defRPr/>
            </a:pPr>
            <a:r>
              <a:rPr lang="pt-BR" sz="2400" dirty="0">
                <a:latin typeface="Times New Roman" panose="02020603050405020304" pitchFamily="18" charset="0"/>
                <a:ea typeface="Calibri" panose="020F0502020204030204" pitchFamily="34" charset="0"/>
                <a:cs typeface="Times New Roman" panose="02020603050405020304" pitchFamily="18" charset="0"/>
              </a:rPr>
              <a:t>Polietileno linear </a:t>
            </a:r>
            <a:r>
              <a:rPr lang="pt-BR" sz="2400" dirty="0" err="1">
                <a:latin typeface="Times New Roman" panose="02020603050405020304" pitchFamily="18" charset="0"/>
                <a:ea typeface="Calibri" panose="020F0502020204030204" pitchFamily="34" charset="0"/>
                <a:cs typeface="Times New Roman" panose="02020603050405020304" pitchFamily="18" charset="0"/>
              </a:rPr>
              <a:t>buteno</a:t>
            </a:r>
            <a:r>
              <a:rPr lang="pt-BR" sz="2400" dirty="0">
                <a:latin typeface="Times New Roman" panose="02020603050405020304" pitchFamily="18" charset="0"/>
                <a:ea typeface="Calibri" panose="020F0502020204030204" pitchFamily="34" charset="0"/>
                <a:cs typeface="Times New Roman" panose="02020603050405020304" pitchFamily="18" charset="0"/>
              </a:rPr>
              <a:t>, 120µm + Polietileno linear </a:t>
            </a:r>
            <a:r>
              <a:rPr lang="pt-BR" sz="2400" dirty="0" err="1">
                <a:latin typeface="Times New Roman" panose="02020603050405020304" pitchFamily="18" charset="0"/>
                <a:ea typeface="Calibri" panose="020F0502020204030204" pitchFamily="34" charset="0"/>
                <a:cs typeface="Times New Roman" panose="02020603050405020304" pitchFamily="18" charset="0"/>
              </a:rPr>
              <a:t>octeno</a:t>
            </a:r>
            <a:r>
              <a:rPr lang="pt-BR" sz="2400" dirty="0" smtClean="0">
                <a:latin typeface="Times New Roman" panose="02020603050405020304" pitchFamily="18" charset="0"/>
                <a:ea typeface="Calibri" panose="020F0502020204030204" pitchFamily="34" charset="0"/>
                <a:cs typeface="Times New Roman" panose="02020603050405020304" pitchFamily="18" charset="0"/>
              </a:rPr>
              <a:t>, 50µm </a:t>
            </a:r>
            <a:r>
              <a:rPr lang="pt-BR" sz="2400" b="1" dirty="0">
                <a:latin typeface="Times New Roman" panose="02020603050405020304" pitchFamily="18" charset="0"/>
                <a:ea typeface="Calibri" panose="020F0502020204030204" pitchFamily="34" charset="0"/>
                <a:cs typeface="Times New Roman" panose="02020603050405020304" pitchFamily="18" charset="0"/>
              </a:rPr>
              <a:t>(PLB120+PLO50)</a:t>
            </a:r>
            <a:endParaRPr lang="pt-BR" sz="2400" dirty="0">
              <a:latin typeface="Times New Roman" panose="02020603050405020304" pitchFamily="18" charset="0"/>
              <a:ea typeface="Calibri" panose="020F0502020204030204" pitchFamily="34" charset="0"/>
              <a:cs typeface="Times New Roman" panose="02020603050405020304" pitchFamily="18" charset="0"/>
            </a:endParaRPr>
          </a:p>
          <a:p>
            <a:endParaRPr lang="pt-BR" sz="2400" dirty="0"/>
          </a:p>
        </p:txBody>
      </p:sp>
      <p:pic>
        <p:nvPicPr>
          <p:cNvPr id="4" name="Imagem 3">
            <a:extLst>
              <a:ext uri="{FF2B5EF4-FFF2-40B4-BE49-F238E27FC236}">
                <a16:creationId xmlns:a16="http://schemas.microsoft.com/office/drawing/2014/main" xmlns="" id="{DC06F48B-3E76-4C1F-8A4D-A2DBE50B96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http://www.zootecnia.esalq.usp.br/sites/default/files/styles/noticia_largura_150/public/labnussiolog.jpg?itok=aF5hjhV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558128"/>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xmlns="" id="{68C929F5-D286-4861-BEE3-31118DD2F916}"/>
              </a:ext>
            </a:extLst>
          </p:cNvPr>
          <p:cNvGraphicFramePr>
            <a:graphicFrameLocks/>
          </p:cNvGraphicFramePr>
          <p:nvPr>
            <p:extLst/>
          </p:nvPr>
        </p:nvGraphicFramePr>
        <p:xfrm>
          <a:off x="139683" y="980247"/>
          <a:ext cx="8864634" cy="4897506"/>
        </p:xfrm>
        <a:graphic>
          <a:graphicData uri="http://schemas.openxmlformats.org/drawingml/2006/chart">
            <c:chart xmlns:c="http://schemas.openxmlformats.org/drawingml/2006/chart" xmlns:r="http://schemas.openxmlformats.org/officeDocument/2006/relationships" r:id="rId2"/>
          </a:graphicData>
        </a:graphic>
      </p:graphicFrame>
      <p:sp>
        <p:nvSpPr>
          <p:cNvPr id="3" name="Título 1"/>
          <p:cNvSpPr txBox="1">
            <a:spLocks/>
          </p:cNvSpPr>
          <p:nvPr/>
        </p:nvSpPr>
        <p:spPr>
          <a:xfrm>
            <a:off x="385192" y="548680"/>
            <a:ext cx="8229600" cy="76200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pt-BR" sz="4400" b="1" dirty="0" smtClean="0">
                <a:solidFill>
                  <a:prstClr val="black"/>
                </a:solidFill>
                <a:latin typeface="Comic Sans MS" panose="030F0702030302020204" pitchFamily="66" charset="0"/>
              </a:rPr>
              <a:t>Consumo, kg/d</a:t>
            </a:r>
            <a:endParaRPr lang="pt-BR" sz="4400" b="1" dirty="0">
              <a:solidFill>
                <a:prstClr val="black"/>
              </a:solidFill>
              <a:latin typeface="Comic Sans MS" panose="030F0702030302020204" pitchFamily="66" charset="0"/>
            </a:endParaRPr>
          </a:p>
        </p:txBody>
      </p:sp>
      <p:sp>
        <p:nvSpPr>
          <p:cNvPr id="2" name="Retângulo 1"/>
          <p:cNvSpPr/>
          <p:nvPr/>
        </p:nvSpPr>
        <p:spPr>
          <a:xfrm>
            <a:off x="4794324" y="6093296"/>
            <a:ext cx="4320480" cy="369332"/>
          </a:xfrm>
          <a:prstGeom prst="rect">
            <a:avLst/>
          </a:prstGeom>
        </p:spPr>
        <p:txBody>
          <a:bodyPr wrap="square">
            <a:spAutoFit/>
          </a:bodyPr>
          <a:lstStyle/>
          <a:p>
            <a:r>
              <a:rPr lang="pt-BR" b="1" dirty="0">
                <a:solidFill>
                  <a:prstClr val="black"/>
                </a:solidFill>
              </a:rPr>
              <a:t>Francisco (2020b – dados não publicados)</a:t>
            </a:r>
            <a:endParaRPr lang="pt-BR" dirty="0">
              <a:solidFill>
                <a:prstClr val="black"/>
              </a:solidFill>
            </a:endParaRPr>
          </a:p>
        </p:txBody>
      </p:sp>
      <p:pic>
        <p:nvPicPr>
          <p:cNvPr id="5" name="Imagem 4">
            <a:extLst>
              <a:ext uri="{FF2B5EF4-FFF2-40B4-BE49-F238E27FC236}">
                <a16:creationId xmlns:a16="http://schemas.microsoft.com/office/drawing/2014/main" xmln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12198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áfico 4">
            <a:extLst>
              <a:ext uri="{FF2B5EF4-FFF2-40B4-BE49-F238E27FC236}">
                <a16:creationId xmlns:a16="http://schemas.microsoft.com/office/drawing/2014/main" xmlns="" id="{515A3C90-A6C5-4B14-A5D8-817A176B3D18}"/>
              </a:ext>
            </a:extLst>
          </p:cNvPr>
          <p:cNvGraphicFramePr>
            <a:graphicFrameLocks/>
          </p:cNvGraphicFramePr>
          <p:nvPr>
            <p:extLst/>
          </p:nvPr>
        </p:nvGraphicFramePr>
        <p:xfrm>
          <a:off x="179512" y="908720"/>
          <a:ext cx="8942138" cy="4991738"/>
        </p:xfrm>
        <a:graphic>
          <a:graphicData uri="http://schemas.openxmlformats.org/drawingml/2006/chart">
            <c:chart xmlns:c="http://schemas.openxmlformats.org/drawingml/2006/chart" xmlns:r="http://schemas.openxmlformats.org/officeDocument/2006/relationships" r:id="rId2"/>
          </a:graphicData>
        </a:graphic>
      </p:graphicFrame>
      <p:sp>
        <p:nvSpPr>
          <p:cNvPr id="3" name="CaixaDeTexto 2"/>
          <p:cNvSpPr txBox="1"/>
          <p:nvPr/>
        </p:nvSpPr>
        <p:spPr>
          <a:xfrm>
            <a:off x="873488" y="938233"/>
            <a:ext cx="7704856" cy="769441"/>
          </a:xfrm>
          <a:prstGeom prst="rect">
            <a:avLst/>
          </a:prstGeom>
          <a:noFill/>
        </p:spPr>
        <p:txBody>
          <a:bodyPr wrap="square" rtlCol="0">
            <a:spAutoFit/>
          </a:bodyPr>
          <a:lstStyle/>
          <a:p>
            <a:pPr algn="ctr"/>
            <a:r>
              <a:rPr lang="pt-BR" sz="4400" b="1" dirty="0">
                <a:solidFill>
                  <a:prstClr val="black"/>
                </a:solidFill>
                <a:latin typeface="Comic Sans MS" panose="030F0702030302020204" pitchFamily="66" charset="0"/>
                <a:ea typeface="+mj-ea"/>
                <a:cs typeface="+mj-cs"/>
              </a:rPr>
              <a:t>Ganho médio </a:t>
            </a:r>
            <a:r>
              <a:rPr lang="pt-BR" sz="4400" b="1" dirty="0" smtClean="0">
                <a:solidFill>
                  <a:prstClr val="black"/>
                </a:solidFill>
                <a:latin typeface="Comic Sans MS" panose="030F0702030302020204" pitchFamily="66" charset="0"/>
                <a:ea typeface="+mj-ea"/>
                <a:cs typeface="+mj-cs"/>
              </a:rPr>
              <a:t>diário, kg/dia</a:t>
            </a:r>
            <a:endParaRPr lang="pt-BR" sz="4400" b="1" dirty="0">
              <a:solidFill>
                <a:prstClr val="black"/>
              </a:solidFill>
              <a:latin typeface="Comic Sans MS" panose="030F0702030302020204" pitchFamily="66" charset="0"/>
              <a:ea typeface="+mj-ea"/>
              <a:cs typeface="+mj-cs"/>
            </a:endParaRPr>
          </a:p>
        </p:txBody>
      </p:sp>
      <p:sp>
        <p:nvSpPr>
          <p:cNvPr id="4" name="Retângulo 3"/>
          <p:cNvSpPr/>
          <p:nvPr/>
        </p:nvSpPr>
        <p:spPr>
          <a:xfrm>
            <a:off x="4823520" y="5877272"/>
            <a:ext cx="4320480" cy="369332"/>
          </a:xfrm>
          <a:prstGeom prst="rect">
            <a:avLst/>
          </a:prstGeom>
        </p:spPr>
        <p:txBody>
          <a:bodyPr wrap="square">
            <a:spAutoFit/>
          </a:bodyPr>
          <a:lstStyle/>
          <a:p>
            <a:r>
              <a:rPr lang="pt-BR" b="1" dirty="0">
                <a:solidFill>
                  <a:prstClr val="black"/>
                </a:solidFill>
              </a:rPr>
              <a:t>Francisco (2020b – dados não publicados)</a:t>
            </a:r>
            <a:endParaRPr lang="pt-BR" dirty="0">
              <a:solidFill>
                <a:prstClr val="black"/>
              </a:solidFill>
            </a:endParaRPr>
          </a:p>
        </p:txBody>
      </p:sp>
      <p:pic>
        <p:nvPicPr>
          <p:cNvPr id="6" name="Imagem 5">
            <a:extLst>
              <a:ext uri="{FF2B5EF4-FFF2-40B4-BE49-F238E27FC236}">
                <a16:creationId xmlns:a16="http://schemas.microsoft.com/office/drawing/2014/main" xmln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58330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áfico 4">
            <a:extLst>
              <a:ext uri="{FF2B5EF4-FFF2-40B4-BE49-F238E27FC236}">
                <a16:creationId xmlns:a16="http://schemas.microsoft.com/office/drawing/2014/main" xmlns="" id="{219D2A4D-B7E2-4BF1-9B6C-0F16356E7630}"/>
              </a:ext>
            </a:extLst>
          </p:cNvPr>
          <p:cNvGraphicFramePr>
            <a:graphicFrameLocks/>
          </p:cNvGraphicFramePr>
          <p:nvPr>
            <p:extLst/>
          </p:nvPr>
        </p:nvGraphicFramePr>
        <p:xfrm>
          <a:off x="102392" y="963406"/>
          <a:ext cx="9041607" cy="4634810"/>
        </p:xfrm>
        <a:graphic>
          <a:graphicData uri="http://schemas.openxmlformats.org/drawingml/2006/chart">
            <c:chart xmlns:c="http://schemas.openxmlformats.org/drawingml/2006/chart" xmlns:r="http://schemas.openxmlformats.org/officeDocument/2006/relationships" r:id="rId2"/>
          </a:graphicData>
        </a:graphic>
      </p:graphicFrame>
      <p:sp>
        <p:nvSpPr>
          <p:cNvPr id="3" name="CaixaDeTexto 2"/>
          <p:cNvSpPr txBox="1"/>
          <p:nvPr/>
        </p:nvSpPr>
        <p:spPr>
          <a:xfrm>
            <a:off x="755576" y="404664"/>
            <a:ext cx="7776864" cy="1092607"/>
          </a:xfrm>
          <a:prstGeom prst="rect">
            <a:avLst/>
          </a:prstGeom>
          <a:noFill/>
        </p:spPr>
        <p:txBody>
          <a:bodyPr wrap="square" rtlCol="0">
            <a:spAutoFit/>
          </a:bodyPr>
          <a:lstStyle/>
          <a:p>
            <a:pPr algn="ctr"/>
            <a:r>
              <a:rPr lang="pt-BR" sz="4400" b="1" dirty="0">
                <a:solidFill>
                  <a:prstClr val="black"/>
                </a:solidFill>
                <a:latin typeface="Comic Sans MS" panose="030F0702030302020204" pitchFamily="66" charset="0"/>
                <a:ea typeface="+mj-ea"/>
                <a:cs typeface="+mj-cs"/>
              </a:rPr>
              <a:t>Rendimento de </a:t>
            </a:r>
            <a:r>
              <a:rPr lang="pt-BR" sz="4400" b="1" dirty="0" smtClean="0">
                <a:solidFill>
                  <a:prstClr val="black"/>
                </a:solidFill>
                <a:latin typeface="Comic Sans MS" panose="030F0702030302020204" pitchFamily="66" charset="0"/>
                <a:ea typeface="+mj-ea"/>
                <a:cs typeface="+mj-cs"/>
              </a:rPr>
              <a:t>carcaça, %</a:t>
            </a:r>
            <a:endParaRPr lang="pt-BR" sz="4400" b="1" dirty="0">
              <a:solidFill>
                <a:prstClr val="black"/>
              </a:solidFill>
              <a:latin typeface="Comic Sans MS" panose="030F0702030302020204" pitchFamily="66" charset="0"/>
              <a:ea typeface="+mj-ea"/>
              <a:cs typeface="+mj-cs"/>
            </a:endParaRPr>
          </a:p>
          <a:p>
            <a:pPr algn="ctr"/>
            <a:endParaRPr lang="pt-BR" sz="2100" dirty="0">
              <a:solidFill>
                <a:prstClr val="black"/>
              </a:solidFill>
            </a:endParaRPr>
          </a:p>
        </p:txBody>
      </p:sp>
      <p:sp>
        <p:nvSpPr>
          <p:cNvPr id="4" name="Retângulo 3"/>
          <p:cNvSpPr/>
          <p:nvPr/>
        </p:nvSpPr>
        <p:spPr>
          <a:xfrm>
            <a:off x="4823520" y="5877272"/>
            <a:ext cx="4320480" cy="369332"/>
          </a:xfrm>
          <a:prstGeom prst="rect">
            <a:avLst/>
          </a:prstGeom>
        </p:spPr>
        <p:txBody>
          <a:bodyPr wrap="square">
            <a:spAutoFit/>
          </a:bodyPr>
          <a:lstStyle/>
          <a:p>
            <a:r>
              <a:rPr lang="pt-BR" b="1" dirty="0">
                <a:solidFill>
                  <a:prstClr val="black"/>
                </a:solidFill>
              </a:rPr>
              <a:t>Francisco (2020b – dados não publicados)</a:t>
            </a:r>
            <a:endParaRPr lang="pt-BR" dirty="0">
              <a:solidFill>
                <a:prstClr val="black"/>
              </a:solidFill>
            </a:endParaRPr>
          </a:p>
        </p:txBody>
      </p:sp>
      <p:pic>
        <p:nvPicPr>
          <p:cNvPr id="6" name="Imagem 5">
            <a:extLst>
              <a:ext uri="{FF2B5EF4-FFF2-40B4-BE49-F238E27FC236}">
                <a16:creationId xmlns:a16="http://schemas.microsoft.com/office/drawing/2014/main" xmln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93515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áfico 4">
            <a:extLst>
              <a:ext uri="{FF2B5EF4-FFF2-40B4-BE49-F238E27FC236}">
                <a16:creationId xmlns:a16="http://schemas.microsoft.com/office/drawing/2014/main" xmlns="" id="{4CDC779A-1D0B-4D97-94C7-26C61F73D73B}"/>
              </a:ext>
            </a:extLst>
          </p:cNvPr>
          <p:cNvGraphicFramePr>
            <a:graphicFrameLocks/>
          </p:cNvGraphicFramePr>
          <p:nvPr>
            <p:extLst/>
          </p:nvPr>
        </p:nvGraphicFramePr>
        <p:xfrm>
          <a:off x="0" y="857250"/>
          <a:ext cx="9144000" cy="5143500"/>
        </p:xfrm>
        <a:graphic>
          <a:graphicData uri="http://schemas.openxmlformats.org/drawingml/2006/chart">
            <c:chart xmlns:c="http://schemas.openxmlformats.org/drawingml/2006/chart" xmlns:r="http://schemas.openxmlformats.org/officeDocument/2006/relationships" r:id="rId2"/>
          </a:graphicData>
        </a:graphic>
      </p:graphicFrame>
      <p:sp>
        <p:nvSpPr>
          <p:cNvPr id="3" name="Título 1"/>
          <p:cNvSpPr>
            <a:spLocks noGrp="1"/>
          </p:cNvSpPr>
          <p:nvPr>
            <p:ph type="title"/>
          </p:nvPr>
        </p:nvSpPr>
        <p:spPr>
          <a:xfrm>
            <a:off x="395536" y="620688"/>
            <a:ext cx="8229600" cy="762000"/>
          </a:xfrm>
        </p:spPr>
        <p:txBody>
          <a:bodyPr/>
          <a:lstStyle/>
          <a:p>
            <a:pPr algn="ctr"/>
            <a:r>
              <a:rPr lang="pt-BR" b="1" dirty="0" smtClean="0">
                <a:solidFill>
                  <a:schemeClr val="tx1"/>
                </a:solidFill>
                <a:latin typeface="Comic Sans MS" panose="030F0702030302020204" pitchFamily="66" charset="0"/>
              </a:rPr>
              <a:t>Eficiência alimentar, kg/kg</a:t>
            </a:r>
            <a:endParaRPr lang="pt-BR" b="1" dirty="0">
              <a:solidFill>
                <a:schemeClr val="tx1"/>
              </a:solidFill>
              <a:latin typeface="Comic Sans MS" panose="030F0702030302020204" pitchFamily="66" charset="0"/>
            </a:endParaRPr>
          </a:p>
        </p:txBody>
      </p:sp>
      <p:sp>
        <p:nvSpPr>
          <p:cNvPr id="4" name="Retângulo 3"/>
          <p:cNvSpPr/>
          <p:nvPr/>
        </p:nvSpPr>
        <p:spPr>
          <a:xfrm>
            <a:off x="4823520" y="5949280"/>
            <a:ext cx="4320480" cy="369332"/>
          </a:xfrm>
          <a:prstGeom prst="rect">
            <a:avLst/>
          </a:prstGeom>
        </p:spPr>
        <p:txBody>
          <a:bodyPr wrap="square">
            <a:spAutoFit/>
          </a:bodyPr>
          <a:lstStyle/>
          <a:p>
            <a:r>
              <a:rPr lang="pt-BR" b="1" dirty="0">
                <a:solidFill>
                  <a:prstClr val="black"/>
                </a:solidFill>
              </a:rPr>
              <a:t>Francisco (2020b – dados não publicados)</a:t>
            </a:r>
            <a:endParaRPr lang="pt-BR" dirty="0">
              <a:solidFill>
                <a:prstClr val="black"/>
              </a:solidFill>
            </a:endParaRPr>
          </a:p>
        </p:txBody>
      </p:sp>
      <p:pic>
        <p:nvPicPr>
          <p:cNvPr id="6" name="Imagem 5">
            <a:extLst>
              <a:ext uri="{FF2B5EF4-FFF2-40B4-BE49-F238E27FC236}">
                <a16:creationId xmlns:a16="http://schemas.microsoft.com/office/drawing/2014/main" xmln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86640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xmlns="" id="{BCAE710D-0EA0-4CCA-ABB5-2217B12AACB1}"/>
              </a:ext>
            </a:extLst>
          </p:cNvPr>
          <p:cNvGraphicFramePr>
            <a:graphicFrameLocks/>
          </p:cNvGraphicFramePr>
          <p:nvPr>
            <p:extLst/>
          </p:nvPr>
        </p:nvGraphicFramePr>
        <p:xfrm>
          <a:off x="99391" y="946703"/>
          <a:ext cx="8806070" cy="5146593"/>
        </p:xfrm>
        <a:graphic>
          <a:graphicData uri="http://schemas.openxmlformats.org/drawingml/2006/chart">
            <c:chart xmlns:c="http://schemas.openxmlformats.org/drawingml/2006/chart" xmlns:r="http://schemas.openxmlformats.org/officeDocument/2006/relationships" r:id="rId2"/>
          </a:graphicData>
        </a:graphic>
      </p:graphicFrame>
      <p:sp>
        <p:nvSpPr>
          <p:cNvPr id="3" name="CaixaDeTexto 2"/>
          <p:cNvSpPr txBox="1"/>
          <p:nvPr/>
        </p:nvSpPr>
        <p:spPr>
          <a:xfrm>
            <a:off x="467544" y="620688"/>
            <a:ext cx="8352928" cy="646331"/>
          </a:xfrm>
          <a:prstGeom prst="rect">
            <a:avLst/>
          </a:prstGeom>
          <a:noFill/>
        </p:spPr>
        <p:txBody>
          <a:bodyPr wrap="square" rtlCol="0">
            <a:spAutoFit/>
          </a:bodyPr>
          <a:lstStyle/>
          <a:p>
            <a:pPr algn="ctr"/>
            <a:r>
              <a:rPr lang="pt-BR" sz="3600" b="1" dirty="0">
                <a:solidFill>
                  <a:prstClr val="black"/>
                </a:solidFill>
                <a:latin typeface="Comic Sans MS" panose="030F0702030302020204" pitchFamily="66" charset="0"/>
                <a:ea typeface="+mj-ea"/>
                <a:cs typeface="+mj-cs"/>
              </a:rPr>
              <a:t>Índice de seleção de partículas</a:t>
            </a:r>
          </a:p>
        </p:txBody>
      </p:sp>
      <p:sp>
        <p:nvSpPr>
          <p:cNvPr id="5" name="Retângulo 4"/>
          <p:cNvSpPr/>
          <p:nvPr/>
        </p:nvSpPr>
        <p:spPr>
          <a:xfrm>
            <a:off x="4849192" y="6237312"/>
            <a:ext cx="4320480" cy="369332"/>
          </a:xfrm>
          <a:prstGeom prst="rect">
            <a:avLst/>
          </a:prstGeom>
        </p:spPr>
        <p:txBody>
          <a:bodyPr wrap="square">
            <a:spAutoFit/>
          </a:bodyPr>
          <a:lstStyle/>
          <a:p>
            <a:r>
              <a:rPr lang="pt-BR" b="1" dirty="0">
                <a:solidFill>
                  <a:prstClr val="black"/>
                </a:solidFill>
              </a:rPr>
              <a:t>Francisco (2020b – dados não publicados)</a:t>
            </a:r>
            <a:endParaRPr lang="pt-BR" dirty="0">
              <a:solidFill>
                <a:prstClr val="black"/>
              </a:solidFill>
            </a:endParaRPr>
          </a:p>
        </p:txBody>
      </p:sp>
      <p:pic>
        <p:nvPicPr>
          <p:cNvPr id="6" name="Imagem 5">
            <a:extLst>
              <a:ext uri="{FF2B5EF4-FFF2-40B4-BE49-F238E27FC236}">
                <a16:creationId xmlns:a16="http://schemas.microsoft.com/office/drawing/2014/main" xmln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543263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579562" y="188640"/>
            <a:ext cx="82296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3200" b="1" dirty="0" smtClean="0">
                <a:solidFill>
                  <a:prstClr val="black"/>
                </a:solidFill>
                <a:latin typeface="Comic Sans MS" panose="030F0702030302020204" pitchFamily="66" charset="0"/>
              </a:rPr>
              <a:t>  </a:t>
            </a:r>
          </a:p>
          <a:p>
            <a:r>
              <a:rPr lang="pt-BR" sz="3200" b="1" dirty="0" smtClean="0">
                <a:solidFill>
                  <a:prstClr val="black"/>
                </a:solidFill>
                <a:latin typeface="Comic Sans MS" panose="030F0702030302020204" pitchFamily="66" charset="0"/>
              </a:rPr>
              <a:t> </a:t>
            </a:r>
          </a:p>
          <a:p>
            <a:r>
              <a:rPr lang="pt-BR" sz="3200" b="1" dirty="0" err="1" smtClean="0">
                <a:solidFill>
                  <a:prstClr val="black"/>
                </a:solidFill>
                <a:latin typeface="Comic Sans MS" panose="030F0702030302020204" pitchFamily="66" charset="0"/>
              </a:rPr>
              <a:t>Winckler</a:t>
            </a:r>
            <a:r>
              <a:rPr lang="pt-BR" sz="3200" b="1" dirty="0" smtClean="0">
                <a:solidFill>
                  <a:prstClr val="black"/>
                </a:solidFill>
                <a:latin typeface="Comic Sans MS" panose="030F0702030302020204" pitchFamily="66" charset="0"/>
              </a:rPr>
              <a:t> (2015)</a:t>
            </a:r>
            <a:br>
              <a:rPr lang="pt-BR" sz="3200" b="1" dirty="0" smtClean="0">
                <a:solidFill>
                  <a:prstClr val="black"/>
                </a:solidFill>
                <a:latin typeface="Comic Sans MS" panose="030F0702030302020204" pitchFamily="66" charset="0"/>
              </a:rPr>
            </a:br>
            <a:endParaRPr lang="pt-BR" sz="3200" b="1" dirty="0">
              <a:solidFill>
                <a:prstClr val="black"/>
              </a:solidFill>
              <a:latin typeface="Comic Sans MS" panose="030F0702030302020204" pitchFamily="66" charset="0"/>
            </a:endParaRPr>
          </a:p>
        </p:txBody>
      </p:sp>
      <p:sp>
        <p:nvSpPr>
          <p:cNvPr id="4" name="Retângulo 3"/>
          <p:cNvSpPr/>
          <p:nvPr/>
        </p:nvSpPr>
        <p:spPr>
          <a:xfrm>
            <a:off x="579562" y="1628800"/>
            <a:ext cx="8765561" cy="5189113"/>
          </a:xfrm>
          <a:prstGeom prst="rect">
            <a:avLst/>
          </a:prstGeom>
        </p:spPr>
        <p:txBody>
          <a:bodyPr wrap="square">
            <a:spAutoFit/>
          </a:bodyPr>
          <a:lstStyle/>
          <a:p>
            <a:pPr marL="214313" indent="-214313" algn="just">
              <a:lnSpc>
                <a:spcPct val="115000"/>
              </a:lnSpc>
              <a:buFont typeface="Arial" panose="020B0604020202020204" pitchFamily="34" charset="0"/>
              <a:buChar char="•"/>
            </a:pPr>
            <a:r>
              <a:rPr lang="pt-BR" sz="2400" dirty="0" smtClean="0">
                <a:solidFill>
                  <a:prstClr val="black"/>
                </a:solidFill>
                <a:latin typeface="Arial" panose="020B0604020202020204" pitchFamily="34" charset="0"/>
                <a:cs typeface="Arial" panose="020B0604020202020204" pitchFamily="34" charset="0"/>
              </a:rPr>
              <a:t>Híbrido AG 1051</a:t>
            </a:r>
          </a:p>
          <a:p>
            <a:pPr marL="214313" indent="-214313" algn="just">
              <a:lnSpc>
                <a:spcPct val="115000"/>
              </a:lnSpc>
              <a:buFont typeface="Arial" panose="020B0604020202020204" pitchFamily="34" charset="0"/>
              <a:buChar char="•"/>
            </a:pPr>
            <a:endParaRPr lang="pt-BR" sz="2400" dirty="0">
              <a:solidFill>
                <a:prstClr val="black"/>
              </a:solidFill>
              <a:latin typeface="Arial" panose="020B0604020202020204" pitchFamily="34" charset="0"/>
              <a:cs typeface="Arial" panose="020B0604020202020204" pitchFamily="34" charset="0"/>
            </a:endParaRPr>
          </a:p>
          <a:p>
            <a:pPr marL="214313" indent="-214313" algn="just">
              <a:lnSpc>
                <a:spcPct val="115000"/>
              </a:lnSpc>
              <a:buFont typeface="Arial" panose="020B0604020202020204" pitchFamily="34" charset="0"/>
              <a:buChar char="•"/>
            </a:pPr>
            <a:r>
              <a:rPr lang="pt-BR" sz="2400" dirty="0" smtClean="0">
                <a:solidFill>
                  <a:prstClr val="black"/>
                </a:solidFill>
                <a:latin typeface="Arial" panose="020B0604020202020204" pitchFamily="34" charset="0"/>
                <a:cs typeface="Arial" panose="020B0604020202020204" pitchFamily="34" charset="0"/>
              </a:rPr>
              <a:t>Cultura com ≈ </a:t>
            </a:r>
            <a:r>
              <a:rPr lang="pt-BR" sz="2400" dirty="0" smtClean="0">
                <a:solidFill>
                  <a:srgbClr val="000000"/>
                </a:solidFill>
                <a:latin typeface="Arial" panose="020B0604020202020204" pitchFamily="34" charset="0"/>
                <a:ea typeface="Calibri" panose="020F0502020204030204" pitchFamily="34" charset="0"/>
              </a:rPr>
              <a:t>35% </a:t>
            </a:r>
            <a:r>
              <a:rPr lang="pt-BR" sz="2400" dirty="0">
                <a:solidFill>
                  <a:srgbClr val="000000"/>
                </a:solidFill>
                <a:latin typeface="Arial" panose="020B0604020202020204" pitchFamily="34" charset="0"/>
                <a:ea typeface="Calibri" panose="020F0502020204030204" pitchFamily="34" charset="0"/>
              </a:rPr>
              <a:t>de </a:t>
            </a:r>
            <a:r>
              <a:rPr lang="pt-BR" sz="2400" dirty="0" smtClean="0">
                <a:solidFill>
                  <a:srgbClr val="000000"/>
                </a:solidFill>
                <a:latin typeface="Arial" panose="020B0604020202020204" pitchFamily="34" charset="0"/>
                <a:ea typeface="Calibri" panose="020F0502020204030204" pitchFamily="34" charset="0"/>
              </a:rPr>
              <a:t>MS</a:t>
            </a:r>
          </a:p>
          <a:p>
            <a:pPr marL="214313" indent="-214313" algn="just">
              <a:lnSpc>
                <a:spcPct val="115000"/>
              </a:lnSpc>
              <a:buFont typeface="Arial" panose="020B0604020202020204" pitchFamily="34" charset="0"/>
              <a:buChar char="•"/>
            </a:pPr>
            <a:endParaRPr lang="pt-BR" sz="2400" dirty="0">
              <a:solidFill>
                <a:srgbClr val="000000"/>
              </a:solidFill>
              <a:latin typeface="Arial" panose="020B0604020202020204" pitchFamily="34" charset="0"/>
              <a:ea typeface="Calibri" panose="020F0502020204030204" pitchFamily="34" charset="0"/>
            </a:endParaRPr>
          </a:p>
          <a:p>
            <a:pPr marL="285750" indent="-285750" algn="just">
              <a:lnSpc>
                <a:spcPct val="115000"/>
              </a:lnSpc>
              <a:buFont typeface="Arial" panose="020B0604020202020204" pitchFamily="34" charset="0"/>
              <a:buChar char="•"/>
            </a:pPr>
            <a:r>
              <a:rPr lang="pt-BR" sz="2400" dirty="0" smtClean="0">
                <a:solidFill>
                  <a:srgbClr val="000000"/>
                </a:solidFill>
                <a:latin typeface="Arial" panose="020B0604020202020204" pitchFamily="34" charset="0"/>
                <a:cs typeface="Arial" panose="020B0604020202020204" pitchFamily="34" charset="0"/>
              </a:rPr>
              <a:t>Silos do tipo trincheira</a:t>
            </a:r>
            <a:endParaRPr lang="pt-BR" sz="2400" dirty="0" smtClean="0">
              <a:solidFill>
                <a:prstClr val="black"/>
              </a:solidFill>
              <a:latin typeface="Arial" panose="020B0604020202020204" pitchFamily="34" charset="0"/>
              <a:cs typeface="Arial" panose="020B0604020202020204" pitchFamily="34" charset="0"/>
            </a:endParaRPr>
          </a:p>
          <a:p>
            <a:pPr marL="285750" indent="-285750" algn="just">
              <a:lnSpc>
                <a:spcPct val="115000"/>
              </a:lnSpc>
              <a:buFont typeface="Arial" panose="020B0604020202020204" pitchFamily="34" charset="0"/>
              <a:buChar char="•"/>
            </a:pPr>
            <a:endParaRPr lang="pt-BR" sz="2400" dirty="0">
              <a:solidFill>
                <a:prstClr val="black"/>
              </a:solidFill>
              <a:latin typeface="Arial" panose="020B0604020202020204" pitchFamily="34" charset="0"/>
              <a:cs typeface="Arial" panose="020B0604020202020204" pitchFamily="34" charset="0"/>
              <a:sym typeface="Wingdings" panose="05000000000000000000" pitchFamily="2" charset="2"/>
            </a:endParaRPr>
          </a:p>
          <a:p>
            <a:pPr marL="214313" indent="-214313" algn="just">
              <a:lnSpc>
                <a:spcPct val="115000"/>
              </a:lnSpc>
              <a:buFont typeface="Arial" panose="020B0604020202020204" pitchFamily="34" charset="0"/>
              <a:buChar char="•"/>
            </a:pPr>
            <a:r>
              <a:rPr lang="pt-BR" sz="2400" dirty="0" smtClean="0">
                <a:solidFill>
                  <a:srgbClr val="000000"/>
                </a:solidFill>
                <a:latin typeface="Arial" panose="020B0604020202020204" pitchFamily="34" charset="0"/>
                <a:ea typeface="Times New Roman" panose="02020603050405020304" pitchFamily="18" charset="0"/>
              </a:rPr>
              <a:t>Estratégias de vedação + Aditivo Químico</a:t>
            </a:r>
          </a:p>
          <a:p>
            <a:pPr marL="214313" indent="-214313" algn="just">
              <a:lnSpc>
                <a:spcPct val="115000"/>
              </a:lnSpc>
              <a:buFont typeface="Arial" panose="020B0604020202020204" pitchFamily="34" charset="0"/>
              <a:buChar char="•"/>
            </a:pPr>
            <a:endParaRPr lang="pt-BR" sz="2400" dirty="0">
              <a:solidFill>
                <a:srgbClr val="000000"/>
              </a:solidFill>
              <a:latin typeface="Arial" panose="020B0604020202020204" pitchFamily="34" charset="0"/>
              <a:ea typeface="Times New Roman" panose="02020603050405020304" pitchFamily="18" charset="0"/>
            </a:endParaRPr>
          </a:p>
          <a:p>
            <a:pPr marL="214313" indent="-214313" algn="just">
              <a:lnSpc>
                <a:spcPct val="115000"/>
              </a:lnSpc>
              <a:buFont typeface="Arial" panose="020B0604020202020204" pitchFamily="34" charset="0"/>
              <a:buChar char="•"/>
            </a:pPr>
            <a:r>
              <a:rPr lang="pt-BR" sz="2400" dirty="0" smtClean="0">
                <a:solidFill>
                  <a:srgbClr val="000000"/>
                </a:solidFill>
                <a:latin typeface="Arial" panose="020B0604020202020204" pitchFamily="34" charset="0"/>
                <a:ea typeface="Times New Roman" panose="02020603050405020304" pitchFamily="18" charset="0"/>
              </a:rPr>
              <a:t>20 vacas holandesas, DEL ≈ 235d, em DQL</a:t>
            </a:r>
          </a:p>
          <a:p>
            <a:pPr marL="214313" indent="-214313" algn="just">
              <a:lnSpc>
                <a:spcPct val="115000"/>
              </a:lnSpc>
              <a:buFont typeface="Arial" panose="020B0604020202020204" pitchFamily="34" charset="0"/>
              <a:buChar char="•"/>
            </a:pPr>
            <a:endParaRPr lang="pt-BR" sz="2400" dirty="0">
              <a:solidFill>
                <a:srgbClr val="000000"/>
              </a:solidFill>
              <a:latin typeface="Arial" panose="020B0604020202020204" pitchFamily="34" charset="0"/>
              <a:ea typeface="Times New Roman" panose="02020603050405020304" pitchFamily="18" charset="0"/>
            </a:endParaRPr>
          </a:p>
          <a:p>
            <a:pPr marL="214313" indent="-214313" algn="just">
              <a:lnSpc>
                <a:spcPct val="115000"/>
              </a:lnSpc>
              <a:buFont typeface="Arial" panose="020B0604020202020204" pitchFamily="34" charset="0"/>
              <a:buChar char="•"/>
            </a:pPr>
            <a:r>
              <a:rPr lang="pt-BR" sz="2400" dirty="0" smtClean="0">
                <a:solidFill>
                  <a:srgbClr val="000000"/>
                </a:solidFill>
                <a:latin typeface="Arial" panose="020B0604020202020204" pitchFamily="34" charset="0"/>
                <a:ea typeface="Times New Roman" panose="02020603050405020304" pitchFamily="18" charset="0"/>
              </a:rPr>
              <a:t>Dietas com 53% de Silagem de milho</a:t>
            </a:r>
            <a:endParaRPr lang="pt-BR" sz="2400" dirty="0">
              <a:solidFill>
                <a:srgbClr val="000000"/>
              </a:solidFill>
              <a:latin typeface="Arial" panose="020B0604020202020204" pitchFamily="34" charset="0"/>
              <a:ea typeface="Times New Roman" panose="02020603050405020304" pitchFamily="18" charset="0"/>
            </a:endParaRPr>
          </a:p>
          <a:p>
            <a:pPr marL="214313" indent="-214313" algn="just">
              <a:lnSpc>
                <a:spcPct val="115000"/>
              </a:lnSpc>
              <a:buFont typeface="Arial" panose="020B0604020202020204" pitchFamily="34" charset="0"/>
              <a:buChar char="•"/>
            </a:pPr>
            <a:endParaRPr lang="pt-BR" sz="2400" dirty="0">
              <a:solidFill>
                <a:srgbClr val="000000"/>
              </a:solidFill>
              <a:latin typeface="Arial" panose="020B0604020202020204" pitchFamily="34" charset="0"/>
              <a:ea typeface="Calibri" panose="020F0502020204030204" pitchFamily="34" charset="0"/>
            </a:endParaRPr>
          </a:p>
        </p:txBody>
      </p:sp>
      <p:pic>
        <p:nvPicPr>
          <p:cNvPr id="5" name="Imagem 4">
            <a:extLst>
              <a:ext uri="{FF2B5EF4-FFF2-40B4-BE49-F238E27FC236}">
                <a16:creationId xmlns:a16="http://schemas.microsoft.com/office/drawing/2014/main" xmlns="" id="{DC06F48B-3E76-4C1F-8A4D-A2DBE50B96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www.zootecnia.esalq.usp.br/sites/default/files/styles/noticia_largura_150/public/labnussiolog.jpg?itok=aF5hjhV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17151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47188" y="404664"/>
            <a:ext cx="8765561" cy="7737503"/>
          </a:xfrm>
          <a:prstGeom prst="rect">
            <a:avLst/>
          </a:prstGeom>
        </p:spPr>
        <p:txBody>
          <a:bodyPr wrap="square">
            <a:spAutoFit/>
          </a:bodyPr>
          <a:lstStyle/>
          <a:p>
            <a:pPr algn="ctr">
              <a:lnSpc>
                <a:spcPct val="115000"/>
              </a:lnSpc>
            </a:pPr>
            <a:r>
              <a:rPr lang="pt-BR" sz="2400" dirty="0" smtClean="0">
                <a:solidFill>
                  <a:prstClr val="black"/>
                </a:solidFill>
                <a:cs typeface="Arial" panose="020B0604020202020204" pitchFamily="34" charset="0"/>
              </a:rPr>
              <a:t>TRATAMENTOS</a:t>
            </a:r>
          </a:p>
          <a:p>
            <a:pPr algn="just">
              <a:lnSpc>
                <a:spcPct val="115000"/>
              </a:lnSpc>
            </a:pPr>
            <a:endParaRPr lang="pt-BR" sz="2400" dirty="0" smtClean="0">
              <a:solidFill>
                <a:prstClr val="black"/>
              </a:solidFill>
              <a:cs typeface="Arial" panose="020B0604020202020204" pitchFamily="34" charset="0"/>
            </a:endParaRPr>
          </a:p>
          <a:p>
            <a:pPr marL="214313" indent="-214313" algn="just">
              <a:lnSpc>
                <a:spcPct val="115000"/>
              </a:lnSpc>
              <a:buFont typeface="Arial" panose="020B0604020202020204" pitchFamily="34" charset="0"/>
              <a:buChar char="•"/>
            </a:pPr>
            <a:r>
              <a:rPr lang="pt-BR" sz="2400" dirty="0" smtClean="0">
                <a:solidFill>
                  <a:prstClr val="black"/>
                </a:solidFill>
                <a:cs typeface="Arial" panose="020B0604020202020204" pitchFamily="34" charset="0"/>
              </a:rPr>
              <a:t>Polietileno dupla-face de 200µm + Cobertura com bagaço de cana-de-açúcar (10cm) - </a:t>
            </a:r>
            <a:r>
              <a:rPr lang="pt-BR" sz="2400" b="1" dirty="0" smtClean="0">
                <a:solidFill>
                  <a:prstClr val="black"/>
                </a:solidFill>
                <a:cs typeface="Arial" panose="020B0604020202020204" pitchFamily="34" charset="0"/>
              </a:rPr>
              <a:t>BG</a:t>
            </a:r>
          </a:p>
          <a:p>
            <a:pPr marL="214313" indent="-214313" algn="just">
              <a:lnSpc>
                <a:spcPct val="115000"/>
              </a:lnSpc>
              <a:buFont typeface="Arial" panose="020B0604020202020204" pitchFamily="34" charset="0"/>
              <a:buChar char="•"/>
            </a:pPr>
            <a:endParaRPr lang="pt-BR" sz="2400" dirty="0" smtClean="0">
              <a:solidFill>
                <a:prstClr val="black"/>
              </a:solidFill>
              <a:cs typeface="Arial" panose="020B0604020202020204" pitchFamily="34" charset="0"/>
            </a:endParaRPr>
          </a:p>
          <a:p>
            <a:pPr marL="214313" indent="-214313" algn="just">
              <a:lnSpc>
                <a:spcPct val="115000"/>
              </a:lnSpc>
              <a:buFont typeface="Arial" panose="020B0604020202020204" pitchFamily="34" charset="0"/>
              <a:buChar char="•"/>
            </a:pPr>
            <a:r>
              <a:rPr lang="pt-BR" sz="2400" dirty="0" smtClean="0">
                <a:solidFill>
                  <a:prstClr val="black"/>
                </a:solidFill>
                <a:cs typeface="Arial" panose="020B0604020202020204" pitchFamily="34" charset="0"/>
              </a:rPr>
              <a:t>Aplicação superficial de </a:t>
            </a:r>
            <a:r>
              <a:rPr lang="pt-BR" sz="2400" dirty="0" err="1">
                <a:solidFill>
                  <a:prstClr val="black"/>
                </a:solidFill>
                <a:cs typeface="Arial" panose="020B0604020202020204" pitchFamily="34" charset="0"/>
              </a:rPr>
              <a:t>B</a:t>
            </a:r>
            <a:r>
              <a:rPr lang="pt-BR" sz="2400" dirty="0" err="1" smtClean="0">
                <a:solidFill>
                  <a:prstClr val="black"/>
                </a:solidFill>
                <a:cs typeface="Arial" panose="020B0604020202020204" pitchFamily="34" charset="0"/>
              </a:rPr>
              <a:t>enzoato</a:t>
            </a:r>
            <a:r>
              <a:rPr lang="pt-BR" sz="2400" dirty="0" smtClean="0">
                <a:solidFill>
                  <a:prstClr val="black"/>
                </a:solidFill>
                <a:cs typeface="Arial" panose="020B0604020202020204" pitchFamily="34" charset="0"/>
              </a:rPr>
              <a:t> de sódio 150g/m</a:t>
            </a:r>
            <a:r>
              <a:rPr lang="pt-BR" sz="2400" baseline="30000" dirty="0" smtClean="0">
                <a:solidFill>
                  <a:prstClr val="black"/>
                </a:solidFill>
                <a:cs typeface="Arial" panose="020B0604020202020204" pitchFamily="34" charset="0"/>
              </a:rPr>
              <a:t>2</a:t>
            </a:r>
            <a:r>
              <a:rPr lang="pt-BR" sz="2400" dirty="0" smtClean="0">
                <a:solidFill>
                  <a:prstClr val="black"/>
                </a:solidFill>
                <a:cs typeface="Arial" panose="020B0604020202020204" pitchFamily="34" charset="0"/>
              </a:rPr>
              <a:t> (diluído em água, 1:4), antes da cobertura com o filme </a:t>
            </a:r>
            <a:r>
              <a:rPr lang="pt-BR" sz="2400" dirty="0">
                <a:solidFill>
                  <a:prstClr val="black"/>
                </a:solidFill>
                <a:cs typeface="Arial" panose="020B0604020202020204" pitchFamily="34" charset="0"/>
              </a:rPr>
              <a:t>Polietileno dupla-face de </a:t>
            </a:r>
            <a:r>
              <a:rPr lang="pt-BR" sz="2400" dirty="0" smtClean="0">
                <a:solidFill>
                  <a:prstClr val="black"/>
                </a:solidFill>
                <a:cs typeface="Arial" panose="020B0604020202020204" pitchFamily="34" charset="0"/>
              </a:rPr>
              <a:t>200µm – </a:t>
            </a:r>
            <a:r>
              <a:rPr lang="pt-BR" sz="2400" b="1" dirty="0" smtClean="0">
                <a:solidFill>
                  <a:prstClr val="black"/>
                </a:solidFill>
                <a:cs typeface="Arial" panose="020B0604020202020204" pitchFamily="34" charset="0"/>
              </a:rPr>
              <a:t>BZ</a:t>
            </a:r>
          </a:p>
          <a:p>
            <a:pPr marL="214313" indent="-214313" algn="just">
              <a:lnSpc>
                <a:spcPct val="115000"/>
              </a:lnSpc>
              <a:buFont typeface="Arial" panose="020B0604020202020204" pitchFamily="34" charset="0"/>
              <a:buChar char="•"/>
            </a:pPr>
            <a:endParaRPr lang="pt-BR" sz="2400" b="1" dirty="0">
              <a:solidFill>
                <a:prstClr val="black"/>
              </a:solidFill>
              <a:cs typeface="Arial" panose="020B0604020202020204" pitchFamily="34" charset="0"/>
            </a:endParaRPr>
          </a:p>
          <a:p>
            <a:pPr marL="214313" indent="-214313" algn="just">
              <a:lnSpc>
                <a:spcPct val="115000"/>
              </a:lnSpc>
              <a:buFont typeface="Arial" panose="020B0604020202020204" pitchFamily="34" charset="0"/>
              <a:buChar char="•"/>
            </a:pPr>
            <a:r>
              <a:rPr lang="pt-BR" sz="2400" b="1" dirty="0" smtClean="0">
                <a:solidFill>
                  <a:prstClr val="black"/>
                </a:solidFill>
                <a:cs typeface="Arial" panose="020B0604020202020204" pitchFamily="34" charset="0"/>
              </a:rPr>
              <a:t>BG </a:t>
            </a:r>
            <a:r>
              <a:rPr lang="pt-BR" sz="2400" dirty="0" smtClean="0">
                <a:solidFill>
                  <a:prstClr val="black"/>
                </a:solidFill>
                <a:cs typeface="Arial" panose="020B0604020202020204" pitchFamily="34" charset="0"/>
              </a:rPr>
              <a:t>+ adição de </a:t>
            </a:r>
            <a:r>
              <a:rPr lang="pt-BR" sz="2400" dirty="0" err="1" smtClean="0">
                <a:solidFill>
                  <a:prstClr val="black"/>
                </a:solidFill>
                <a:cs typeface="Arial" panose="020B0604020202020204" pitchFamily="34" charset="0"/>
              </a:rPr>
              <a:t>Benzoato</a:t>
            </a:r>
            <a:r>
              <a:rPr lang="pt-BR" sz="2400" dirty="0" smtClean="0">
                <a:solidFill>
                  <a:prstClr val="black"/>
                </a:solidFill>
                <a:cs typeface="Arial" panose="020B0604020202020204" pitchFamily="34" charset="0"/>
              </a:rPr>
              <a:t> de sódio (0,15%) no momento de bater a ração</a:t>
            </a:r>
          </a:p>
          <a:p>
            <a:pPr marL="214313" indent="-214313" algn="just">
              <a:lnSpc>
                <a:spcPct val="115000"/>
              </a:lnSpc>
              <a:buFont typeface="Arial" panose="020B0604020202020204" pitchFamily="34" charset="0"/>
              <a:buChar char="•"/>
            </a:pPr>
            <a:endParaRPr lang="pt-BR" sz="2400" b="1" dirty="0">
              <a:solidFill>
                <a:prstClr val="black"/>
              </a:solidFill>
              <a:cs typeface="Arial" panose="020B0604020202020204" pitchFamily="34" charset="0"/>
            </a:endParaRPr>
          </a:p>
          <a:p>
            <a:pPr marL="214313" indent="-214313" algn="just">
              <a:lnSpc>
                <a:spcPct val="115000"/>
              </a:lnSpc>
              <a:buFont typeface="Arial" panose="020B0604020202020204" pitchFamily="34" charset="0"/>
              <a:buChar char="•"/>
            </a:pPr>
            <a:r>
              <a:rPr lang="pt-BR" sz="2400" b="1" dirty="0" smtClean="0">
                <a:solidFill>
                  <a:prstClr val="black"/>
                </a:solidFill>
                <a:cs typeface="Arial" panose="020B0604020202020204" pitchFamily="34" charset="0"/>
              </a:rPr>
              <a:t>BZ </a:t>
            </a:r>
            <a:r>
              <a:rPr lang="pt-BR" sz="2400" dirty="0" smtClean="0">
                <a:solidFill>
                  <a:prstClr val="black"/>
                </a:solidFill>
                <a:cs typeface="Arial" panose="020B0604020202020204" pitchFamily="34" charset="0"/>
              </a:rPr>
              <a:t>+ </a:t>
            </a:r>
            <a:r>
              <a:rPr lang="pt-BR" sz="2400" dirty="0">
                <a:solidFill>
                  <a:prstClr val="black"/>
                </a:solidFill>
                <a:cs typeface="Arial" panose="020B0604020202020204" pitchFamily="34" charset="0"/>
              </a:rPr>
              <a:t>adição de </a:t>
            </a:r>
            <a:r>
              <a:rPr lang="pt-BR" sz="2400" dirty="0" err="1">
                <a:solidFill>
                  <a:prstClr val="black"/>
                </a:solidFill>
                <a:cs typeface="Arial" panose="020B0604020202020204" pitchFamily="34" charset="0"/>
              </a:rPr>
              <a:t>Benzoato</a:t>
            </a:r>
            <a:r>
              <a:rPr lang="pt-BR" sz="2400" dirty="0">
                <a:solidFill>
                  <a:prstClr val="black"/>
                </a:solidFill>
                <a:cs typeface="Arial" panose="020B0604020202020204" pitchFamily="34" charset="0"/>
              </a:rPr>
              <a:t> de sódio (0,15%) no momento de bater a ração</a:t>
            </a:r>
          </a:p>
          <a:p>
            <a:pPr marL="214313" indent="-214313" algn="just">
              <a:lnSpc>
                <a:spcPct val="115000"/>
              </a:lnSpc>
              <a:buFont typeface="Arial" panose="020B0604020202020204" pitchFamily="34" charset="0"/>
              <a:buChar char="•"/>
            </a:pPr>
            <a:endParaRPr lang="pt-BR" sz="2400" b="1" dirty="0" smtClean="0">
              <a:solidFill>
                <a:prstClr val="black"/>
              </a:solidFill>
              <a:cs typeface="Arial" panose="020B0604020202020204" pitchFamily="34" charset="0"/>
            </a:endParaRPr>
          </a:p>
          <a:p>
            <a:pPr marL="214313" indent="-214313" algn="just">
              <a:lnSpc>
                <a:spcPct val="115000"/>
              </a:lnSpc>
              <a:buFont typeface="Arial" panose="020B0604020202020204" pitchFamily="34" charset="0"/>
              <a:buChar char="•"/>
            </a:pPr>
            <a:endParaRPr lang="pt-BR" sz="2400" b="1" dirty="0">
              <a:solidFill>
                <a:prstClr val="black"/>
              </a:solidFill>
              <a:cs typeface="Arial" panose="020B0604020202020204" pitchFamily="34" charset="0"/>
            </a:endParaRPr>
          </a:p>
          <a:p>
            <a:pPr marL="214313" indent="-214313" algn="just">
              <a:lnSpc>
                <a:spcPct val="115000"/>
              </a:lnSpc>
              <a:buFont typeface="Arial" panose="020B0604020202020204" pitchFamily="34" charset="0"/>
              <a:buChar char="•"/>
            </a:pPr>
            <a:endParaRPr lang="pt-BR" sz="2400" dirty="0">
              <a:solidFill>
                <a:srgbClr val="000000"/>
              </a:solidFill>
              <a:ea typeface="Times New Roman" panose="02020603050405020304" pitchFamily="18" charset="0"/>
            </a:endParaRPr>
          </a:p>
          <a:p>
            <a:pPr marL="214313" indent="-214313" algn="just">
              <a:lnSpc>
                <a:spcPct val="115000"/>
              </a:lnSpc>
              <a:buFont typeface="Arial" panose="020B0604020202020204" pitchFamily="34" charset="0"/>
              <a:buChar char="•"/>
            </a:pPr>
            <a:endParaRPr lang="pt-BR" sz="2400" dirty="0">
              <a:solidFill>
                <a:srgbClr val="000000"/>
              </a:solidFill>
              <a:ea typeface="Calibri" panose="020F0502020204030204" pitchFamily="34" charset="0"/>
            </a:endParaRPr>
          </a:p>
        </p:txBody>
      </p:sp>
      <p:sp>
        <p:nvSpPr>
          <p:cNvPr id="4" name="Título 1"/>
          <p:cNvSpPr txBox="1">
            <a:spLocks/>
          </p:cNvSpPr>
          <p:nvPr/>
        </p:nvSpPr>
        <p:spPr>
          <a:xfrm>
            <a:off x="7020272" y="6093296"/>
            <a:ext cx="1976214" cy="5459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1800" b="1" dirty="0" smtClean="0">
                <a:solidFill>
                  <a:prstClr val="black"/>
                </a:solidFill>
                <a:latin typeface="Calibri" panose="020F0502020204030204"/>
              </a:rPr>
              <a:t>  </a:t>
            </a:r>
          </a:p>
          <a:p>
            <a:r>
              <a:rPr lang="pt-BR" sz="1800" b="1" dirty="0" smtClean="0">
                <a:solidFill>
                  <a:prstClr val="black"/>
                </a:solidFill>
                <a:latin typeface="Calibri" panose="020F0502020204030204"/>
              </a:rPr>
              <a:t> </a:t>
            </a:r>
          </a:p>
          <a:p>
            <a:r>
              <a:rPr lang="pt-BR" sz="1800" b="1" dirty="0" err="1" smtClean="0">
                <a:solidFill>
                  <a:prstClr val="black"/>
                </a:solidFill>
                <a:latin typeface="Calibri" panose="020F0502020204030204"/>
              </a:rPr>
              <a:t>Winckler</a:t>
            </a:r>
            <a:r>
              <a:rPr lang="pt-BR" sz="1800" b="1" dirty="0" smtClean="0">
                <a:solidFill>
                  <a:prstClr val="black"/>
                </a:solidFill>
                <a:latin typeface="Calibri" panose="020F0502020204030204"/>
              </a:rPr>
              <a:t> (2015)</a:t>
            </a:r>
            <a:br>
              <a:rPr lang="pt-BR" sz="1800" b="1" dirty="0" smtClean="0">
                <a:solidFill>
                  <a:prstClr val="black"/>
                </a:solidFill>
                <a:latin typeface="Calibri" panose="020F0502020204030204"/>
              </a:rPr>
            </a:br>
            <a:endParaRPr lang="pt-BR" sz="1800" b="1" dirty="0">
              <a:solidFill>
                <a:prstClr val="black"/>
              </a:solidFill>
              <a:latin typeface="Calibri" panose="020F0502020204030204"/>
            </a:endParaRPr>
          </a:p>
        </p:txBody>
      </p:sp>
      <p:pic>
        <p:nvPicPr>
          <p:cNvPr id="5" name="Imagem 4">
            <a:extLst>
              <a:ext uri="{FF2B5EF4-FFF2-40B4-BE49-F238E27FC236}">
                <a16:creationId xmlns:a16="http://schemas.microsoft.com/office/drawing/2014/main" xmlns="" id="{DC06F48B-3E76-4C1F-8A4D-A2DBE50B96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www.zootecnia.esalq.usp.br/sites/default/files/styles/noticia_largura_150/public/labnussiolog.jpg?itok=aF5hjhV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65889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p:cNvSpPr>
            <a:spLocks noGrp="1"/>
          </p:cNvSpPr>
          <p:nvPr>
            <p:ph type="title"/>
          </p:nvPr>
        </p:nvSpPr>
        <p:spPr>
          <a:xfrm>
            <a:off x="251520" y="476672"/>
            <a:ext cx="8229600" cy="762000"/>
          </a:xfrm>
        </p:spPr>
        <p:txBody>
          <a:bodyPr/>
          <a:lstStyle/>
          <a:p>
            <a:pPr algn="ctr"/>
            <a:r>
              <a:rPr lang="pt-BR" b="1" dirty="0" smtClean="0">
                <a:solidFill>
                  <a:schemeClr val="tx1"/>
                </a:solidFill>
                <a:latin typeface="Comic Sans MS" panose="030F0702030302020204" pitchFamily="66" charset="0"/>
              </a:rPr>
              <a:t>Consumo, kg/d</a:t>
            </a:r>
            <a:endParaRPr lang="pt-BR" b="1" dirty="0">
              <a:solidFill>
                <a:schemeClr val="tx1"/>
              </a:solidFill>
              <a:latin typeface="Comic Sans MS" panose="030F0702030302020204" pitchFamily="66" charset="0"/>
            </a:endParaRPr>
          </a:p>
        </p:txBody>
      </p:sp>
      <p:pic>
        <p:nvPicPr>
          <p:cNvPr id="7" name="Imagem 6"/>
          <p:cNvPicPr>
            <a:picLocks noChangeAspect="1"/>
          </p:cNvPicPr>
          <p:nvPr/>
        </p:nvPicPr>
        <p:blipFill>
          <a:blip r:embed="rId2"/>
          <a:stretch>
            <a:fillRect/>
          </a:stretch>
        </p:blipFill>
        <p:spPr>
          <a:xfrm>
            <a:off x="731574" y="1484783"/>
            <a:ext cx="7368818" cy="4421291"/>
          </a:xfrm>
          <a:prstGeom prst="rect">
            <a:avLst/>
          </a:prstGeom>
        </p:spPr>
      </p:pic>
      <p:sp>
        <p:nvSpPr>
          <p:cNvPr id="9" name="Título 1"/>
          <p:cNvSpPr txBox="1">
            <a:spLocks/>
          </p:cNvSpPr>
          <p:nvPr/>
        </p:nvSpPr>
        <p:spPr>
          <a:xfrm>
            <a:off x="6876256" y="5637918"/>
            <a:ext cx="1976214" cy="5459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1800" b="1" dirty="0" smtClean="0">
                <a:solidFill>
                  <a:prstClr val="black"/>
                </a:solidFill>
                <a:latin typeface="Calibri" panose="020F0502020204030204"/>
              </a:rPr>
              <a:t>  </a:t>
            </a:r>
          </a:p>
          <a:p>
            <a:r>
              <a:rPr lang="pt-BR" sz="1800" b="1" dirty="0" smtClean="0">
                <a:solidFill>
                  <a:prstClr val="black"/>
                </a:solidFill>
                <a:latin typeface="Calibri" panose="020F0502020204030204"/>
              </a:rPr>
              <a:t> </a:t>
            </a:r>
          </a:p>
          <a:p>
            <a:r>
              <a:rPr lang="pt-BR" sz="1800" b="1" dirty="0" err="1" smtClean="0">
                <a:solidFill>
                  <a:prstClr val="black"/>
                </a:solidFill>
                <a:latin typeface="Calibri" panose="020F0502020204030204"/>
              </a:rPr>
              <a:t>Winckler</a:t>
            </a:r>
            <a:r>
              <a:rPr lang="pt-BR" sz="1800" b="1" dirty="0" smtClean="0">
                <a:solidFill>
                  <a:prstClr val="black"/>
                </a:solidFill>
                <a:latin typeface="Calibri" panose="020F0502020204030204"/>
              </a:rPr>
              <a:t> (2015)</a:t>
            </a:r>
            <a:br>
              <a:rPr lang="pt-BR" sz="1800" b="1" dirty="0" smtClean="0">
                <a:solidFill>
                  <a:prstClr val="black"/>
                </a:solidFill>
                <a:latin typeface="Calibri" panose="020F0502020204030204"/>
              </a:rPr>
            </a:br>
            <a:endParaRPr lang="pt-BR" sz="1800" b="1" dirty="0">
              <a:solidFill>
                <a:prstClr val="black"/>
              </a:solidFill>
              <a:latin typeface="Calibri" panose="020F0502020204030204"/>
            </a:endParaRPr>
          </a:p>
        </p:txBody>
      </p:sp>
      <p:pic>
        <p:nvPicPr>
          <p:cNvPr id="5" name="Imagem 4">
            <a:extLst>
              <a:ext uri="{FF2B5EF4-FFF2-40B4-BE49-F238E27FC236}">
                <a16:creationId xmlns:a16="http://schemas.microsoft.com/office/drawing/2014/main" xmln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00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71406" y="10500"/>
            <a:ext cx="8715436" cy="707886"/>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4. Types of plastic film to cover silage</a:t>
            </a:r>
            <a:endParaRPr lang="en-US" sz="4000" b="1" dirty="0">
              <a:effectLst>
                <a:outerShdw blurRad="38100" dist="38100" dir="2700000" algn="tl">
                  <a:srgbClr val="000000">
                    <a:alpha val="43137"/>
                  </a:srgbClr>
                </a:outerShdw>
              </a:effectLst>
            </a:endParaRPr>
          </a:p>
        </p:txBody>
      </p:sp>
      <p:cxnSp>
        <p:nvCxnSpPr>
          <p:cNvPr id="8" name="Conector reto 7"/>
          <p:cNvCxnSpPr/>
          <p:nvPr/>
        </p:nvCxnSpPr>
        <p:spPr>
          <a:xfrm>
            <a:off x="0" y="771500"/>
            <a:ext cx="6357950" cy="0"/>
          </a:xfrm>
          <a:prstGeom prst="line">
            <a:avLst/>
          </a:prstGeom>
          <a:ln w="31750" cap="rnd" cmpd="thickThin">
            <a:solidFill>
              <a:srgbClr val="6699FF"/>
            </a:solidFill>
            <a:miter lim="800000"/>
          </a:ln>
          <a:scene3d>
            <a:camera prst="orthographicFront"/>
            <a:lightRig rig="threePt" dir="t"/>
          </a:scene3d>
          <a:sp3d prstMaterial="plastic">
            <a:bevelT/>
            <a:bevelB/>
          </a:sp3d>
        </p:spPr>
        <p:style>
          <a:lnRef idx="1">
            <a:schemeClr val="accent1"/>
          </a:lnRef>
          <a:fillRef idx="0">
            <a:schemeClr val="accent1"/>
          </a:fillRef>
          <a:effectRef idx="0">
            <a:schemeClr val="accent1"/>
          </a:effectRef>
          <a:fontRef idx="minor">
            <a:schemeClr val="tx1"/>
          </a:fontRef>
        </p:style>
      </p:cxnSp>
      <p:sp>
        <p:nvSpPr>
          <p:cNvPr id="10" name="CaixaDeTexto 9"/>
          <p:cNvSpPr txBox="1"/>
          <p:nvPr/>
        </p:nvSpPr>
        <p:spPr>
          <a:xfrm>
            <a:off x="71406" y="1079808"/>
            <a:ext cx="9072594" cy="954107"/>
          </a:xfrm>
          <a:prstGeom prst="rect">
            <a:avLst/>
          </a:prstGeom>
          <a:noFill/>
        </p:spPr>
        <p:txBody>
          <a:bodyPr wrap="square" rtlCol="0">
            <a:spAutoFit/>
          </a:bodyPr>
          <a:lstStyle/>
          <a:p>
            <a:pPr algn="just">
              <a:buFont typeface="Arial" pitchFamily="34" charset="0"/>
              <a:buChar char="•"/>
            </a:pPr>
            <a:r>
              <a:rPr lang="en-US" sz="2800" b="1" u="sng" dirty="0" smtClean="0"/>
              <a:t>A plastic film to cover silage has to fulfill some essential functions:</a:t>
            </a:r>
            <a:endParaRPr lang="en-US" sz="2800" b="1" u="sng" dirty="0" smtClean="0">
              <a:effectLst>
                <a:outerShdw blurRad="38100" dist="38100" dir="2700000" algn="tl">
                  <a:srgbClr val="000000">
                    <a:alpha val="43137"/>
                  </a:srgbClr>
                </a:outerShdw>
              </a:effectLst>
            </a:endParaRPr>
          </a:p>
        </p:txBody>
      </p:sp>
      <p:sp>
        <p:nvSpPr>
          <p:cNvPr id="5" name="CaixaDeTexto 4"/>
          <p:cNvSpPr txBox="1"/>
          <p:nvPr/>
        </p:nvSpPr>
        <p:spPr>
          <a:xfrm>
            <a:off x="71406" y="3902145"/>
            <a:ext cx="9072594" cy="954107"/>
          </a:xfrm>
          <a:prstGeom prst="rect">
            <a:avLst/>
          </a:prstGeom>
          <a:noFill/>
        </p:spPr>
        <p:txBody>
          <a:bodyPr wrap="square" rtlCol="0">
            <a:spAutoFit/>
          </a:bodyPr>
          <a:lstStyle/>
          <a:p>
            <a:pPr algn="just"/>
            <a:r>
              <a:rPr lang="en-US" sz="2800" dirty="0" smtClean="0"/>
              <a:t>b) The film must prevent damage caused by meteorological effects and animals (mechanical characteristics);</a:t>
            </a:r>
            <a:endParaRPr lang="en-US" sz="2800" b="1" dirty="0" smtClean="0">
              <a:effectLst>
                <a:outerShdw blurRad="38100" dist="38100" dir="2700000" algn="tl">
                  <a:srgbClr val="000000">
                    <a:alpha val="43137"/>
                  </a:srgbClr>
                </a:outerShdw>
              </a:effectLst>
            </a:endParaRPr>
          </a:p>
        </p:txBody>
      </p:sp>
      <p:sp>
        <p:nvSpPr>
          <p:cNvPr id="12" name="CaixaDeTexto 11"/>
          <p:cNvSpPr txBox="1"/>
          <p:nvPr/>
        </p:nvSpPr>
        <p:spPr>
          <a:xfrm>
            <a:off x="71406" y="5368506"/>
            <a:ext cx="9072594" cy="954107"/>
          </a:xfrm>
          <a:prstGeom prst="rect">
            <a:avLst/>
          </a:prstGeom>
          <a:noFill/>
        </p:spPr>
        <p:txBody>
          <a:bodyPr wrap="square" rtlCol="0">
            <a:spAutoFit/>
          </a:bodyPr>
          <a:lstStyle/>
          <a:p>
            <a:pPr algn="just"/>
            <a:r>
              <a:rPr lang="en-US" sz="2800" dirty="0" smtClean="0"/>
              <a:t>c) The silo film guarantees anaerobic conditions in the silage (oxygen permeability);</a:t>
            </a:r>
            <a:endParaRPr lang="en-US" sz="2800" b="1" dirty="0" smtClean="0">
              <a:effectLst>
                <a:outerShdw blurRad="38100" dist="38100" dir="2700000" algn="tl">
                  <a:srgbClr val="000000">
                    <a:alpha val="43137"/>
                  </a:srgbClr>
                </a:outerShdw>
              </a:effectLst>
            </a:endParaRPr>
          </a:p>
        </p:txBody>
      </p:sp>
      <p:sp>
        <p:nvSpPr>
          <p:cNvPr id="13" name="CaixaDeTexto 12"/>
          <p:cNvSpPr txBox="1"/>
          <p:nvPr/>
        </p:nvSpPr>
        <p:spPr>
          <a:xfrm>
            <a:off x="71406" y="2474893"/>
            <a:ext cx="9072594" cy="954107"/>
          </a:xfrm>
          <a:prstGeom prst="rect">
            <a:avLst/>
          </a:prstGeom>
          <a:noFill/>
        </p:spPr>
        <p:txBody>
          <a:bodyPr wrap="square" rtlCol="0">
            <a:spAutoFit/>
          </a:bodyPr>
          <a:lstStyle/>
          <a:p>
            <a:pPr algn="just"/>
            <a:r>
              <a:rPr lang="en-US" sz="2800" dirty="0" smtClean="0"/>
              <a:t>a) The film should be UV resistant in order to withstand prolonged exposure to sunlight;</a:t>
            </a:r>
            <a:endParaRPr lang="en-US" sz="2800" b="1" dirty="0" smtClean="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539552" y="332656"/>
            <a:ext cx="8229600" cy="762000"/>
          </a:xfrm>
          <a:prstGeom prst="rect">
            <a:avLst/>
          </a:prstGeom>
        </p:spPr>
        <p:txBody>
          <a:bodyPr vert="horz" lIns="70338" tIns="35169" rIns="70338" bIns="35169"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pt-BR" sz="4400" b="1" dirty="0">
                <a:solidFill>
                  <a:prstClr val="black"/>
                </a:solidFill>
                <a:latin typeface="Comic Sans MS" panose="030F0702030302020204" pitchFamily="66" charset="0"/>
              </a:rPr>
              <a:t>Produção de leite, kg/d</a:t>
            </a:r>
          </a:p>
        </p:txBody>
      </p:sp>
      <p:sp>
        <p:nvSpPr>
          <p:cNvPr id="8" name="Título 1"/>
          <p:cNvSpPr txBox="1">
            <a:spLocks/>
          </p:cNvSpPr>
          <p:nvPr/>
        </p:nvSpPr>
        <p:spPr>
          <a:xfrm>
            <a:off x="6876256" y="5637918"/>
            <a:ext cx="1976214" cy="5459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1800" b="1" dirty="0" smtClean="0">
                <a:solidFill>
                  <a:prstClr val="black"/>
                </a:solidFill>
                <a:latin typeface="Calibri" panose="020F0502020204030204"/>
              </a:rPr>
              <a:t>  </a:t>
            </a:r>
          </a:p>
          <a:p>
            <a:r>
              <a:rPr lang="pt-BR" sz="1800" b="1" dirty="0" smtClean="0">
                <a:solidFill>
                  <a:prstClr val="black"/>
                </a:solidFill>
                <a:latin typeface="Calibri" panose="020F0502020204030204"/>
              </a:rPr>
              <a:t> </a:t>
            </a:r>
          </a:p>
          <a:p>
            <a:r>
              <a:rPr lang="pt-BR" sz="1800" b="1" dirty="0" err="1" smtClean="0">
                <a:solidFill>
                  <a:prstClr val="black"/>
                </a:solidFill>
                <a:latin typeface="Calibri" panose="020F0502020204030204"/>
              </a:rPr>
              <a:t>Winckler</a:t>
            </a:r>
            <a:r>
              <a:rPr lang="pt-BR" sz="1800" b="1" dirty="0" smtClean="0">
                <a:solidFill>
                  <a:prstClr val="black"/>
                </a:solidFill>
                <a:latin typeface="Calibri" panose="020F0502020204030204"/>
              </a:rPr>
              <a:t> (2015)</a:t>
            </a:r>
            <a:br>
              <a:rPr lang="pt-BR" sz="1800" b="1" dirty="0" smtClean="0">
                <a:solidFill>
                  <a:prstClr val="black"/>
                </a:solidFill>
                <a:latin typeface="Calibri" panose="020F0502020204030204"/>
              </a:rPr>
            </a:br>
            <a:endParaRPr lang="pt-BR" sz="1800" b="1" dirty="0">
              <a:solidFill>
                <a:prstClr val="black"/>
              </a:solidFill>
              <a:latin typeface="Calibri" panose="020F0502020204030204"/>
            </a:endParaRPr>
          </a:p>
        </p:txBody>
      </p:sp>
      <p:pic>
        <p:nvPicPr>
          <p:cNvPr id="11" name="Imagem 10"/>
          <p:cNvPicPr>
            <a:picLocks noChangeAspect="1"/>
          </p:cNvPicPr>
          <p:nvPr/>
        </p:nvPicPr>
        <p:blipFill>
          <a:blip r:embed="rId2"/>
          <a:stretch>
            <a:fillRect/>
          </a:stretch>
        </p:blipFill>
        <p:spPr>
          <a:xfrm>
            <a:off x="1121399" y="1398374"/>
            <a:ext cx="7065906" cy="4239544"/>
          </a:xfrm>
          <a:prstGeom prst="rect">
            <a:avLst/>
          </a:prstGeom>
        </p:spPr>
      </p:pic>
      <p:pic>
        <p:nvPicPr>
          <p:cNvPr id="5" name="Imagem 4">
            <a:extLst>
              <a:ext uri="{FF2B5EF4-FFF2-40B4-BE49-F238E27FC236}">
                <a16:creationId xmlns:a16="http://schemas.microsoft.com/office/drawing/2014/main" xmln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094248"/>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244584" y="379620"/>
            <a:ext cx="8229600" cy="762000"/>
          </a:xfrm>
        </p:spPr>
        <p:txBody>
          <a:bodyPr/>
          <a:lstStyle/>
          <a:p>
            <a:pPr algn="ctr"/>
            <a:r>
              <a:rPr lang="pt-BR" b="1" dirty="0" smtClean="0">
                <a:solidFill>
                  <a:schemeClr val="tx1"/>
                </a:solidFill>
                <a:latin typeface="Comic Sans MS" panose="030F0702030302020204" pitchFamily="66" charset="0"/>
              </a:rPr>
              <a:t>Eficiência </a:t>
            </a:r>
            <a:r>
              <a:rPr lang="pt-BR" b="1" dirty="0" smtClean="0">
                <a:latin typeface="Comic Sans MS" panose="030F0702030302020204" pitchFamily="66" charset="0"/>
              </a:rPr>
              <a:t>energética</a:t>
            </a:r>
            <a:endParaRPr lang="pt-BR" b="1" dirty="0">
              <a:solidFill>
                <a:schemeClr val="tx1"/>
              </a:solidFill>
              <a:latin typeface="Comic Sans MS" panose="030F0702030302020204" pitchFamily="66" charset="0"/>
            </a:endParaRPr>
          </a:p>
        </p:txBody>
      </p:sp>
      <p:sp>
        <p:nvSpPr>
          <p:cNvPr id="7" name="Título 1"/>
          <p:cNvSpPr txBox="1">
            <a:spLocks/>
          </p:cNvSpPr>
          <p:nvPr/>
        </p:nvSpPr>
        <p:spPr>
          <a:xfrm>
            <a:off x="6876256" y="5637918"/>
            <a:ext cx="1976214" cy="5459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1800" b="1" dirty="0" smtClean="0">
                <a:solidFill>
                  <a:prstClr val="black"/>
                </a:solidFill>
                <a:latin typeface="Calibri" panose="020F0502020204030204"/>
              </a:rPr>
              <a:t>  </a:t>
            </a:r>
          </a:p>
          <a:p>
            <a:r>
              <a:rPr lang="pt-BR" sz="1800" b="1" dirty="0" smtClean="0">
                <a:solidFill>
                  <a:prstClr val="black"/>
                </a:solidFill>
                <a:latin typeface="Calibri" panose="020F0502020204030204"/>
              </a:rPr>
              <a:t> </a:t>
            </a:r>
          </a:p>
          <a:p>
            <a:r>
              <a:rPr lang="pt-BR" sz="1800" b="1" dirty="0" err="1" smtClean="0">
                <a:solidFill>
                  <a:prstClr val="black"/>
                </a:solidFill>
                <a:latin typeface="Calibri" panose="020F0502020204030204"/>
              </a:rPr>
              <a:t>Winckler</a:t>
            </a:r>
            <a:r>
              <a:rPr lang="pt-BR" sz="1800" b="1" dirty="0" smtClean="0">
                <a:solidFill>
                  <a:prstClr val="black"/>
                </a:solidFill>
                <a:latin typeface="Calibri" panose="020F0502020204030204"/>
              </a:rPr>
              <a:t> (2015)</a:t>
            </a:r>
            <a:br>
              <a:rPr lang="pt-BR" sz="1800" b="1" dirty="0" smtClean="0">
                <a:solidFill>
                  <a:prstClr val="black"/>
                </a:solidFill>
                <a:latin typeface="Calibri" panose="020F0502020204030204"/>
              </a:rPr>
            </a:br>
            <a:endParaRPr lang="pt-BR" sz="1800" b="1" dirty="0">
              <a:solidFill>
                <a:prstClr val="black"/>
              </a:solidFill>
              <a:latin typeface="Calibri" panose="020F0502020204030204"/>
            </a:endParaRPr>
          </a:p>
        </p:txBody>
      </p:sp>
      <p:pic>
        <p:nvPicPr>
          <p:cNvPr id="9" name="Imagem 8"/>
          <p:cNvPicPr>
            <a:picLocks noChangeAspect="1"/>
          </p:cNvPicPr>
          <p:nvPr/>
        </p:nvPicPr>
        <p:blipFill>
          <a:blip r:embed="rId2"/>
          <a:stretch>
            <a:fillRect/>
          </a:stretch>
        </p:blipFill>
        <p:spPr>
          <a:xfrm>
            <a:off x="1115616" y="1504657"/>
            <a:ext cx="6888767" cy="4133261"/>
          </a:xfrm>
          <a:prstGeom prst="rect">
            <a:avLst/>
          </a:prstGeom>
        </p:spPr>
      </p:pic>
      <p:pic>
        <p:nvPicPr>
          <p:cNvPr id="5" name="Imagem 4">
            <a:extLst>
              <a:ext uri="{FF2B5EF4-FFF2-40B4-BE49-F238E27FC236}">
                <a16:creationId xmlns:a16="http://schemas.microsoft.com/office/drawing/2014/main" xmln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0528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043608" y="476672"/>
            <a:ext cx="7416823" cy="762000"/>
          </a:xfrm>
        </p:spPr>
        <p:txBody>
          <a:bodyPr>
            <a:normAutofit fontScale="90000"/>
          </a:bodyPr>
          <a:lstStyle/>
          <a:p>
            <a:pPr algn="ctr"/>
            <a:r>
              <a:rPr lang="pt-BR" sz="3200" b="1" dirty="0" smtClean="0">
                <a:latin typeface="Comic Sans MS" panose="030F0702030302020204" pitchFamily="66" charset="0"/>
              </a:rPr>
              <a:t>Estabilidade aeróbica das rações</a:t>
            </a:r>
            <a:endParaRPr lang="pt-BR" sz="3200" b="1" dirty="0">
              <a:solidFill>
                <a:schemeClr val="tx1"/>
              </a:solidFill>
              <a:latin typeface="Comic Sans MS" panose="030F0702030302020204" pitchFamily="66" charset="0"/>
            </a:endParaRPr>
          </a:p>
        </p:txBody>
      </p:sp>
      <p:sp>
        <p:nvSpPr>
          <p:cNvPr id="7" name="Título 1"/>
          <p:cNvSpPr txBox="1">
            <a:spLocks/>
          </p:cNvSpPr>
          <p:nvPr/>
        </p:nvSpPr>
        <p:spPr>
          <a:xfrm>
            <a:off x="6876256" y="5637918"/>
            <a:ext cx="1976214" cy="5459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1800" b="1" dirty="0" smtClean="0">
                <a:solidFill>
                  <a:prstClr val="black"/>
                </a:solidFill>
                <a:latin typeface="Calibri" panose="020F0502020204030204"/>
              </a:rPr>
              <a:t>  </a:t>
            </a:r>
          </a:p>
          <a:p>
            <a:r>
              <a:rPr lang="pt-BR" sz="1800" b="1" dirty="0" smtClean="0">
                <a:solidFill>
                  <a:prstClr val="black"/>
                </a:solidFill>
                <a:latin typeface="Calibri" panose="020F0502020204030204"/>
              </a:rPr>
              <a:t> </a:t>
            </a:r>
          </a:p>
          <a:p>
            <a:r>
              <a:rPr lang="pt-BR" sz="1800" b="1" dirty="0" err="1" smtClean="0">
                <a:solidFill>
                  <a:prstClr val="black"/>
                </a:solidFill>
                <a:latin typeface="Calibri" panose="020F0502020204030204"/>
              </a:rPr>
              <a:t>Winckler</a:t>
            </a:r>
            <a:r>
              <a:rPr lang="pt-BR" sz="1800" b="1" dirty="0" smtClean="0">
                <a:solidFill>
                  <a:prstClr val="black"/>
                </a:solidFill>
                <a:latin typeface="Calibri" panose="020F0502020204030204"/>
              </a:rPr>
              <a:t> (2015)</a:t>
            </a:r>
            <a:br>
              <a:rPr lang="pt-BR" sz="1800" b="1" dirty="0" smtClean="0">
                <a:solidFill>
                  <a:prstClr val="black"/>
                </a:solidFill>
                <a:latin typeface="Calibri" panose="020F0502020204030204"/>
              </a:rPr>
            </a:br>
            <a:endParaRPr lang="pt-BR" sz="1800" b="1" dirty="0">
              <a:solidFill>
                <a:prstClr val="black"/>
              </a:solidFill>
              <a:latin typeface="Calibri" panose="020F0502020204030204"/>
            </a:endParaRPr>
          </a:p>
        </p:txBody>
      </p:sp>
      <p:pic>
        <p:nvPicPr>
          <p:cNvPr id="11" name="Imagem 10"/>
          <p:cNvPicPr>
            <a:picLocks noChangeAspect="1"/>
          </p:cNvPicPr>
          <p:nvPr/>
        </p:nvPicPr>
        <p:blipFill>
          <a:blip r:embed="rId3"/>
          <a:stretch>
            <a:fillRect/>
          </a:stretch>
        </p:blipFill>
        <p:spPr>
          <a:xfrm>
            <a:off x="1043608" y="1476735"/>
            <a:ext cx="6993899" cy="4196340"/>
          </a:xfrm>
          <a:prstGeom prst="rect">
            <a:avLst/>
          </a:prstGeom>
        </p:spPr>
      </p:pic>
      <p:pic>
        <p:nvPicPr>
          <p:cNvPr id="5" name="Imagem 4">
            <a:extLst>
              <a:ext uri="{FF2B5EF4-FFF2-40B4-BE49-F238E27FC236}">
                <a16:creationId xmlns:a16="http://schemas.microsoft.com/office/drawing/2014/main" xmln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0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71406" y="142852"/>
            <a:ext cx="3786214" cy="861774"/>
          </a:xfrm>
          <a:prstGeom prst="rect">
            <a:avLst/>
          </a:prstGeom>
          <a:noFill/>
        </p:spPr>
        <p:txBody>
          <a:bodyPr wrap="square" rtlCol="0">
            <a:spAutoFit/>
          </a:bodyPr>
          <a:lstStyle/>
          <a:p>
            <a:r>
              <a:rPr lang="en-US" sz="5000" b="1" dirty="0" smtClean="0">
                <a:effectLst>
                  <a:outerShdw blurRad="38100" dist="38100" dir="2700000" algn="tl">
                    <a:srgbClr val="000000">
                      <a:alpha val="43137"/>
                    </a:srgbClr>
                  </a:outerShdw>
                </a:effectLst>
              </a:rPr>
              <a:t>Overview</a:t>
            </a:r>
            <a:endParaRPr lang="en-US" sz="5000" b="1" dirty="0">
              <a:effectLst>
                <a:outerShdw blurRad="38100" dist="38100" dir="2700000" algn="tl">
                  <a:srgbClr val="000000">
                    <a:alpha val="43137"/>
                  </a:srgbClr>
                </a:outerShdw>
              </a:effectLst>
            </a:endParaRPr>
          </a:p>
        </p:txBody>
      </p:sp>
      <p:cxnSp>
        <p:nvCxnSpPr>
          <p:cNvPr id="8" name="Conector reto 7"/>
          <p:cNvCxnSpPr/>
          <p:nvPr/>
        </p:nvCxnSpPr>
        <p:spPr>
          <a:xfrm>
            <a:off x="0" y="1000108"/>
            <a:ext cx="6357950" cy="0"/>
          </a:xfrm>
          <a:prstGeom prst="line">
            <a:avLst/>
          </a:prstGeom>
          <a:ln w="31750" cap="rnd" cmpd="thickThin">
            <a:solidFill>
              <a:srgbClr val="6699FF"/>
            </a:solidFill>
            <a:miter lim="800000"/>
          </a:ln>
          <a:scene3d>
            <a:camera prst="orthographicFront"/>
            <a:lightRig rig="threePt" dir="t"/>
          </a:scene3d>
          <a:sp3d prstMaterial="plastic">
            <a:bevelT/>
            <a:bevelB/>
          </a:sp3d>
        </p:spPr>
        <p:style>
          <a:lnRef idx="1">
            <a:schemeClr val="accent1"/>
          </a:lnRef>
          <a:fillRef idx="0">
            <a:schemeClr val="accent1"/>
          </a:fillRef>
          <a:effectRef idx="0">
            <a:schemeClr val="accent1"/>
          </a:effectRef>
          <a:fontRef idx="minor">
            <a:schemeClr val="tx1"/>
          </a:fontRef>
        </p:style>
      </p:cxnSp>
      <p:sp>
        <p:nvSpPr>
          <p:cNvPr id="10" name="CaixaDeTexto 9"/>
          <p:cNvSpPr txBox="1"/>
          <p:nvPr/>
        </p:nvSpPr>
        <p:spPr>
          <a:xfrm>
            <a:off x="71406" y="1500174"/>
            <a:ext cx="9072594" cy="4968348"/>
          </a:xfrm>
          <a:prstGeom prst="rect">
            <a:avLst/>
          </a:prstGeom>
          <a:noFill/>
        </p:spPr>
        <p:txBody>
          <a:bodyPr wrap="square" rtlCol="0">
            <a:spAutoFit/>
          </a:bodyPr>
          <a:lstStyle/>
          <a:p>
            <a:pPr>
              <a:lnSpc>
                <a:spcPts val="5500"/>
              </a:lnSpc>
            </a:pPr>
            <a:r>
              <a:rPr lang="en-US" sz="3400" b="1" dirty="0" smtClean="0">
                <a:effectLst>
                  <a:outerShdw blurRad="38100" dist="38100" dir="2700000" algn="tl">
                    <a:srgbClr val="000000">
                      <a:alpha val="43137"/>
                    </a:srgbClr>
                  </a:outerShdw>
                </a:effectLst>
              </a:rPr>
              <a:t>1.Introduction</a:t>
            </a:r>
          </a:p>
          <a:p>
            <a:pPr>
              <a:lnSpc>
                <a:spcPts val="5500"/>
              </a:lnSpc>
            </a:pPr>
            <a:r>
              <a:rPr lang="en-US" sz="3400" b="1" dirty="0" smtClean="0">
                <a:effectLst>
                  <a:outerShdw blurRad="38100" dist="38100" dir="2700000" algn="tl">
                    <a:srgbClr val="000000">
                      <a:alpha val="43137"/>
                    </a:srgbClr>
                  </a:outerShdw>
                </a:effectLst>
              </a:rPr>
              <a:t>2.Unsealed silos</a:t>
            </a:r>
          </a:p>
          <a:p>
            <a:pPr>
              <a:lnSpc>
                <a:spcPts val="5500"/>
              </a:lnSpc>
            </a:pPr>
            <a:r>
              <a:rPr lang="en-US" sz="3400" b="1" dirty="0" smtClean="0">
                <a:effectLst>
                  <a:outerShdw blurRad="38100" dist="38100" dir="2700000" algn="tl">
                    <a:srgbClr val="000000">
                      <a:alpha val="43137"/>
                    </a:srgbClr>
                  </a:outerShdw>
                </a:effectLst>
              </a:rPr>
              <a:t>3.Lining bunker walls with plastic</a:t>
            </a:r>
          </a:p>
          <a:p>
            <a:pPr>
              <a:lnSpc>
                <a:spcPts val="5500"/>
              </a:lnSpc>
            </a:pPr>
            <a:r>
              <a:rPr lang="en-US" sz="3400" b="1" dirty="0" smtClean="0">
                <a:effectLst>
                  <a:outerShdw blurRad="38100" dist="38100" dir="2700000" algn="tl">
                    <a:srgbClr val="000000">
                      <a:alpha val="43137"/>
                    </a:srgbClr>
                  </a:outerShdw>
                </a:effectLst>
              </a:rPr>
              <a:t>4.Types of plastic film to cover silage</a:t>
            </a:r>
          </a:p>
          <a:p>
            <a:pPr>
              <a:lnSpc>
                <a:spcPts val="5500"/>
              </a:lnSpc>
            </a:pPr>
            <a:r>
              <a:rPr lang="en-US" sz="3400" b="1" dirty="0" smtClean="0">
                <a:effectLst>
                  <a:outerShdw blurRad="38100" dist="38100" dir="2700000" algn="tl">
                    <a:srgbClr val="000000">
                      <a:alpha val="43137"/>
                    </a:srgbClr>
                  </a:outerShdw>
                </a:effectLst>
              </a:rPr>
              <a:t>5.Use of additives on the top of the silos</a:t>
            </a:r>
          </a:p>
          <a:p>
            <a:pPr>
              <a:lnSpc>
                <a:spcPts val="5500"/>
              </a:lnSpc>
            </a:pPr>
            <a:r>
              <a:rPr lang="en-US" sz="3400" b="1" dirty="0" smtClean="0">
                <a:effectLst>
                  <a:outerShdw blurRad="38100" dist="38100" dir="2700000" algn="tl">
                    <a:srgbClr val="000000">
                      <a:alpha val="43137"/>
                    </a:srgbClr>
                  </a:outerShdw>
                </a:effectLst>
              </a:rPr>
              <a:t>6.Use of materials to weight the plastic cover</a:t>
            </a:r>
          </a:p>
          <a:p>
            <a:pPr>
              <a:lnSpc>
                <a:spcPts val="5500"/>
              </a:lnSpc>
            </a:pPr>
            <a:r>
              <a:rPr lang="en-US" sz="3400" b="1" dirty="0" smtClean="0">
                <a:effectLst>
                  <a:outerShdw blurRad="38100" dist="38100" dir="2700000" algn="tl">
                    <a:srgbClr val="000000">
                      <a:alpha val="43137"/>
                    </a:srgbClr>
                  </a:outerShdw>
                </a:effectLst>
              </a:rPr>
              <a:t>7.Biofilms and organic cover</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71438" y="71414"/>
            <a:ext cx="9144032" cy="646331"/>
          </a:xfrm>
          <a:prstGeom prst="rect">
            <a:avLst/>
          </a:prstGeom>
          <a:noFill/>
        </p:spPr>
        <p:txBody>
          <a:bodyPr wrap="square" rtlCol="0">
            <a:spAutoFit/>
          </a:bodyPr>
          <a:lstStyle/>
          <a:p>
            <a:pPr algn="just"/>
            <a:r>
              <a:rPr lang="en-US" sz="3600" b="1" dirty="0" smtClean="0"/>
              <a:t>Effect of plastic thickness and </a:t>
            </a:r>
            <a:r>
              <a:rPr lang="en-US" sz="3600" b="1" dirty="0" err="1" smtClean="0"/>
              <a:t>colour</a:t>
            </a:r>
            <a:r>
              <a:rPr lang="en-US" sz="3600" b="1" dirty="0" smtClean="0"/>
              <a:t> </a:t>
            </a:r>
            <a:endParaRPr lang="en-US" sz="3600" b="1" dirty="0">
              <a:effectLst>
                <a:outerShdw blurRad="38100" dist="38100" dir="2700000" algn="tl">
                  <a:srgbClr val="000000">
                    <a:alpha val="43137"/>
                  </a:srgbClr>
                </a:outerShdw>
              </a:effectLst>
            </a:endParaRPr>
          </a:p>
        </p:txBody>
      </p:sp>
      <p:cxnSp>
        <p:nvCxnSpPr>
          <p:cNvPr id="8" name="Conector reto 7"/>
          <p:cNvCxnSpPr/>
          <p:nvPr/>
        </p:nvCxnSpPr>
        <p:spPr>
          <a:xfrm>
            <a:off x="0" y="771500"/>
            <a:ext cx="6357950" cy="0"/>
          </a:xfrm>
          <a:prstGeom prst="line">
            <a:avLst/>
          </a:prstGeom>
          <a:ln w="31750" cap="rnd" cmpd="thickThin">
            <a:solidFill>
              <a:srgbClr val="6699FF"/>
            </a:solidFill>
            <a:miter lim="800000"/>
          </a:ln>
          <a:scene3d>
            <a:camera prst="orthographicFront"/>
            <a:lightRig rig="threePt" dir="t"/>
          </a:scene3d>
          <a:sp3d prstMaterial="plastic">
            <a:bevelT/>
            <a:bevelB/>
          </a:sp3d>
        </p:spPr>
        <p:style>
          <a:lnRef idx="1">
            <a:schemeClr val="accent1"/>
          </a:lnRef>
          <a:fillRef idx="0">
            <a:schemeClr val="accent1"/>
          </a:fillRef>
          <a:effectRef idx="0">
            <a:schemeClr val="accent1"/>
          </a:effectRef>
          <a:fontRef idx="minor">
            <a:schemeClr val="tx1"/>
          </a:fontRef>
        </p:style>
      </p:cxnSp>
      <p:grpSp>
        <p:nvGrpSpPr>
          <p:cNvPr id="58" name="Grupo 57"/>
          <p:cNvGrpSpPr/>
          <p:nvPr/>
        </p:nvGrpSpPr>
        <p:grpSpPr>
          <a:xfrm>
            <a:off x="142876" y="1285860"/>
            <a:ext cx="9072594" cy="461665"/>
            <a:chOff x="142876" y="1285860"/>
            <a:chExt cx="9072594" cy="461665"/>
          </a:xfrm>
        </p:grpSpPr>
        <p:sp>
          <p:nvSpPr>
            <p:cNvPr id="13" name="CaixaDeTexto 12"/>
            <p:cNvSpPr txBox="1"/>
            <p:nvPr/>
          </p:nvSpPr>
          <p:spPr>
            <a:xfrm>
              <a:off x="142876" y="1285860"/>
              <a:ext cx="9072594" cy="461665"/>
            </a:xfrm>
            <a:prstGeom prst="rect">
              <a:avLst/>
            </a:prstGeom>
            <a:noFill/>
          </p:spPr>
          <p:txBody>
            <a:bodyPr wrap="square" rtlCol="0">
              <a:spAutoFit/>
            </a:bodyPr>
            <a:lstStyle/>
            <a:p>
              <a:pPr algn="just"/>
              <a:r>
                <a:rPr lang="en-US" sz="2400" b="1" dirty="0" err="1" smtClean="0"/>
                <a:t>Colour</a:t>
              </a:r>
              <a:r>
                <a:rPr lang="en-US" sz="2400" b="1" dirty="0" smtClean="0"/>
                <a:t>              temperature of the plastic                 oxygen permeability </a:t>
              </a:r>
              <a:endParaRPr lang="en-US" sz="2400" b="1" dirty="0" smtClean="0">
                <a:effectLst>
                  <a:outerShdw blurRad="38100" dist="38100" dir="2700000" algn="tl">
                    <a:srgbClr val="000000">
                      <a:alpha val="43137"/>
                    </a:srgbClr>
                  </a:outerShdw>
                </a:effectLst>
              </a:endParaRPr>
            </a:p>
          </p:txBody>
        </p:sp>
        <p:sp>
          <p:nvSpPr>
            <p:cNvPr id="9" name="Seta para a direita 8"/>
            <p:cNvSpPr/>
            <p:nvPr/>
          </p:nvSpPr>
          <p:spPr>
            <a:xfrm>
              <a:off x="1213660" y="1476705"/>
              <a:ext cx="571504" cy="14287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Seta para a direita 10"/>
            <p:cNvSpPr/>
            <p:nvPr/>
          </p:nvSpPr>
          <p:spPr>
            <a:xfrm>
              <a:off x="5643570" y="1464673"/>
              <a:ext cx="571504" cy="14287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0" name="Retângulo 9"/>
          <p:cNvSpPr/>
          <p:nvPr/>
        </p:nvSpPr>
        <p:spPr>
          <a:xfrm>
            <a:off x="428596" y="3357562"/>
            <a:ext cx="3714776" cy="2286016"/>
          </a:xfrm>
          <a:prstGeom prst="rect">
            <a:avLst/>
          </a:prstGeom>
          <a:solidFill>
            <a:schemeClr val="tx1"/>
          </a:solidFill>
          <a:ln>
            <a:solidFill>
              <a:schemeClr val="tx1"/>
            </a:solidFill>
          </a:ln>
          <a:scene3d>
            <a:camera prst="isometricOffAxis1Top"/>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Sol 11"/>
          <p:cNvSpPr/>
          <p:nvPr/>
        </p:nvSpPr>
        <p:spPr>
          <a:xfrm>
            <a:off x="4143372" y="2000240"/>
            <a:ext cx="785818" cy="785818"/>
          </a:xfrm>
          <a:prstGeom prst="sun">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p:cNvSpPr/>
          <p:nvPr/>
        </p:nvSpPr>
        <p:spPr>
          <a:xfrm>
            <a:off x="5083344" y="3377610"/>
            <a:ext cx="3714776" cy="2286016"/>
          </a:xfrm>
          <a:prstGeom prst="rect">
            <a:avLst/>
          </a:prstGeom>
          <a:solidFill>
            <a:schemeClr val="bg1"/>
          </a:solidFill>
          <a:ln>
            <a:solidFill>
              <a:schemeClr val="tx1"/>
            </a:solidFill>
          </a:ln>
          <a:scene3d>
            <a:camera prst="isometricOffAxis1Top"/>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aio 14"/>
          <p:cNvSpPr/>
          <p:nvPr/>
        </p:nvSpPr>
        <p:spPr>
          <a:xfrm>
            <a:off x="4893848" y="2714620"/>
            <a:ext cx="428628" cy="571504"/>
          </a:xfrm>
          <a:prstGeom prst="lightningBol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aio 16"/>
          <p:cNvSpPr/>
          <p:nvPr/>
        </p:nvSpPr>
        <p:spPr>
          <a:xfrm flipH="1">
            <a:off x="3785428" y="2714620"/>
            <a:ext cx="428628" cy="571504"/>
          </a:xfrm>
          <a:prstGeom prst="lightningBol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Seta em curva para cima 17"/>
          <p:cNvSpPr/>
          <p:nvPr/>
        </p:nvSpPr>
        <p:spPr>
          <a:xfrm>
            <a:off x="6000760" y="3643314"/>
            <a:ext cx="857256" cy="642942"/>
          </a:xfrm>
          <a:prstGeom prst="curvedUpArrow">
            <a:avLst>
              <a:gd name="adj1" fmla="val 25000"/>
              <a:gd name="adj2" fmla="val 46227"/>
              <a:gd name="adj3" fmla="val 25000"/>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grpSp>
        <p:nvGrpSpPr>
          <p:cNvPr id="59" name="Grupo 58"/>
          <p:cNvGrpSpPr/>
          <p:nvPr/>
        </p:nvGrpSpPr>
        <p:grpSpPr>
          <a:xfrm>
            <a:off x="642910" y="4071942"/>
            <a:ext cx="3071834" cy="857256"/>
            <a:chOff x="642910" y="4071942"/>
            <a:chExt cx="3071834" cy="857256"/>
          </a:xfrm>
        </p:grpSpPr>
        <p:sp>
          <p:nvSpPr>
            <p:cNvPr id="19" name="Elipse 18"/>
            <p:cNvSpPr/>
            <p:nvPr/>
          </p:nvSpPr>
          <p:spPr>
            <a:xfrm>
              <a:off x="1928794" y="4214818"/>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Elipse 19"/>
            <p:cNvSpPr/>
            <p:nvPr/>
          </p:nvSpPr>
          <p:spPr>
            <a:xfrm>
              <a:off x="2071670" y="4572008"/>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Elipse 20"/>
            <p:cNvSpPr/>
            <p:nvPr/>
          </p:nvSpPr>
          <p:spPr>
            <a:xfrm>
              <a:off x="2500298" y="4429132"/>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Elipse 21"/>
            <p:cNvSpPr/>
            <p:nvPr/>
          </p:nvSpPr>
          <p:spPr>
            <a:xfrm>
              <a:off x="3000364" y="4071942"/>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Elipse 22"/>
            <p:cNvSpPr/>
            <p:nvPr/>
          </p:nvSpPr>
          <p:spPr>
            <a:xfrm>
              <a:off x="3500430" y="4286256"/>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Elipse 23"/>
            <p:cNvSpPr/>
            <p:nvPr/>
          </p:nvSpPr>
          <p:spPr>
            <a:xfrm>
              <a:off x="1643042" y="4500570"/>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Elipse 24"/>
            <p:cNvSpPr/>
            <p:nvPr/>
          </p:nvSpPr>
          <p:spPr>
            <a:xfrm>
              <a:off x="642910" y="4500570"/>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Elipse 25"/>
            <p:cNvSpPr/>
            <p:nvPr/>
          </p:nvSpPr>
          <p:spPr>
            <a:xfrm>
              <a:off x="1142976" y="4786322"/>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Elipse 26"/>
            <p:cNvSpPr/>
            <p:nvPr/>
          </p:nvSpPr>
          <p:spPr>
            <a:xfrm>
              <a:off x="1285852" y="4429132"/>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Elipse 27"/>
            <p:cNvSpPr/>
            <p:nvPr/>
          </p:nvSpPr>
          <p:spPr>
            <a:xfrm>
              <a:off x="1571604" y="471488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Elipse 28"/>
            <p:cNvSpPr/>
            <p:nvPr/>
          </p:nvSpPr>
          <p:spPr>
            <a:xfrm>
              <a:off x="3071802" y="4500570"/>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Elipse 29"/>
            <p:cNvSpPr/>
            <p:nvPr/>
          </p:nvSpPr>
          <p:spPr>
            <a:xfrm>
              <a:off x="2571736" y="4214818"/>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Elipse 30"/>
            <p:cNvSpPr/>
            <p:nvPr/>
          </p:nvSpPr>
          <p:spPr>
            <a:xfrm>
              <a:off x="3286116" y="4071942"/>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2" name="Elipse 31"/>
            <p:cNvSpPr/>
            <p:nvPr/>
          </p:nvSpPr>
          <p:spPr>
            <a:xfrm>
              <a:off x="3571868" y="4500570"/>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Elipse 32"/>
            <p:cNvSpPr/>
            <p:nvPr/>
          </p:nvSpPr>
          <p:spPr>
            <a:xfrm>
              <a:off x="2928926" y="4357694"/>
              <a:ext cx="142876" cy="1428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60" name="Grupo 59"/>
          <p:cNvGrpSpPr/>
          <p:nvPr/>
        </p:nvGrpSpPr>
        <p:grpSpPr>
          <a:xfrm>
            <a:off x="5429256" y="4286256"/>
            <a:ext cx="2643206" cy="509590"/>
            <a:chOff x="5429256" y="4286256"/>
            <a:chExt cx="2643206" cy="509590"/>
          </a:xfrm>
        </p:grpSpPr>
        <p:sp>
          <p:nvSpPr>
            <p:cNvPr id="35" name="Elipse 34"/>
            <p:cNvSpPr/>
            <p:nvPr/>
          </p:nvSpPr>
          <p:spPr>
            <a:xfrm>
              <a:off x="5429256" y="4572008"/>
              <a:ext cx="71438" cy="7143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Elipse 35"/>
            <p:cNvSpPr/>
            <p:nvPr/>
          </p:nvSpPr>
          <p:spPr>
            <a:xfrm>
              <a:off x="8001024" y="4286256"/>
              <a:ext cx="71438" cy="7143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Elipse 36"/>
            <p:cNvSpPr/>
            <p:nvPr/>
          </p:nvSpPr>
          <p:spPr>
            <a:xfrm>
              <a:off x="6357950" y="4724408"/>
              <a:ext cx="71438" cy="7143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Elipse 37"/>
            <p:cNvSpPr/>
            <p:nvPr/>
          </p:nvSpPr>
          <p:spPr>
            <a:xfrm>
              <a:off x="7500958" y="4286256"/>
              <a:ext cx="71438" cy="7143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9" name="Elipse 38"/>
            <p:cNvSpPr/>
            <p:nvPr/>
          </p:nvSpPr>
          <p:spPr>
            <a:xfrm>
              <a:off x="5786446" y="4724408"/>
              <a:ext cx="71438" cy="7143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0" name="Elipse 39"/>
            <p:cNvSpPr/>
            <p:nvPr/>
          </p:nvSpPr>
          <p:spPr>
            <a:xfrm>
              <a:off x="6858016" y="4286256"/>
              <a:ext cx="71438" cy="7143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Elipse 40"/>
            <p:cNvSpPr/>
            <p:nvPr/>
          </p:nvSpPr>
          <p:spPr>
            <a:xfrm>
              <a:off x="6929454" y="4724408"/>
              <a:ext cx="71438" cy="7143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2" name="Elipse 41"/>
            <p:cNvSpPr/>
            <p:nvPr/>
          </p:nvSpPr>
          <p:spPr>
            <a:xfrm>
              <a:off x="6072198" y="4357694"/>
              <a:ext cx="71438" cy="7143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3" name="Elipse 42"/>
            <p:cNvSpPr/>
            <p:nvPr/>
          </p:nvSpPr>
          <p:spPr>
            <a:xfrm>
              <a:off x="7929586" y="4572008"/>
              <a:ext cx="71438" cy="7143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4" name="Elipse 43"/>
            <p:cNvSpPr/>
            <p:nvPr/>
          </p:nvSpPr>
          <p:spPr>
            <a:xfrm>
              <a:off x="5581656" y="4724408"/>
              <a:ext cx="71438" cy="7143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5" name="Elipse 44"/>
            <p:cNvSpPr/>
            <p:nvPr/>
          </p:nvSpPr>
          <p:spPr>
            <a:xfrm>
              <a:off x="6572264" y="4500570"/>
              <a:ext cx="71438" cy="7143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62" name="Grupo 61"/>
          <p:cNvGrpSpPr/>
          <p:nvPr/>
        </p:nvGrpSpPr>
        <p:grpSpPr>
          <a:xfrm>
            <a:off x="6715140" y="5214950"/>
            <a:ext cx="1854574" cy="890293"/>
            <a:chOff x="6715140" y="5214950"/>
            <a:chExt cx="1854574" cy="890293"/>
          </a:xfrm>
        </p:grpSpPr>
        <p:sp>
          <p:nvSpPr>
            <p:cNvPr id="46" name="CaixaDeTexto 45"/>
            <p:cNvSpPr txBox="1"/>
            <p:nvPr/>
          </p:nvSpPr>
          <p:spPr>
            <a:xfrm>
              <a:off x="6715140" y="5286388"/>
              <a:ext cx="497252" cy="461665"/>
            </a:xfrm>
            <a:prstGeom prst="rect">
              <a:avLst/>
            </a:prstGeom>
            <a:noFill/>
          </p:spPr>
          <p:txBody>
            <a:bodyPr wrap="none" rtlCol="0">
              <a:spAutoFit/>
            </a:bodyPr>
            <a:lstStyle/>
            <a:p>
              <a:r>
                <a:rPr lang="pt-BR" sz="2400" b="1" dirty="0" smtClean="0">
                  <a:effectLst>
                    <a:outerShdw blurRad="38100" dist="38100" dir="2700000" algn="tl">
                      <a:srgbClr val="000000">
                        <a:alpha val="43137"/>
                      </a:srgbClr>
                    </a:outerShdw>
                  </a:effectLst>
                </a:rPr>
                <a:t>O</a:t>
              </a:r>
              <a:r>
                <a:rPr lang="pt-BR" sz="2400" b="1" baseline="-25000" dirty="0" smtClean="0">
                  <a:effectLst>
                    <a:outerShdw blurRad="38100" dist="38100" dir="2700000" algn="tl">
                      <a:srgbClr val="000000">
                        <a:alpha val="43137"/>
                      </a:srgbClr>
                    </a:outerShdw>
                  </a:effectLst>
                </a:rPr>
                <a:t>2</a:t>
              </a:r>
              <a:endParaRPr lang="pt-BR" sz="2400" b="1" baseline="-25000" dirty="0">
                <a:effectLst>
                  <a:outerShdw blurRad="38100" dist="38100" dir="2700000" algn="tl">
                    <a:srgbClr val="000000">
                      <a:alpha val="43137"/>
                    </a:srgbClr>
                  </a:outerShdw>
                </a:effectLst>
              </a:endParaRPr>
            </a:p>
          </p:txBody>
        </p:sp>
        <p:sp>
          <p:nvSpPr>
            <p:cNvPr id="47" name="CaixaDeTexto 46"/>
            <p:cNvSpPr txBox="1"/>
            <p:nvPr/>
          </p:nvSpPr>
          <p:spPr>
            <a:xfrm>
              <a:off x="8072462" y="5214950"/>
              <a:ext cx="497252" cy="461665"/>
            </a:xfrm>
            <a:prstGeom prst="rect">
              <a:avLst/>
            </a:prstGeom>
            <a:noFill/>
          </p:spPr>
          <p:txBody>
            <a:bodyPr wrap="none" rtlCol="0">
              <a:spAutoFit/>
            </a:bodyPr>
            <a:lstStyle/>
            <a:p>
              <a:r>
                <a:rPr lang="pt-BR" sz="2400" b="1" dirty="0" smtClean="0">
                  <a:effectLst>
                    <a:outerShdw blurRad="38100" dist="38100" dir="2700000" algn="tl">
                      <a:srgbClr val="000000">
                        <a:alpha val="43137"/>
                      </a:srgbClr>
                    </a:outerShdw>
                  </a:effectLst>
                </a:rPr>
                <a:t>O</a:t>
              </a:r>
              <a:r>
                <a:rPr lang="pt-BR" sz="2400" b="1" baseline="-25000" dirty="0" smtClean="0">
                  <a:effectLst>
                    <a:outerShdw blurRad="38100" dist="38100" dir="2700000" algn="tl">
                      <a:srgbClr val="000000">
                        <a:alpha val="43137"/>
                      </a:srgbClr>
                    </a:outerShdw>
                  </a:effectLst>
                </a:rPr>
                <a:t>2</a:t>
              </a:r>
              <a:endParaRPr lang="pt-BR" sz="2400" b="1" baseline="-25000" dirty="0">
                <a:effectLst>
                  <a:outerShdw blurRad="38100" dist="38100" dir="2700000" algn="tl">
                    <a:srgbClr val="000000">
                      <a:alpha val="43137"/>
                    </a:srgbClr>
                  </a:outerShdw>
                </a:effectLst>
              </a:endParaRPr>
            </a:p>
          </p:txBody>
        </p:sp>
        <p:sp>
          <p:nvSpPr>
            <p:cNvPr id="48" name="CaixaDeTexto 47"/>
            <p:cNvSpPr txBox="1"/>
            <p:nvPr/>
          </p:nvSpPr>
          <p:spPr>
            <a:xfrm>
              <a:off x="7429520" y="5643578"/>
              <a:ext cx="497252" cy="461665"/>
            </a:xfrm>
            <a:prstGeom prst="rect">
              <a:avLst/>
            </a:prstGeom>
            <a:noFill/>
          </p:spPr>
          <p:txBody>
            <a:bodyPr wrap="none" rtlCol="0">
              <a:spAutoFit/>
            </a:bodyPr>
            <a:lstStyle/>
            <a:p>
              <a:r>
                <a:rPr lang="pt-BR" sz="2400" b="1" dirty="0" smtClean="0">
                  <a:effectLst>
                    <a:outerShdw blurRad="38100" dist="38100" dir="2700000" algn="tl">
                      <a:srgbClr val="000000">
                        <a:alpha val="43137"/>
                      </a:srgbClr>
                    </a:outerShdw>
                  </a:effectLst>
                </a:rPr>
                <a:t>O</a:t>
              </a:r>
              <a:r>
                <a:rPr lang="pt-BR" sz="2400" b="1" baseline="-25000" dirty="0" smtClean="0">
                  <a:effectLst>
                    <a:outerShdw blurRad="38100" dist="38100" dir="2700000" algn="tl">
                      <a:srgbClr val="000000">
                        <a:alpha val="43137"/>
                      </a:srgbClr>
                    </a:outerShdw>
                  </a:effectLst>
                </a:rPr>
                <a:t>2</a:t>
              </a:r>
              <a:endParaRPr lang="pt-BR" sz="2400" b="1" baseline="-25000" dirty="0">
                <a:effectLst>
                  <a:outerShdw blurRad="38100" dist="38100" dir="2700000" algn="tl">
                    <a:srgbClr val="000000">
                      <a:alpha val="43137"/>
                    </a:srgbClr>
                  </a:outerShdw>
                </a:effectLst>
              </a:endParaRPr>
            </a:p>
          </p:txBody>
        </p:sp>
      </p:grpSp>
      <p:grpSp>
        <p:nvGrpSpPr>
          <p:cNvPr id="61" name="Grupo 60"/>
          <p:cNvGrpSpPr/>
          <p:nvPr/>
        </p:nvGrpSpPr>
        <p:grpSpPr>
          <a:xfrm>
            <a:off x="1285852" y="4929198"/>
            <a:ext cx="3211896" cy="1747549"/>
            <a:chOff x="1285852" y="4929198"/>
            <a:chExt cx="3211896" cy="1747549"/>
          </a:xfrm>
        </p:grpSpPr>
        <p:sp>
          <p:nvSpPr>
            <p:cNvPr id="49" name="CaixaDeTexto 48"/>
            <p:cNvSpPr txBox="1"/>
            <p:nvPr/>
          </p:nvSpPr>
          <p:spPr>
            <a:xfrm>
              <a:off x="1285852" y="5286388"/>
              <a:ext cx="497252" cy="461665"/>
            </a:xfrm>
            <a:prstGeom prst="rect">
              <a:avLst/>
            </a:prstGeom>
            <a:noFill/>
          </p:spPr>
          <p:txBody>
            <a:bodyPr wrap="none" rtlCol="0">
              <a:spAutoFit/>
            </a:bodyPr>
            <a:lstStyle/>
            <a:p>
              <a:r>
                <a:rPr lang="pt-BR" sz="2400" b="1" dirty="0" smtClean="0">
                  <a:effectLst>
                    <a:outerShdw blurRad="38100" dist="38100" dir="2700000" algn="tl">
                      <a:srgbClr val="000000">
                        <a:alpha val="43137"/>
                      </a:srgbClr>
                    </a:outerShdw>
                  </a:effectLst>
                </a:rPr>
                <a:t>O</a:t>
              </a:r>
              <a:r>
                <a:rPr lang="pt-BR" sz="2400" b="1" baseline="-25000" dirty="0" smtClean="0">
                  <a:effectLst>
                    <a:outerShdw blurRad="38100" dist="38100" dir="2700000" algn="tl">
                      <a:srgbClr val="000000">
                        <a:alpha val="43137"/>
                      </a:srgbClr>
                    </a:outerShdw>
                  </a:effectLst>
                </a:rPr>
                <a:t>2</a:t>
              </a:r>
              <a:endParaRPr lang="pt-BR" sz="2400" b="1" baseline="-25000" dirty="0">
                <a:effectLst>
                  <a:outerShdw blurRad="38100" dist="38100" dir="2700000" algn="tl">
                    <a:srgbClr val="000000">
                      <a:alpha val="43137"/>
                    </a:srgbClr>
                  </a:outerShdw>
                </a:effectLst>
              </a:endParaRPr>
            </a:p>
          </p:txBody>
        </p:sp>
        <p:sp>
          <p:nvSpPr>
            <p:cNvPr id="50" name="CaixaDeTexto 49"/>
            <p:cNvSpPr txBox="1"/>
            <p:nvPr/>
          </p:nvSpPr>
          <p:spPr>
            <a:xfrm>
              <a:off x="2071670" y="5214950"/>
              <a:ext cx="497252" cy="461665"/>
            </a:xfrm>
            <a:prstGeom prst="rect">
              <a:avLst/>
            </a:prstGeom>
            <a:noFill/>
          </p:spPr>
          <p:txBody>
            <a:bodyPr wrap="none" rtlCol="0">
              <a:spAutoFit/>
            </a:bodyPr>
            <a:lstStyle/>
            <a:p>
              <a:r>
                <a:rPr lang="pt-BR" sz="2400" b="1" dirty="0" smtClean="0">
                  <a:effectLst>
                    <a:outerShdw blurRad="38100" dist="38100" dir="2700000" algn="tl">
                      <a:srgbClr val="000000">
                        <a:alpha val="43137"/>
                      </a:srgbClr>
                    </a:outerShdw>
                  </a:effectLst>
                </a:rPr>
                <a:t>O</a:t>
              </a:r>
              <a:r>
                <a:rPr lang="pt-BR" sz="2400" b="1" baseline="-25000" dirty="0" smtClean="0">
                  <a:effectLst>
                    <a:outerShdw blurRad="38100" dist="38100" dir="2700000" algn="tl">
                      <a:srgbClr val="000000">
                        <a:alpha val="43137"/>
                      </a:srgbClr>
                    </a:outerShdw>
                  </a:effectLst>
                </a:rPr>
                <a:t>2</a:t>
              </a:r>
              <a:endParaRPr lang="pt-BR" sz="2400" b="1" baseline="-25000" dirty="0">
                <a:effectLst>
                  <a:outerShdw blurRad="38100" dist="38100" dir="2700000" algn="tl">
                    <a:srgbClr val="000000">
                      <a:alpha val="43137"/>
                    </a:srgbClr>
                  </a:outerShdw>
                </a:effectLst>
              </a:endParaRPr>
            </a:p>
          </p:txBody>
        </p:sp>
        <p:sp>
          <p:nvSpPr>
            <p:cNvPr id="51" name="CaixaDeTexto 50"/>
            <p:cNvSpPr txBox="1"/>
            <p:nvPr/>
          </p:nvSpPr>
          <p:spPr>
            <a:xfrm>
              <a:off x="1785918" y="5643578"/>
              <a:ext cx="497252" cy="461665"/>
            </a:xfrm>
            <a:prstGeom prst="rect">
              <a:avLst/>
            </a:prstGeom>
            <a:noFill/>
          </p:spPr>
          <p:txBody>
            <a:bodyPr wrap="none" rtlCol="0">
              <a:spAutoFit/>
            </a:bodyPr>
            <a:lstStyle/>
            <a:p>
              <a:r>
                <a:rPr lang="pt-BR" sz="2400" b="1" dirty="0" smtClean="0">
                  <a:effectLst>
                    <a:outerShdw blurRad="38100" dist="38100" dir="2700000" algn="tl">
                      <a:srgbClr val="000000">
                        <a:alpha val="43137"/>
                      </a:srgbClr>
                    </a:outerShdw>
                  </a:effectLst>
                </a:rPr>
                <a:t>O</a:t>
              </a:r>
              <a:r>
                <a:rPr lang="pt-BR" sz="2400" b="1" baseline="-25000" dirty="0" smtClean="0">
                  <a:effectLst>
                    <a:outerShdw blurRad="38100" dist="38100" dir="2700000" algn="tl">
                      <a:srgbClr val="000000">
                        <a:alpha val="43137"/>
                      </a:srgbClr>
                    </a:outerShdw>
                  </a:effectLst>
                </a:rPr>
                <a:t>2</a:t>
              </a:r>
              <a:endParaRPr lang="pt-BR" sz="2400" b="1" baseline="-25000" dirty="0">
                <a:effectLst>
                  <a:outerShdw blurRad="38100" dist="38100" dir="2700000" algn="tl">
                    <a:srgbClr val="000000">
                      <a:alpha val="43137"/>
                    </a:srgbClr>
                  </a:outerShdw>
                </a:effectLst>
              </a:endParaRPr>
            </a:p>
          </p:txBody>
        </p:sp>
        <p:sp>
          <p:nvSpPr>
            <p:cNvPr id="52" name="CaixaDeTexto 51"/>
            <p:cNvSpPr txBox="1"/>
            <p:nvPr/>
          </p:nvSpPr>
          <p:spPr>
            <a:xfrm>
              <a:off x="2643174" y="5715016"/>
              <a:ext cx="497252" cy="461665"/>
            </a:xfrm>
            <a:prstGeom prst="rect">
              <a:avLst/>
            </a:prstGeom>
            <a:noFill/>
          </p:spPr>
          <p:txBody>
            <a:bodyPr wrap="none" rtlCol="0">
              <a:spAutoFit/>
            </a:bodyPr>
            <a:lstStyle/>
            <a:p>
              <a:r>
                <a:rPr lang="pt-BR" sz="2400" b="1" dirty="0" smtClean="0">
                  <a:effectLst>
                    <a:outerShdw blurRad="38100" dist="38100" dir="2700000" algn="tl">
                      <a:srgbClr val="000000">
                        <a:alpha val="43137"/>
                      </a:srgbClr>
                    </a:outerShdw>
                  </a:effectLst>
                </a:rPr>
                <a:t>O</a:t>
              </a:r>
              <a:r>
                <a:rPr lang="pt-BR" sz="2400" b="1" baseline="-25000" dirty="0" smtClean="0">
                  <a:effectLst>
                    <a:outerShdw blurRad="38100" dist="38100" dir="2700000" algn="tl">
                      <a:srgbClr val="000000">
                        <a:alpha val="43137"/>
                      </a:srgbClr>
                    </a:outerShdw>
                  </a:effectLst>
                </a:rPr>
                <a:t>2</a:t>
              </a:r>
              <a:endParaRPr lang="pt-BR" sz="2400" b="1" baseline="-25000" dirty="0">
                <a:effectLst>
                  <a:outerShdw blurRad="38100" dist="38100" dir="2700000" algn="tl">
                    <a:srgbClr val="000000">
                      <a:alpha val="43137"/>
                    </a:srgbClr>
                  </a:outerShdw>
                </a:effectLst>
              </a:endParaRPr>
            </a:p>
          </p:txBody>
        </p:sp>
        <p:sp>
          <p:nvSpPr>
            <p:cNvPr id="53" name="CaixaDeTexto 52"/>
            <p:cNvSpPr txBox="1"/>
            <p:nvPr/>
          </p:nvSpPr>
          <p:spPr>
            <a:xfrm>
              <a:off x="2857488" y="5143512"/>
              <a:ext cx="497252" cy="461665"/>
            </a:xfrm>
            <a:prstGeom prst="rect">
              <a:avLst/>
            </a:prstGeom>
            <a:noFill/>
          </p:spPr>
          <p:txBody>
            <a:bodyPr wrap="none" rtlCol="0">
              <a:spAutoFit/>
            </a:bodyPr>
            <a:lstStyle/>
            <a:p>
              <a:r>
                <a:rPr lang="pt-BR" sz="2400" b="1" dirty="0" smtClean="0">
                  <a:effectLst>
                    <a:outerShdw blurRad="38100" dist="38100" dir="2700000" algn="tl">
                      <a:srgbClr val="000000">
                        <a:alpha val="43137"/>
                      </a:srgbClr>
                    </a:outerShdw>
                  </a:effectLst>
                </a:rPr>
                <a:t>O</a:t>
              </a:r>
              <a:r>
                <a:rPr lang="pt-BR" sz="2400" b="1" baseline="-25000" dirty="0" smtClean="0">
                  <a:effectLst>
                    <a:outerShdw blurRad="38100" dist="38100" dir="2700000" algn="tl">
                      <a:srgbClr val="000000">
                        <a:alpha val="43137"/>
                      </a:srgbClr>
                    </a:outerShdw>
                  </a:effectLst>
                </a:rPr>
                <a:t>2</a:t>
              </a:r>
              <a:endParaRPr lang="pt-BR" sz="2400" b="1" baseline="-25000" dirty="0">
                <a:effectLst>
                  <a:outerShdw blurRad="38100" dist="38100" dir="2700000" algn="tl">
                    <a:srgbClr val="000000">
                      <a:alpha val="43137"/>
                    </a:srgbClr>
                  </a:outerShdw>
                </a:effectLst>
              </a:endParaRPr>
            </a:p>
          </p:txBody>
        </p:sp>
        <p:sp>
          <p:nvSpPr>
            <p:cNvPr id="54" name="CaixaDeTexto 53"/>
            <p:cNvSpPr txBox="1"/>
            <p:nvPr/>
          </p:nvSpPr>
          <p:spPr>
            <a:xfrm>
              <a:off x="3428992" y="5643578"/>
              <a:ext cx="497252" cy="461665"/>
            </a:xfrm>
            <a:prstGeom prst="rect">
              <a:avLst/>
            </a:prstGeom>
            <a:noFill/>
          </p:spPr>
          <p:txBody>
            <a:bodyPr wrap="none" rtlCol="0">
              <a:spAutoFit/>
            </a:bodyPr>
            <a:lstStyle/>
            <a:p>
              <a:r>
                <a:rPr lang="pt-BR" sz="2400" b="1" dirty="0" smtClean="0">
                  <a:effectLst>
                    <a:outerShdw blurRad="38100" dist="38100" dir="2700000" algn="tl">
                      <a:srgbClr val="000000">
                        <a:alpha val="43137"/>
                      </a:srgbClr>
                    </a:outerShdw>
                  </a:effectLst>
                </a:rPr>
                <a:t>O</a:t>
              </a:r>
              <a:r>
                <a:rPr lang="pt-BR" sz="2400" b="1" baseline="-25000" dirty="0" smtClean="0">
                  <a:effectLst>
                    <a:outerShdw blurRad="38100" dist="38100" dir="2700000" algn="tl">
                      <a:srgbClr val="000000">
                        <a:alpha val="43137"/>
                      </a:srgbClr>
                    </a:outerShdw>
                  </a:effectLst>
                </a:rPr>
                <a:t>2</a:t>
              </a:r>
              <a:endParaRPr lang="pt-BR" sz="2400" b="1" baseline="-25000" dirty="0">
                <a:effectLst>
                  <a:outerShdw blurRad="38100" dist="38100" dir="2700000" algn="tl">
                    <a:srgbClr val="000000">
                      <a:alpha val="43137"/>
                    </a:srgbClr>
                  </a:outerShdw>
                </a:effectLst>
              </a:endParaRPr>
            </a:p>
          </p:txBody>
        </p:sp>
        <p:sp>
          <p:nvSpPr>
            <p:cNvPr id="55" name="CaixaDeTexto 54"/>
            <p:cNvSpPr txBox="1"/>
            <p:nvPr/>
          </p:nvSpPr>
          <p:spPr>
            <a:xfrm>
              <a:off x="3643306" y="4929198"/>
              <a:ext cx="497252" cy="461665"/>
            </a:xfrm>
            <a:prstGeom prst="rect">
              <a:avLst/>
            </a:prstGeom>
            <a:noFill/>
          </p:spPr>
          <p:txBody>
            <a:bodyPr wrap="none" rtlCol="0">
              <a:spAutoFit/>
            </a:bodyPr>
            <a:lstStyle/>
            <a:p>
              <a:r>
                <a:rPr lang="pt-BR" sz="2400" b="1" dirty="0" smtClean="0">
                  <a:effectLst>
                    <a:outerShdw blurRad="38100" dist="38100" dir="2700000" algn="tl">
                      <a:srgbClr val="000000">
                        <a:alpha val="43137"/>
                      </a:srgbClr>
                    </a:outerShdw>
                  </a:effectLst>
                </a:rPr>
                <a:t>O</a:t>
              </a:r>
              <a:r>
                <a:rPr lang="pt-BR" sz="2400" b="1" baseline="-25000" dirty="0" smtClean="0">
                  <a:effectLst>
                    <a:outerShdw blurRad="38100" dist="38100" dir="2700000" algn="tl">
                      <a:srgbClr val="000000">
                        <a:alpha val="43137"/>
                      </a:srgbClr>
                    </a:outerShdw>
                  </a:effectLst>
                </a:rPr>
                <a:t>2</a:t>
              </a:r>
              <a:endParaRPr lang="pt-BR" sz="2400" b="1" baseline="-25000" dirty="0">
                <a:effectLst>
                  <a:outerShdw blurRad="38100" dist="38100" dir="2700000" algn="tl">
                    <a:srgbClr val="000000">
                      <a:alpha val="43137"/>
                    </a:srgbClr>
                  </a:outerShdw>
                </a:effectLst>
              </a:endParaRPr>
            </a:p>
          </p:txBody>
        </p:sp>
        <p:sp>
          <p:nvSpPr>
            <p:cNvPr id="56" name="CaixaDeTexto 55"/>
            <p:cNvSpPr txBox="1"/>
            <p:nvPr/>
          </p:nvSpPr>
          <p:spPr>
            <a:xfrm>
              <a:off x="4000496" y="5500702"/>
              <a:ext cx="497252" cy="461665"/>
            </a:xfrm>
            <a:prstGeom prst="rect">
              <a:avLst/>
            </a:prstGeom>
            <a:noFill/>
          </p:spPr>
          <p:txBody>
            <a:bodyPr wrap="none" rtlCol="0">
              <a:spAutoFit/>
            </a:bodyPr>
            <a:lstStyle/>
            <a:p>
              <a:r>
                <a:rPr lang="pt-BR" sz="2400" b="1" dirty="0" smtClean="0">
                  <a:effectLst>
                    <a:outerShdw blurRad="38100" dist="38100" dir="2700000" algn="tl">
                      <a:srgbClr val="000000">
                        <a:alpha val="43137"/>
                      </a:srgbClr>
                    </a:outerShdw>
                  </a:effectLst>
                </a:rPr>
                <a:t>O</a:t>
              </a:r>
              <a:r>
                <a:rPr lang="pt-BR" sz="2400" b="1" baseline="-25000" dirty="0" smtClean="0">
                  <a:effectLst>
                    <a:outerShdw blurRad="38100" dist="38100" dir="2700000" algn="tl">
                      <a:srgbClr val="000000">
                        <a:alpha val="43137"/>
                      </a:srgbClr>
                    </a:outerShdw>
                  </a:effectLst>
                </a:rPr>
                <a:t>2</a:t>
              </a:r>
              <a:endParaRPr lang="pt-BR" sz="2400" b="1" baseline="-25000" dirty="0">
                <a:effectLst>
                  <a:outerShdw blurRad="38100" dist="38100" dir="2700000" algn="tl">
                    <a:srgbClr val="000000">
                      <a:alpha val="43137"/>
                    </a:srgbClr>
                  </a:outerShdw>
                </a:effectLst>
              </a:endParaRPr>
            </a:p>
          </p:txBody>
        </p:sp>
        <p:sp>
          <p:nvSpPr>
            <p:cNvPr id="57" name="CaixaDeTexto 56"/>
            <p:cNvSpPr txBox="1"/>
            <p:nvPr/>
          </p:nvSpPr>
          <p:spPr>
            <a:xfrm>
              <a:off x="2214546" y="6215082"/>
              <a:ext cx="497252" cy="461665"/>
            </a:xfrm>
            <a:prstGeom prst="rect">
              <a:avLst/>
            </a:prstGeom>
            <a:noFill/>
          </p:spPr>
          <p:txBody>
            <a:bodyPr wrap="none" rtlCol="0">
              <a:spAutoFit/>
            </a:bodyPr>
            <a:lstStyle/>
            <a:p>
              <a:r>
                <a:rPr lang="pt-BR" sz="2400" b="1" dirty="0" smtClean="0">
                  <a:effectLst>
                    <a:outerShdw blurRad="38100" dist="38100" dir="2700000" algn="tl">
                      <a:srgbClr val="000000">
                        <a:alpha val="43137"/>
                      </a:srgbClr>
                    </a:outerShdw>
                  </a:effectLst>
                </a:rPr>
                <a:t>O</a:t>
              </a:r>
              <a:r>
                <a:rPr lang="pt-BR" sz="2400" b="1" baseline="-25000" dirty="0" smtClean="0">
                  <a:effectLst>
                    <a:outerShdw blurRad="38100" dist="38100" dir="2700000" algn="tl">
                      <a:srgbClr val="000000">
                        <a:alpha val="43137"/>
                      </a:srgbClr>
                    </a:outerShdw>
                  </a:effectLst>
                </a:rPr>
                <a:t>2</a:t>
              </a:r>
              <a:endParaRPr lang="pt-BR" sz="2400" b="1" baseline="-25000" dirty="0">
                <a:effectLst>
                  <a:outerShdw blurRad="38100" dist="38100" dir="2700000" algn="tl">
                    <a:srgbClr val="000000">
                      <a:alpha val="43137"/>
                    </a:srgbClr>
                  </a:outerShdw>
                </a:effectLst>
              </a:endParaRP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p:cNvGraphicFramePr>
            <a:graphicFrameLocks/>
          </p:cNvGraphicFramePr>
          <p:nvPr/>
        </p:nvGraphicFramePr>
        <p:xfrm>
          <a:off x="500034" y="357166"/>
          <a:ext cx="8358246" cy="4929222"/>
        </p:xfrm>
        <a:graphic>
          <a:graphicData uri="http://schemas.openxmlformats.org/drawingml/2006/chart">
            <c:chart xmlns:c="http://schemas.openxmlformats.org/drawingml/2006/chart" xmlns:r="http://schemas.openxmlformats.org/officeDocument/2006/relationships" r:id="rId2"/>
          </a:graphicData>
        </a:graphic>
      </p:graphicFrame>
      <p:sp>
        <p:nvSpPr>
          <p:cNvPr id="3" name="Retângulo 2"/>
          <p:cNvSpPr/>
          <p:nvPr/>
        </p:nvSpPr>
        <p:spPr>
          <a:xfrm>
            <a:off x="285720" y="5741275"/>
            <a:ext cx="8858280" cy="769441"/>
          </a:xfrm>
          <a:prstGeom prst="rect">
            <a:avLst/>
          </a:prstGeom>
        </p:spPr>
        <p:txBody>
          <a:bodyPr wrap="square">
            <a:spAutoFit/>
          </a:bodyPr>
          <a:lstStyle/>
          <a:p>
            <a:r>
              <a:rPr lang="en-US" sz="2400" b="1" dirty="0" smtClean="0"/>
              <a:t>Effects of polyethylene </a:t>
            </a:r>
            <a:r>
              <a:rPr lang="en-US" sz="2400" b="1" dirty="0" err="1" smtClean="0"/>
              <a:t>colour</a:t>
            </a:r>
            <a:r>
              <a:rPr lang="en-US" sz="2400" b="1" dirty="0" smtClean="0"/>
              <a:t> on temperature of corn silage surface </a:t>
            </a:r>
            <a:r>
              <a:rPr lang="en-US" sz="2000" b="1" dirty="0" err="1" smtClean="0"/>
              <a:t>Bernardes</a:t>
            </a:r>
            <a:r>
              <a:rPr lang="en-US" sz="2000" b="1" dirty="0" smtClean="0"/>
              <a:t> et al. (2009)</a:t>
            </a:r>
            <a:endParaRPr lang="pt-BR" sz="2000" b="1" dirty="0"/>
          </a:p>
        </p:txBody>
      </p:sp>
      <p:sp>
        <p:nvSpPr>
          <p:cNvPr id="4" name="Retângulo 3"/>
          <p:cNvSpPr/>
          <p:nvPr/>
        </p:nvSpPr>
        <p:spPr>
          <a:xfrm>
            <a:off x="3214678" y="94724"/>
            <a:ext cx="5715040" cy="830997"/>
          </a:xfrm>
          <a:prstGeom prst="rect">
            <a:avLst/>
          </a:prstGeom>
        </p:spPr>
        <p:txBody>
          <a:bodyPr wrap="square">
            <a:spAutoFit/>
          </a:bodyPr>
          <a:lstStyle/>
          <a:p>
            <a:pPr algn="ctr"/>
            <a:r>
              <a:rPr lang="en-US" sz="2400" b="1" dirty="0" smtClean="0">
                <a:solidFill>
                  <a:srgbClr val="000099"/>
                </a:solidFill>
              </a:rPr>
              <a:t>In the afternoon hours, temperature peaks were up to 10°C higher for the black film!</a:t>
            </a:r>
            <a:endParaRPr lang="pt-BR" sz="2400" b="1" dirty="0">
              <a:solidFill>
                <a:srgbClr val="000099"/>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285720" y="642918"/>
          <a:ext cx="8572560" cy="4929222"/>
        </p:xfrm>
        <a:graphic>
          <a:graphicData uri="http://schemas.openxmlformats.org/drawingml/2006/chart">
            <c:chart xmlns:c="http://schemas.openxmlformats.org/drawingml/2006/chart" xmlns:r="http://schemas.openxmlformats.org/officeDocument/2006/relationships" r:id="rId2"/>
          </a:graphicData>
        </a:graphic>
      </p:graphicFrame>
      <p:sp>
        <p:nvSpPr>
          <p:cNvPr id="3" name="Retângulo 2"/>
          <p:cNvSpPr/>
          <p:nvPr/>
        </p:nvSpPr>
        <p:spPr>
          <a:xfrm>
            <a:off x="357158" y="5976484"/>
            <a:ext cx="8572560" cy="738664"/>
          </a:xfrm>
          <a:prstGeom prst="rect">
            <a:avLst/>
          </a:prstGeom>
        </p:spPr>
        <p:txBody>
          <a:bodyPr wrap="square">
            <a:spAutoFit/>
          </a:bodyPr>
          <a:lstStyle/>
          <a:p>
            <a:pPr algn="just"/>
            <a:r>
              <a:rPr lang="en-US" sz="2200" b="1" dirty="0" smtClean="0"/>
              <a:t>Losses of organic matter as a function of film thickness and </a:t>
            </a:r>
            <a:r>
              <a:rPr lang="pt-BR" sz="2200" b="1" dirty="0" err="1" smtClean="0"/>
              <a:t>storage</a:t>
            </a:r>
            <a:r>
              <a:rPr lang="pt-BR" sz="2200" b="1" dirty="0" smtClean="0"/>
              <a:t> time</a:t>
            </a:r>
          </a:p>
          <a:p>
            <a:pPr algn="just"/>
            <a:r>
              <a:rPr lang="pt-BR" sz="2000" b="1" dirty="0" err="1" smtClean="0"/>
              <a:t>Kuzin</a:t>
            </a:r>
            <a:r>
              <a:rPr lang="pt-BR" sz="2000" b="1" dirty="0" smtClean="0"/>
              <a:t> &amp; </a:t>
            </a:r>
            <a:r>
              <a:rPr lang="pt-BR" sz="2000" b="1" dirty="0" err="1" smtClean="0"/>
              <a:t>Savoie</a:t>
            </a:r>
            <a:r>
              <a:rPr lang="pt-BR" sz="2000" b="1" dirty="0" smtClean="0"/>
              <a:t> (2001)</a:t>
            </a:r>
            <a:endParaRPr lang="pt-BR" sz="2000" dirty="0"/>
          </a:p>
        </p:txBody>
      </p:sp>
      <p:sp>
        <p:nvSpPr>
          <p:cNvPr id="4" name="Retângulo 3"/>
          <p:cNvSpPr/>
          <p:nvPr/>
        </p:nvSpPr>
        <p:spPr>
          <a:xfrm>
            <a:off x="2643174" y="94724"/>
            <a:ext cx="4010329" cy="523220"/>
          </a:xfrm>
          <a:prstGeom prst="rect">
            <a:avLst/>
          </a:prstGeom>
        </p:spPr>
        <p:txBody>
          <a:bodyPr wrap="none">
            <a:spAutoFit/>
          </a:bodyPr>
          <a:lstStyle/>
          <a:p>
            <a:r>
              <a:rPr lang="pt-BR" sz="2800" b="1" dirty="0" err="1" smtClean="0"/>
              <a:t>Effect</a:t>
            </a:r>
            <a:r>
              <a:rPr lang="pt-BR" sz="2800" b="1" dirty="0" smtClean="0"/>
              <a:t> </a:t>
            </a:r>
            <a:r>
              <a:rPr lang="pt-BR" sz="2800" b="1" dirty="0" err="1" smtClean="0"/>
              <a:t>of</a:t>
            </a:r>
            <a:r>
              <a:rPr lang="pt-BR" sz="2800" b="1" dirty="0" smtClean="0"/>
              <a:t> </a:t>
            </a:r>
            <a:r>
              <a:rPr lang="pt-BR" sz="2800" b="1" dirty="0" err="1" smtClean="0"/>
              <a:t>plastic</a:t>
            </a:r>
            <a:r>
              <a:rPr lang="pt-BR" sz="2800" b="1" dirty="0" smtClean="0"/>
              <a:t> </a:t>
            </a:r>
            <a:r>
              <a:rPr lang="pt-BR" sz="2800" b="1" dirty="0" err="1" smtClean="0"/>
              <a:t>thickness</a:t>
            </a:r>
            <a:r>
              <a:rPr lang="pt-BR" sz="2800" b="1" dirty="0" smtClean="0"/>
              <a:t> </a:t>
            </a:r>
            <a:endParaRPr lang="pt-BR" sz="28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71406" y="71414"/>
            <a:ext cx="8715436" cy="1077218"/>
          </a:xfrm>
          <a:prstGeom prst="rect">
            <a:avLst/>
          </a:prstGeom>
          <a:noFill/>
        </p:spPr>
        <p:txBody>
          <a:bodyPr wrap="square" rtlCol="0">
            <a:spAutoFit/>
          </a:bodyPr>
          <a:lstStyle/>
          <a:p>
            <a:pPr algn="just"/>
            <a:r>
              <a:rPr lang="en-US" sz="3200" b="1" dirty="0" smtClean="0"/>
              <a:t>Effects of the material properties on the oxygen permeability of plastic films</a:t>
            </a:r>
            <a:endParaRPr lang="pt-BR" sz="3200" dirty="0"/>
          </a:p>
        </p:txBody>
      </p:sp>
      <p:cxnSp>
        <p:nvCxnSpPr>
          <p:cNvPr id="8" name="Conector reto 7"/>
          <p:cNvCxnSpPr/>
          <p:nvPr/>
        </p:nvCxnSpPr>
        <p:spPr>
          <a:xfrm>
            <a:off x="0" y="1297892"/>
            <a:ext cx="6357950" cy="0"/>
          </a:xfrm>
          <a:prstGeom prst="line">
            <a:avLst/>
          </a:prstGeom>
          <a:ln w="31750" cap="rnd" cmpd="thickThin">
            <a:solidFill>
              <a:srgbClr val="6699FF"/>
            </a:solidFill>
            <a:miter lim="800000"/>
          </a:ln>
          <a:scene3d>
            <a:camera prst="orthographicFront"/>
            <a:lightRig rig="threePt" dir="t"/>
          </a:scene3d>
          <a:sp3d prstMaterial="plastic">
            <a:bevelT/>
            <a:bevelB/>
          </a:sp3d>
        </p:spPr>
        <p:style>
          <a:lnRef idx="1">
            <a:schemeClr val="accent1"/>
          </a:lnRef>
          <a:fillRef idx="0">
            <a:schemeClr val="accent1"/>
          </a:fillRef>
          <a:effectRef idx="0">
            <a:schemeClr val="accent1"/>
          </a:effectRef>
          <a:fontRef idx="minor">
            <a:schemeClr val="tx1"/>
          </a:fontRef>
        </p:style>
      </p:cxnSp>
      <p:sp>
        <p:nvSpPr>
          <p:cNvPr id="5" name="CaixaDeTexto 4"/>
          <p:cNvSpPr txBox="1"/>
          <p:nvPr/>
        </p:nvSpPr>
        <p:spPr>
          <a:xfrm>
            <a:off x="71406" y="1928802"/>
            <a:ext cx="9072594" cy="830997"/>
          </a:xfrm>
          <a:prstGeom prst="rect">
            <a:avLst/>
          </a:prstGeom>
          <a:noFill/>
        </p:spPr>
        <p:txBody>
          <a:bodyPr wrap="square" rtlCol="0">
            <a:spAutoFit/>
          </a:bodyPr>
          <a:lstStyle/>
          <a:p>
            <a:pPr algn="just">
              <a:buFont typeface="Arial" pitchFamily="34" charset="0"/>
              <a:buChar char="•"/>
            </a:pPr>
            <a:r>
              <a:rPr lang="en-US" sz="2400" dirty="0" smtClean="0"/>
              <a:t>Polyethylene is not totally impermeable to oxygen diffusion and thus will not completely prevent oxygen ingress (</a:t>
            </a:r>
            <a:r>
              <a:rPr lang="en-US" sz="2400" dirty="0" err="1" smtClean="0"/>
              <a:t>O'Kiely</a:t>
            </a:r>
            <a:r>
              <a:rPr lang="en-US" sz="2400" dirty="0" smtClean="0"/>
              <a:t> &amp; </a:t>
            </a:r>
            <a:r>
              <a:rPr lang="en-US" sz="2400" dirty="0" err="1" smtClean="0"/>
              <a:t>Forristal</a:t>
            </a:r>
            <a:r>
              <a:rPr lang="en-US" sz="2400" dirty="0" smtClean="0"/>
              <a:t>, 2003)</a:t>
            </a:r>
            <a:endParaRPr lang="en-US" sz="2400" b="1" dirty="0" smtClean="0">
              <a:effectLst>
                <a:outerShdw blurRad="38100" dist="38100" dir="2700000" algn="tl">
                  <a:srgbClr val="000000">
                    <a:alpha val="43137"/>
                  </a:srgbClr>
                </a:outerShdw>
              </a:effectLst>
            </a:endParaRPr>
          </a:p>
        </p:txBody>
      </p:sp>
      <p:sp>
        <p:nvSpPr>
          <p:cNvPr id="1025" name="Rectangle 1"/>
          <p:cNvSpPr>
            <a:spLocks noChangeArrowheads="1"/>
          </p:cNvSpPr>
          <p:nvPr/>
        </p:nvSpPr>
        <p:spPr bwMode="auto">
          <a:xfrm>
            <a:off x="71406" y="3392150"/>
            <a:ext cx="9072594"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buFont typeface="Arial" pitchFamily="34" charset="0"/>
              <a:buChar char="•"/>
            </a:pPr>
            <a:r>
              <a:rPr kumimoji="0" lang="en-US" sz="2400" b="0" i="0" u="none" strike="noStrike" cap="none" normalizeH="0" baseline="0" dirty="0" smtClean="0">
                <a:ln>
                  <a:noFill/>
                </a:ln>
                <a:solidFill>
                  <a:schemeClr val="tx1"/>
                </a:solidFill>
                <a:effectLst/>
                <a:ea typeface="Calibri" pitchFamily="34" charset="0"/>
                <a:cs typeface="Arial" pitchFamily="34" charset="0"/>
              </a:rPr>
              <a:t>A co-extruded polyethylene-polyamide film has been developed for covering horizontal silos by </a:t>
            </a:r>
            <a:r>
              <a:rPr kumimoji="0" lang="en-US" sz="2400" b="0" i="0" u="none" strike="noStrike" cap="none" normalizeH="0" baseline="0" dirty="0" err="1" smtClean="0">
                <a:ln>
                  <a:noFill/>
                </a:ln>
                <a:solidFill>
                  <a:schemeClr val="tx1"/>
                </a:solidFill>
                <a:effectLst/>
                <a:ea typeface="Calibri" pitchFamily="34" charset="0"/>
                <a:cs typeface="Arial" pitchFamily="34" charset="0"/>
              </a:rPr>
              <a:t>Industria</a:t>
            </a:r>
            <a:r>
              <a:rPr kumimoji="0" lang="en-US" sz="2400" b="0" i="0" u="none" strike="noStrike" cap="none" normalizeH="0" baseline="0" dirty="0" smtClean="0">
                <a:ln>
                  <a:noFill/>
                </a:ln>
                <a:solidFill>
                  <a:schemeClr val="tx1"/>
                </a:solidFill>
                <a:effectLst/>
                <a:ea typeface="Calibri" pitchFamily="34" charset="0"/>
                <a:cs typeface="Arial" pitchFamily="34" charset="0"/>
              </a:rPr>
              <a:t> </a:t>
            </a:r>
            <a:r>
              <a:rPr kumimoji="0" lang="en-US" sz="2400" b="0" i="0" u="none" strike="noStrike" cap="none" normalizeH="0" baseline="0" dirty="0" err="1" smtClean="0">
                <a:ln>
                  <a:noFill/>
                </a:ln>
                <a:solidFill>
                  <a:schemeClr val="tx1"/>
                </a:solidFill>
                <a:effectLst/>
                <a:ea typeface="Calibri" pitchFamily="34" charset="0"/>
                <a:cs typeface="Arial" pitchFamily="34" charset="0"/>
              </a:rPr>
              <a:t>Plastica</a:t>
            </a:r>
            <a:r>
              <a:rPr kumimoji="0" lang="en-US" sz="2400" b="0" i="0" u="none" strike="noStrike" cap="none" normalizeH="0" baseline="0" dirty="0" smtClean="0">
                <a:ln>
                  <a:noFill/>
                </a:ln>
                <a:solidFill>
                  <a:schemeClr val="tx1"/>
                </a:solidFill>
                <a:effectLst/>
                <a:ea typeface="Calibri" pitchFamily="34" charset="0"/>
                <a:cs typeface="Arial" pitchFamily="34" charset="0"/>
              </a:rPr>
              <a:t> </a:t>
            </a:r>
            <a:r>
              <a:rPr kumimoji="0" lang="en-US" sz="2400" b="0" i="0" u="none" strike="noStrike" cap="none" normalizeH="0" baseline="0" dirty="0" err="1" smtClean="0">
                <a:ln>
                  <a:noFill/>
                </a:ln>
                <a:solidFill>
                  <a:schemeClr val="tx1"/>
                </a:solidFill>
                <a:effectLst/>
                <a:ea typeface="Calibri" pitchFamily="34" charset="0"/>
                <a:cs typeface="Arial" pitchFamily="34" charset="0"/>
              </a:rPr>
              <a:t>Monregalese</a:t>
            </a:r>
            <a:r>
              <a:rPr kumimoji="0" lang="en-US" sz="2400" b="0" i="0" u="none" strike="noStrike" cap="none" normalizeH="0" baseline="0" dirty="0" smtClean="0">
                <a:ln>
                  <a:noFill/>
                </a:ln>
                <a:solidFill>
                  <a:schemeClr val="tx1"/>
                </a:solidFill>
                <a:effectLst/>
                <a:ea typeface="Calibri" pitchFamily="34" charset="0"/>
                <a:cs typeface="Arial" pitchFamily="34" charset="0"/>
              </a:rPr>
              <a:t> (</a:t>
            </a:r>
            <a:r>
              <a:rPr lang="en-US" sz="2400" dirty="0" err="1" smtClean="0">
                <a:ea typeface="Calibri" pitchFamily="34" charset="0"/>
                <a:cs typeface="Arial" pitchFamily="34" charset="0"/>
              </a:rPr>
              <a:t>Borreani</a:t>
            </a:r>
            <a:r>
              <a:rPr lang="en-US" sz="2400" dirty="0" smtClean="0">
                <a:ea typeface="Calibri" pitchFamily="34" charset="0"/>
                <a:cs typeface="Arial" pitchFamily="34" charset="0"/>
              </a:rPr>
              <a:t> et al., 2007</a:t>
            </a:r>
            <a:r>
              <a:rPr kumimoji="0" lang="en-US" sz="2400" b="0" i="0" u="none" strike="noStrike" cap="none" normalizeH="0" baseline="0" dirty="0" smtClean="0">
                <a:ln>
                  <a:noFill/>
                </a:ln>
                <a:solidFill>
                  <a:schemeClr val="tx1"/>
                </a:solidFill>
                <a:effectLst/>
                <a:ea typeface="Calibri" pitchFamily="34" charset="0"/>
                <a:cs typeface="Arial" pitchFamily="34" charset="0"/>
              </a:rPr>
              <a:t>). </a:t>
            </a:r>
            <a:endParaRPr kumimoji="0" lang="en-US" sz="2400" b="0" i="0" u="none" strike="noStrike" cap="none" normalizeH="0" baseline="0" dirty="0" smtClean="0">
              <a:ln>
                <a:noFill/>
              </a:ln>
              <a:solidFill>
                <a:schemeClr val="tx1"/>
              </a:solidFill>
              <a:effectLst/>
            </a:endParaRPr>
          </a:p>
        </p:txBody>
      </p:sp>
      <p:sp>
        <p:nvSpPr>
          <p:cNvPr id="10" name="Retângulo 9"/>
          <p:cNvSpPr/>
          <p:nvPr/>
        </p:nvSpPr>
        <p:spPr>
          <a:xfrm>
            <a:off x="71406" y="5077438"/>
            <a:ext cx="9072594" cy="830997"/>
          </a:xfrm>
          <a:prstGeom prst="rect">
            <a:avLst/>
          </a:prstGeom>
        </p:spPr>
        <p:txBody>
          <a:bodyPr wrap="square">
            <a:spAutoFit/>
          </a:bodyPr>
          <a:lstStyle/>
          <a:p>
            <a:pPr algn="just">
              <a:buFont typeface="Arial" pitchFamily="34" charset="0"/>
              <a:buChar char="•"/>
            </a:pPr>
            <a:r>
              <a:rPr lang="en-US" sz="2400" dirty="0" smtClean="0">
                <a:ea typeface="Calibri" pitchFamily="34" charset="0"/>
                <a:cs typeface="Arial" pitchFamily="34" charset="0"/>
              </a:rPr>
              <a:t>It is 125 µm in thickness and comprises two outer layers of polyethylene with a central layer of polyamide (</a:t>
            </a:r>
            <a:r>
              <a:rPr lang="en-US" sz="2400" dirty="0" err="1" smtClean="0">
                <a:ea typeface="Calibri" pitchFamily="34" charset="0"/>
                <a:cs typeface="Arial" pitchFamily="34" charset="0"/>
              </a:rPr>
              <a:t>Silostop</a:t>
            </a:r>
            <a:r>
              <a:rPr lang="en-US" sz="2400" dirty="0" smtClean="0">
                <a:ea typeface="Calibri" pitchFamily="34" charset="0"/>
                <a:cs typeface="Arial" pitchFamily="34" charset="0"/>
              </a:rPr>
              <a:t>® 1-step).</a:t>
            </a:r>
            <a:endParaRPr lang="pt-BR" sz="24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srcRect l="17898" t="24375" r="44922" b="25000"/>
          <a:stretch>
            <a:fillRect/>
          </a:stretch>
        </p:blipFill>
        <p:spPr bwMode="auto">
          <a:xfrm>
            <a:off x="-32" y="0"/>
            <a:ext cx="6143668" cy="4429132"/>
          </a:xfrm>
          <a:prstGeom prst="rect">
            <a:avLst/>
          </a:prstGeom>
          <a:noFill/>
          <a:ln w="9525">
            <a:noFill/>
            <a:miter lim="800000"/>
            <a:headEnd/>
            <a:tailEnd/>
          </a:ln>
        </p:spPr>
      </p:pic>
      <p:graphicFrame>
        <p:nvGraphicFramePr>
          <p:cNvPr id="3" name="Tabela 2"/>
          <p:cNvGraphicFramePr>
            <a:graphicFrameLocks noGrp="1"/>
          </p:cNvGraphicFramePr>
          <p:nvPr/>
        </p:nvGraphicFramePr>
        <p:xfrm>
          <a:off x="714348" y="4666002"/>
          <a:ext cx="7429551" cy="1892808"/>
        </p:xfrm>
        <a:graphic>
          <a:graphicData uri="http://schemas.openxmlformats.org/drawingml/2006/table">
            <a:tbl>
              <a:tblPr/>
              <a:tblGrid>
                <a:gridCol w="2476247"/>
                <a:gridCol w="2476247"/>
                <a:gridCol w="2477057"/>
              </a:tblGrid>
              <a:tr h="0">
                <a:tc>
                  <a:txBody>
                    <a:bodyPr/>
                    <a:lstStyle/>
                    <a:p>
                      <a:pPr algn="ctr">
                        <a:lnSpc>
                          <a:spcPct val="115000"/>
                        </a:lnSpc>
                        <a:spcAft>
                          <a:spcPts val="0"/>
                        </a:spcAft>
                      </a:pPr>
                      <a:endParaRPr lang="pt-BR" sz="1800" b="1" dirty="0">
                        <a:latin typeface="Calibri"/>
                        <a:ea typeface="Calibri"/>
                        <a:cs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pt-BR" sz="1800" b="1" dirty="0">
                          <a:latin typeface="Calibri"/>
                          <a:ea typeface="Calibri"/>
                          <a:cs typeface="Times New Roman"/>
                        </a:rPr>
                        <a:t>Material</a:t>
                      </a:r>
                    </a:p>
                  </a:txBody>
                  <a:tcPr marL="68580" marR="68580" marT="0" marB="0" anchor="ctr">
                    <a:lnL>
                      <a:noFill/>
                    </a:lnL>
                    <a:lnR>
                      <a:noFill/>
                    </a:lnR>
                    <a:lnT>
                      <a:noFill/>
                    </a:lnT>
                    <a:lnB>
                      <a:noFill/>
                    </a:lnB>
                  </a:tcPr>
                </a:tc>
                <a:tc>
                  <a:txBody>
                    <a:bodyPr/>
                    <a:lstStyle/>
                    <a:p>
                      <a:pPr algn="ctr">
                        <a:lnSpc>
                          <a:spcPct val="115000"/>
                        </a:lnSpc>
                        <a:spcAft>
                          <a:spcPts val="0"/>
                        </a:spcAft>
                      </a:pPr>
                      <a:r>
                        <a:rPr lang="pt-BR" sz="1800" b="1">
                          <a:latin typeface="Calibri"/>
                          <a:ea typeface="Calibri"/>
                          <a:cs typeface="Times New Roman"/>
                        </a:rPr>
                        <a:t>Thickness (%)</a:t>
                      </a:r>
                    </a:p>
                  </a:txBody>
                  <a:tcPr marL="68580" marR="68580" marT="0" marB="0" anchor="ctr">
                    <a:lnL>
                      <a:noFill/>
                    </a:lnL>
                    <a:lnR>
                      <a:noFill/>
                    </a:lnR>
                    <a:lnT>
                      <a:noFill/>
                    </a:lnT>
                    <a:lnB>
                      <a:noFill/>
                    </a:lnB>
                  </a:tcPr>
                </a:tc>
              </a:tr>
              <a:tr h="0">
                <a:tc>
                  <a:txBody>
                    <a:bodyPr/>
                    <a:lstStyle/>
                    <a:p>
                      <a:pPr algn="ctr">
                        <a:lnSpc>
                          <a:spcPct val="115000"/>
                        </a:lnSpc>
                        <a:spcAft>
                          <a:spcPts val="0"/>
                        </a:spcAft>
                      </a:pPr>
                      <a:r>
                        <a:rPr lang="pt-BR" sz="1800" b="0" dirty="0">
                          <a:latin typeface="Calibri"/>
                          <a:ea typeface="Calibri"/>
                          <a:cs typeface="Times New Roman"/>
                        </a:rPr>
                        <a:t>A</a:t>
                      </a:r>
                    </a:p>
                  </a:txBody>
                  <a:tcPr marL="68580" marR="68580" marT="0" marB="0" anchor="ctr">
                    <a:lnL>
                      <a:noFill/>
                    </a:lnL>
                    <a:lnR>
                      <a:noFill/>
                    </a:lnR>
                    <a:lnT>
                      <a:noFill/>
                    </a:lnT>
                    <a:lnB>
                      <a:noFill/>
                    </a:lnB>
                  </a:tcPr>
                </a:tc>
                <a:tc>
                  <a:txBody>
                    <a:bodyPr/>
                    <a:lstStyle/>
                    <a:p>
                      <a:pPr algn="ctr">
                        <a:lnSpc>
                          <a:spcPct val="115000"/>
                        </a:lnSpc>
                        <a:spcAft>
                          <a:spcPts val="0"/>
                        </a:spcAft>
                      </a:pPr>
                      <a:r>
                        <a:rPr lang="pt-BR" sz="1800" b="0">
                          <a:latin typeface="Calibri"/>
                          <a:ea typeface="Calibri"/>
                          <a:cs typeface="Times New Roman"/>
                        </a:rPr>
                        <a:t>PE</a:t>
                      </a:r>
                    </a:p>
                  </a:txBody>
                  <a:tcPr marL="68580" marR="68580" marT="0" marB="0" anchor="ctr">
                    <a:lnL>
                      <a:noFill/>
                    </a:lnL>
                    <a:lnR>
                      <a:noFill/>
                    </a:lnR>
                    <a:lnT>
                      <a:noFill/>
                    </a:lnT>
                    <a:lnB>
                      <a:noFill/>
                    </a:lnB>
                  </a:tcPr>
                </a:tc>
                <a:tc>
                  <a:txBody>
                    <a:bodyPr/>
                    <a:lstStyle/>
                    <a:p>
                      <a:pPr algn="ctr">
                        <a:lnSpc>
                          <a:spcPct val="115000"/>
                        </a:lnSpc>
                        <a:spcAft>
                          <a:spcPts val="0"/>
                        </a:spcAft>
                      </a:pPr>
                      <a:r>
                        <a:rPr lang="pt-BR" sz="1800" b="0" dirty="0">
                          <a:latin typeface="Calibri"/>
                          <a:ea typeface="Calibri"/>
                          <a:cs typeface="Times New Roman"/>
                        </a:rPr>
                        <a:t>28</a:t>
                      </a:r>
                    </a:p>
                  </a:txBody>
                  <a:tcPr marL="68580" marR="68580" marT="0" marB="0" anchor="ctr">
                    <a:lnL>
                      <a:noFill/>
                    </a:lnL>
                    <a:lnR>
                      <a:noFill/>
                    </a:lnR>
                    <a:lnT>
                      <a:noFill/>
                    </a:lnT>
                    <a:lnB>
                      <a:noFill/>
                    </a:lnB>
                  </a:tcPr>
                </a:tc>
              </a:tr>
              <a:tr h="0">
                <a:tc>
                  <a:txBody>
                    <a:bodyPr/>
                    <a:lstStyle/>
                    <a:p>
                      <a:pPr algn="ctr">
                        <a:lnSpc>
                          <a:spcPct val="115000"/>
                        </a:lnSpc>
                        <a:spcAft>
                          <a:spcPts val="0"/>
                        </a:spcAft>
                      </a:pPr>
                      <a:r>
                        <a:rPr lang="pt-BR" sz="1800" b="0" dirty="0">
                          <a:latin typeface="Calibri"/>
                          <a:ea typeface="Calibri"/>
                          <a:cs typeface="Times New Roman"/>
                        </a:rPr>
                        <a:t>B</a:t>
                      </a:r>
                    </a:p>
                  </a:txBody>
                  <a:tcPr marL="68580" marR="68580" marT="0" marB="0" anchor="ctr">
                    <a:lnL>
                      <a:noFill/>
                    </a:lnL>
                    <a:lnR>
                      <a:noFill/>
                    </a:lnR>
                    <a:lnT>
                      <a:noFill/>
                    </a:lnT>
                    <a:lnB>
                      <a:noFill/>
                    </a:lnB>
                  </a:tcPr>
                </a:tc>
                <a:tc>
                  <a:txBody>
                    <a:bodyPr/>
                    <a:lstStyle/>
                    <a:p>
                      <a:pPr algn="ctr">
                        <a:lnSpc>
                          <a:spcPct val="115000"/>
                        </a:lnSpc>
                        <a:spcAft>
                          <a:spcPts val="0"/>
                        </a:spcAft>
                      </a:pPr>
                      <a:r>
                        <a:rPr lang="pt-BR" sz="1800" b="0" dirty="0" err="1">
                          <a:latin typeface="Calibri"/>
                          <a:ea typeface="Calibri"/>
                          <a:cs typeface="Times New Roman"/>
                        </a:rPr>
                        <a:t>Adhesive</a:t>
                      </a:r>
                      <a:endParaRPr lang="pt-BR" sz="1800" b="0" dirty="0">
                        <a:latin typeface="Calibri"/>
                        <a:ea typeface="Calibri"/>
                        <a:cs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pt-BR" sz="1800" b="0">
                          <a:latin typeface="Calibri"/>
                          <a:ea typeface="Calibri"/>
                          <a:cs typeface="Times New Roman"/>
                        </a:rPr>
                        <a:t>5</a:t>
                      </a:r>
                    </a:p>
                  </a:txBody>
                  <a:tcPr marL="68580" marR="68580" marT="0" marB="0" anchor="ctr">
                    <a:lnL>
                      <a:noFill/>
                    </a:lnL>
                    <a:lnR>
                      <a:noFill/>
                    </a:lnR>
                    <a:lnT>
                      <a:noFill/>
                    </a:lnT>
                    <a:lnB>
                      <a:noFill/>
                    </a:lnB>
                  </a:tcPr>
                </a:tc>
              </a:tr>
              <a:tr h="0">
                <a:tc>
                  <a:txBody>
                    <a:bodyPr/>
                    <a:lstStyle/>
                    <a:p>
                      <a:pPr algn="ctr">
                        <a:lnSpc>
                          <a:spcPct val="115000"/>
                        </a:lnSpc>
                        <a:spcAft>
                          <a:spcPts val="0"/>
                        </a:spcAft>
                      </a:pPr>
                      <a:r>
                        <a:rPr lang="pt-BR" sz="1800" b="0">
                          <a:latin typeface="Calibri"/>
                          <a:ea typeface="Calibri"/>
                          <a:cs typeface="Times New Roman"/>
                        </a:rPr>
                        <a:t>C</a:t>
                      </a:r>
                    </a:p>
                  </a:txBody>
                  <a:tcPr marL="68580" marR="68580" marT="0" marB="0" anchor="ctr">
                    <a:lnL>
                      <a:noFill/>
                    </a:lnL>
                    <a:lnR>
                      <a:noFill/>
                    </a:lnR>
                    <a:lnT>
                      <a:noFill/>
                    </a:lnT>
                    <a:lnB>
                      <a:noFill/>
                    </a:lnB>
                  </a:tcPr>
                </a:tc>
                <a:tc>
                  <a:txBody>
                    <a:bodyPr/>
                    <a:lstStyle/>
                    <a:p>
                      <a:pPr algn="ctr">
                        <a:lnSpc>
                          <a:spcPct val="115000"/>
                        </a:lnSpc>
                        <a:spcAft>
                          <a:spcPts val="0"/>
                        </a:spcAft>
                      </a:pPr>
                      <a:r>
                        <a:rPr lang="pt-BR" sz="1800" b="0" dirty="0">
                          <a:latin typeface="Calibri"/>
                          <a:ea typeface="Calibri"/>
                          <a:cs typeface="Times New Roman"/>
                        </a:rPr>
                        <a:t>PA</a:t>
                      </a:r>
                    </a:p>
                  </a:txBody>
                  <a:tcPr marL="68580" marR="68580" marT="0" marB="0" anchor="ctr">
                    <a:lnL>
                      <a:noFill/>
                    </a:lnL>
                    <a:lnR>
                      <a:noFill/>
                    </a:lnR>
                    <a:lnT>
                      <a:noFill/>
                    </a:lnT>
                    <a:lnB>
                      <a:noFill/>
                    </a:lnB>
                  </a:tcPr>
                </a:tc>
                <a:tc>
                  <a:txBody>
                    <a:bodyPr/>
                    <a:lstStyle/>
                    <a:p>
                      <a:pPr algn="ctr">
                        <a:lnSpc>
                          <a:spcPct val="115000"/>
                        </a:lnSpc>
                        <a:spcAft>
                          <a:spcPts val="0"/>
                        </a:spcAft>
                      </a:pPr>
                      <a:r>
                        <a:rPr lang="pt-BR" sz="1800" b="0">
                          <a:latin typeface="Calibri"/>
                          <a:ea typeface="Calibri"/>
                          <a:cs typeface="Times New Roman"/>
                        </a:rPr>
                        <a:t>9</a:t>
                      </a:r>
                    </a:p>
                  </a:txBody>
                  <a:tcPr marL="68580" marR="68580" marT="0" marB="0" anchor="ctr">
                    <a:lnL>
                      <a:noFill/>
                    </a:lnL>
                    <a:lnR>
                      <a:noFill/>
                    </a:lnR>
                    <a:lnT>
                      <a:noFill/>
                    </a:lnT>
                    <a:lnB>
                      <a:noFill/>
                    </a:lnB>
                  </a:tcPr>
                </a:tc>
              </a:tr>
              <a:tr h="0">
                <a:tc>
                  <a:txBody>
                    <a:bodyPr/>
                    <a:lstStyle/>
                    <a:p>
                      <a:pPr algn="ctr">
                        <a:lnSpc>
                          <a:spcPct val="115000"/>
                        </a:lnSpc>
                        <a:spcAft>
                          <a:spcPts val="0"/>
                        </a:spcAft>
                      </a:pPr>
                      <a:r>
                        <a:rPr lang="pt-BR" sz="1800" b="0">
                          <a:latin typeface="Calibri"/>
                          <a:ea typeface="Calibri"/>
                          <a:cs typeface="Times New Roman"/>
                        </a:rPr>
                        <a:t>D</a:t>
                      </a:r>
                    </a:p>
                  </a:txBody>
                  <a:tcPr marL="68580" marR="68580" marT="0" marB="0" anchor="ctr">
                    <a:lnL>
                      <a:noFill/>
                    </a:lnL>
                    <a:lnR>
                      <a:noFill/>
                    </a:lnR>
                    <a:lnT>
                      <a:noFill/>
                    </a:lnT>
                    <a:lnB>
                      <a:noFill/>
                    </a:lnB>
                  </a:tcPr>
                </a:tc>
                <a:tc>
                  <a:txBody>
                    <a:bodyPr/>
                    <a:lstStyle/>
                    <a:p>
                      <a:pPr algn="ctr">
                        <a:lnSpc>
                          <a:spcPct val="115000"/>
                        </a:lnSpc>
                        <a:spcAft>
                          <a:spcPts val="0"/>
                        </a:spcAft>
                      </a:pPr>
                      <a:r>
                        <a:rPr lang="pt-BR" sz="1800" b="0" dirty="0" err="1">
                          <a:latin typeface="Calibri"/>
                          <a:ea typeface="Calibri"/>
                          <a:cs typeface="Times New Roman"/>
                        </a:rPr>
                        <a:t>Adhesive</a:t>
                      </a:r>
                      <a:endParaRPr lang="pt-BR" sz="1800" b="0" dirty="0">
                        <a:latin typeface="Calibri"/>
                        <a:ea typeface="Calibri"/>
                        <a:cs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pt-BR" sz="1800" b="0" dirty="0">
                          <a:latin typeface="Calibri"/>
                          <a:ea typeface="Calibri"/>
                          <a:cs typeface="Times New Roman"/>
                        </a:rPr>
                        <a:t>7</a:t>
                      </a:r>
                    </a:p>
                  </a:txBody>
                  <a:tcPr marL="68580" marR="68580" marT="0" marB="0" anchor="ctr">
                    <a:lnL>
                      <a:noFill/>
                    </a:lnL>
                    <a:lnR>
                      <a:noFill/>
                    </a:lnR>
                    <a:lnT>
                      <a:noFill/>
                    </a:lnT>
                    <a:lnB>
                      <a:noFill/>
                    </a:lnB>
                  </a:tcPr>
                </a:tc>
              </a:tr>
              <a:tr h="0">
                <a:tc>
                  <a:txBody>
                    <a:bodyPr/>
                    <a:lstStyle/>
                    <a:p>
                      <a:pPr algn="ctr">
                        <a:lnSpc>
                          <a:spcPct val="115000"/>
                        </a:lnSpc>
                        <a:spcAft>
                          <a:spcPts val="0"/>
                        </a:spcAft>
                      </a:pPr>
                      <a:r>
                        <a:rPr lang="pt-BR" sz="1800" b="0">
                          <a:latin typeface="Calibri"/>
                          <a:ea typeface="Calibri"/>
                          <a:cs typeface="Times New Roman"/>
                        </a:rPr>
                        <a:t>E</a:t>
                      </a:r>
                    </a:p>
                  </a:txBody>
                  <a:tcPr marL="68580" marR="68580" marT="0" marB="0" anchor="ctr">
                    <a:lnL>
                      <a:noFill/>
                    </a:lnL>
                    <a:lnR>
                      <a:noFill/>
                    </a:lnR>
                    <a:lnT>
                      <a:noFill/>
                    </a:lnT>
                    <a:lnB>
                      <a:noFill/>
                    </a:lnB>
                  </a:tcPr>
                </a:tc>
                <a:tc>
                  <a:txBody>
                    <a:bodyPr/>
                    <a:lstStyle/>
                    <a:p>
                      <a:pPr algn="ctr">
                        <a:lnSpc>
                          <a:spcPct val="115000"/>
                        </a:lnSpc>
                        <a:spcAft>
                          <a:spcPts val="0"/>
                        </a:spcAft>
                      </a:pPr>
                      <a:r>
                        <a:rPr lang="pt-BR" sz="1800" b="0">
                          <a:latin typeface="Calibri"/>
                          <a:ea typeface="Calibri"/>
                          <a:cs typeface="Times New Roman"/>
                        </a:rPr>
                        <a:t>PE</a:t>
                      </a:r>
                    </a:p>
                  </a:txBody>
                  <a:tcPr marL="68580" marR="68580" marT="0" marB="0" anchor="ctr">
                    <a:lnL>
                      <a:noFill/>
                    </a:lnL>
                    <a:lnR>
                      <a:noFill/>
                    </a:lnR>
                    <a:lnT>
                      <a:noFill/>
                    </a:lnT>
                    <a:lnB>
                      <a:noFill/>
                    </a:lnB>
                  </a:tcPr>
                </a:tc>
                <a:tc>
                  <a:txBody>
                    <a:bodyPr/>
                    <a:lstStyle/>
                    <a:p>
                      <a:pPr algn="ctr">
                        <a:lnSpc>
                          <a:spcPct val="115000"/>
                        </a:lnSpc>
                        <a:spcAft>
                          <a:spcPts val="0"/>
                        </a:spcAft>
                      </a:pPr>
                      <a:r>
                        <a:rPr lang="pt-BR" sz="1800" b="0" dirty="0">
                          <a:latin typeface="Calibri"/>
                          <a:ea typeface="Calibri"/>
                          <a:cs typeface="Times New Roman"/>
                        </a:rPr>
                        <a:t>51</a:t>
                      </a:r>
                    </a:p>
                  </a:txBody>
                  <a:tcPr marL="68580" marR="68580" marT="0" marB="0" anchor="ctr">
                    <a:lnL>
                      <a:noFill/>
                    </a:lnL>
                    <a:lnR>
                      <a:noFill/>
                    </a:lnR>
                    <a:lnT>
                      <a:noFill/>
                    </a:lnT>
                    <a:lnB>
                      <a:noFill/>
                    </a:lnB>
                  </a:tcPr>
                </a:tc>
              </a:tr>
            </a:tbl>
          </a:graphicData>
        </a:graphic>
      </p:graphicFrame>
      <p:cxnSp>
        <p:nvCxnSpPr>
          <p:cNvPr id="5" name="Conector reto 4"/>
          <p:cNvCxnSpPr/>
          <p:nvPr/>
        </p:nvCxnSpPr>
        <p:spPr>
          <a:xfrm>
            <a:off x="1643042" y="6523390"/>
            <a:ext cx="63579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1643042" y="4701344"/>
            <a:ext cx="63579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ector reto 7"/>
          <p:cNvCxnSpPr/>
          <p:nvPr/>
        </p:nvCxnSpPr>
        <p:spPr>
          <a:xfrm>
            <a:off x="1643042" y="4975818"/>
            <a:ext cx="63579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tângulo 8"/>
          <p:cNvSpPr/>
          <p:nvPr/>
        </p:nvSpPr>
        <p:spPr>
          <a:xfrm>
            <a:off x="6072198" y="1812185"/>
            <a:ext cx="3163045" cy="815608"/>
          </a:xfrm>
          <a:prstGeom prst="rect">
            <a:avLst/>
          </a:prstGeom>
        </p:spPr>
        <p:txBody>
          <a:bodyPr wrap="none">
            <a:spAutoFit/>
          </a:bodyPr>
          <a:lstStyle/>
          <a:p>
            <a:pPr algn="ctr"/>
            <a:r>
              <a:rPr lang="en-US" sz="2300" b="1" dirty="0" smtClean="0">
                <a:ea typeface="Calibri" pitchFamily="34" charset="0"/>
                <a:cs typeface="Arial" pitchFamily="34" charset="0"/>
              </a:rPr>
              <a:t>Oxygen barrier film (OB)</a:t>
            </a:r>
          </a:p>
          <a:p>
            <a:pPr algn="ctr"/>
            <a:r>
              <a:rPr lang="en-US" sz="2300" b="1" dirty="0" smtClean="0">
                <a:cs typeface="Arial" pitchFamily="34" charset="0"/>
              </a:rPr>
              <a:t>125 </a:t>
            </a:r>
            <a:r>
              <a:rPr lang="en-US" sz="2300" b="1" dirty="0" smtClean="0">
                <a:ea typeface="Calibri" pitchFamily="34" charset="0"/>
                <a:cs typeface="Arial" pitchFamily="34" charset="0"/>
              </a:rPr>
              <a:t>µm</a:t>
            </a:r>
            <a:endParaRPr lang="pt-BR" sz="2300" b="1"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nvGraphicFramePr>
        <p:xfrm>
          <a:off x="285721" y="1785926"/>
          <a:ext cx="8643996" cy="2714645"/>
        </p:xfrm>
        <a:graphic>
          <a:graphicData uri="http://schemas.openxmlformats.org/drawingml/2006/table">
            <a:tbl>
              <a:tblPr/>
              <a:tblGrid>
                <a:gridCol w="4500593"/>
                <a:gridCol w="1000132"/>
                <a:gridCol w="1071570"/>
                <a:gridCol w="992371"/>
                <a:gridCol w="1079330"/>
              </a:tblGrid>
              <a:tr h="542929">
                <a:tc rowSpan="2">
                  <a:txBody>
                    <a:bodyPr/>
                    <a:lstStyle/>
                    <a:p>
                      <a:pPr>
                        <a:lnSpc>
                          <a:spcPct val="150000"/>
                        </a:lnSpc>
                        <a:spcAft>
                          <a:spcPts val="1000"/>
                        </a:spcAft>
                      </a:pPr>
                      <a:r>
                        <a:rPr lang="en-US" sz="2100" b="1" dirty="0">
                          <a:latin typeface="+mn-lt"/>
                          <a:ea typeface="Calibri"/>
                          <a:cs typeface="Times New Roman"/>
                        </a:rPr>
                        <a:t>Item</a:t>
                      </a:r>
                      <a:endParaRPr lang="pt-BR" sz="2100" b="1" dirty="0">
                        <a:latin typeface="+mn-lt"/>
                        <a:ea typeface="Calibri"/>
                        <a:cs typeface="Times New Roman"/>
                      </a:endParaRPr>
                    </a:p>
                  </a:txBody>
                  <a:tcPr marL="68580" marR="68580" marT="0" marB="0" anchor="ctr">
                    <a:lnL>
                      <a:noFill/>
                    </a:lnL>
                    <a:lnR>
                      <a:noFill/>
                    </a:lnR>
                    <a:lnT>
                      <a:noFill/>
                    </a:lnT>
                    <a:lnB>
                      <a:noFill/>
                    </a:lnB>
                  </a:tcPr>
                </a:tc>
                <a:tc gridSpan="4">
                  <a:txBody>
                    <a:bodyPr/>
                    <a:lstStyle/>
                    <a:p>
                      <a:pPr algn="ctr">
                        <a:lnSpc>
                          <a:spcPct val="150000"/>
                        </a:lnSpc>
                        <a:spcAft>
                          <a:spcPts val="0"/>
                        </a:spcAft>
                      </a:pPr>
                      <a:r>
                        <a:rPr lang="en-US" sz="2100" b="1" dirty="0">
                          <a:latin typeface="+mn-lt"/>
                          <a:ea typeface="Calibri"/>
                          <a:cs typeface="Times New Roman"/>
                        </a:rPr>
                        <a:t>Plastic film</a:t>
                      </a:r>
                      <a:endParaRPr lang="pt-BR" sz="2100" b="1" dirty="0">
                        <a:latin typeface="+mn-lt"/>
                        <a:ea typeface="Calibri"/>
                        <a:cs typeface="Times New Roman"/>
                      </a:endParaRPr>
                    </a:p>
                  </a:txBody>
                  <a:tcPr marL="68580" marR="68580" marT="0" marB="0" anchor="ctr">
                    <a:lnL>
                      <a:noFill/>
                    </a:lnL>
                    <a:lnR>
                      <a:noFill/>
                    </a:lnR>
                    <a:lnT>
                      <a:noFill/>
                    </a:lnT>
                    <a:lnB>
                      <a:noFill/>
                    </a:lnB>
                  </a:tcPr>
                </a:tc>
                <a:tc hMerge="1">
                  <a:txBody>
                    <a:bodyPr/>
                    <a:lstStyle/>
                    <a:p>
                      <a:endParaRPr lang="pt-BR"/>
                    </a:p>
                  </a:txBody>
                  <a:tcPr/>
                </a:tc>
                <a:tc hMerge="1">
                  <a:txBody>
                    <a:bodyPr/>
                    <a:lstStyle/>
                    <a:p>
                      <a:endParaRPr lang="pt-BR"/>
                    </a:p>
                  </a:txBody>
                  <a:tcPr/>
                </a:tc>
                <a:tc hMerge="1">
                  <a:txBody>
                    <a:bodyPr/>
                    <a:lstStyle/>
                    <a:p>
                      <a:endParaRPr lang="pt-BR"/>
                    </a:p>
                  </a:txBody>
                  <a:tcPr/>
                </a:tc>
              </a:tr>
              <a:tr h="542929">
                <a:tc vMerge="1">
                  <a:txBody>
                    <a:bodyPr/>
                    <a:lstStyle/>
                    <a:p>
                      <a:endParaRPr lang="pt-BR"/>
                    </a:p>
                  </a:txBody>
                  <a:tcPr/>
                </a:tc>
                <a:tc>
                  <a:txBody>
                    <a:bodyPr/>
                    <a:lstStyle/>
                    <a:p>
                      <a:pPr algn="ctr">
                        <a:lnSpc>
                          <a:spcPct val="150000"/>
                        </a:lnSpc>
                        <a:spcAft>
                          <a:spcPts val="0"/>
                        </a:spcAft>
                      </a:pPr>
                      <a:r>
                        <a:rPr lang="en-US" sz="2100" b="1">
                          <a:latin typeface="+mn-lt"/>
                          <a:ea typeface="Calibri"/>
                          <a:cs typeface="Times New Roman"/>
                        </a:rPr>
                        <a:t>OB</a:t>
                      </a:r>
                      <a:endParaRPr lang="pt-BR" sz="2100" b="1">
                        <a:latin typeface="+mn-lt"/>
                        <a:ea typeface="Calibri"/>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n-US" sz="2100" b="1">
                          <a:latin typeface="+mn-lt"/>
                          <a:ea typeface="Calibri"/>
                          <a:cs typeface="Times New Roman"/>
                        </a:rPr>
                        <a:t>PE</a:t>
                      </a:r>
                      <a:endParaRPr lang="pt-BR" sz="2100" b="1">
                        <a:latin typeface="+mn-lt"/>
                        <a:ea typeface="Calibri"/>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n-US" sz="2100" b="1">
                          <a:latin typeface="+mn-lt"/>
                          <a:ea typeface="Calibri"/>
                          <a:cs typeface="Times New Roman"/>
                        </a:rPr>
                        <a:t>PVC </a:t>
                      </a:r>
                      <a:endParaRPr lang="pt-BR" sz="2100" b="1">
                        <a:latin typeface="+mn-lt"/>
                        <a:ea typeface="Calibri"/>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n-US" sz="2100" b="1">
                          <a:latin typeface="+mn-lt"/>
                          <a:ea typeface="Calibri"/>
                          <a:cs typeface="Times New Roman"/>
                        </a:rPr>
                        <a:t>PVOH</a:t>
                      </a:r>
                      <a:endParaRPr lang="pt-BR" sz="2100" b="1">
                        <a:latin typeface="+mn-lt"/>
                        <a:ea typeface="Calibri"/>
                        <a:cs typeface="Times New Roman"/>
                      </a:endParaRPr>
                    </a:p>
                  </a:txBody>
                  <a:tcPr marL="68580" marR="68580" marT="0" marB="0" anchor="ctr">
                    <a:lnL>
                      <a:noFill/>
                    </a:lnL>
                    <a:lnR>
                      <a:noFill/>
                    </a:lnR>
                    <a:lnT>
                      <a:noFill/>
                    </a:lnT>
                    <a:lnB>
                      <a:noFill/>
                    </a:lnB>
                  </a:tcPr>
                </a:tc>
              </a:tr>
              <a:tr h="542929">
                <a:tc>
                  <a:txBody>
                    <a:bodyPr/>
                    <a:lstStyle/>
                    <a:p>
                      <a:pPr algn="l">
                        <a:lnSpc>
                          <a:spcPct val="150000"/>
                        </a:lnSpc>
                        <a:spcAft>
                          <a:spcPts val="0"/>
                        </a:spcAft>
                      </a:pPr>
                      <a:r>
                        <a:rPr lang="en-US" sz="2100" b="1" dirty="0">
                          <a:latin typeface="+mn-lt"/>
                          <a:ea typeface="Times New Roman"/>
                          <a:cs typeface="Times New Roman"/>
                        </a:rPr>
                        <a:t>Nominal thickness, µm</a:t>
                      </a:r>
                      <a:endParaRPr lang="pt-BR" sz="2100" b="1" dirty="0">
                        <a:latin typeface="+mn-lt"/>
                        <a:ea typeface="Times New Roman"/>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n-US" sz="2100" b="1" dirty="0">
                          <a:latin typeface="+mn-lt"/>
                          <a:ea typeface="Calibri"/>
                          <a:cs typeface="Times New Roman"/>
                        </a:rPr>
                        <a:t>125</a:t>
                      </a:r>
                      <a:endParaRPr lang="pt-BR" sz="2100" b="1" dirty="0">
                        <a:latin typeface="+mn-lt"/>
                        <a:ea typeface="Calibri"/>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n-US" sz="2100" b="1" dirty="0">
                          <a:latin typeface="+mn-lt"/>
                          <a:ea typeface="Calibri"/>
                          <a:cs typeface="Times New Roman"/>
                        </a:rPr>
                        <a:t>200</a:t>
                      </a:r>
                      <a:endParaRPr lang="pt-BR" sz="2100" b="1" dirty="0">
                        <a:latin typeface="+mn-lt"/>
                        <a:ea typeface="Calibri"/>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n-US" sz="2100" b="1" dirty="0">
                          <a:latin typeface="+mn-lt"/>
                          <a:ea typeface="Calibri"/>
                          <a:cs typeface="Times New Roman"/>
                        </a:rPr>
                        <a:t>300</a:t>
                      </a:r>
                      <a:endParaRPr lang="pt-BR" sz="2100" b="1" dirty="0">
                        <a:latin typeface="+mn-lt"/>
                        <a:ea typeface="Calibri"/>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n-US" sz="2100" b="1" dirty="0">
                          <a:latin typeface="+mn-lt"/>
                          <a:ea typeface="Calibri"/>
                          <a:cs typeface="Times New Roman"/>
                        </a:rPr>
                        <a:t>250</a:t>
                      </a:r>
                      <a:endParaRPr lang="pt-BR" sz="2100" b="1" dirty="0">
                        <a:latin typeface="+mn-lt"/>
                        <a:ea typeface="Calibri"/>
                        <a:cs typeface="Times New Roman"/>
                      </a:endParaRPr>
                    </a:p>
                  </a:txBody>
                  <a:tcPr marL="68580" marR="68580" marT="0" marB="0" anchor="ctr">
                    <a:lnL>
                      <a:noFill/>
                    </a:lnL>
                    <a:lnR>
                      <a:noFill/>
                    </a:lnR>
                    <a:lnT>
                      <a:noFill/>
                    </a:lnT>
                    <a:lnB>
                      <a:noFill/>
                    </a:lnB>
                  </a:tcPr>
                </a:tc>
              </a:tr>
              <a:tr h="542929">
                <a:tc>
                  <a:txBody>
                    <a:bodyPr/>
                    <a:lstStyle/>
                    <a:p>
                      <a:pPr algn="l">
                        <a:lnSpc>
                          <a:spcPct val="150000"/>
                        </a:lnSpc>
                        <a:spcAft>
                          <a:spcPts val="0"/>
                        </a:spcAft>
                      </a:pPr>
                      <a:r>
                        <a:rPr lang="en-US" sz="2100" b="1">
                          <a:latin typeface="+mn-lt"/>
                          <a:ea typeface="Times New Roman"/>
                          <a:cs typeface="Times New Roman"/>
                        </a:rPr>
                        <a:t>Measured thickness, µm</a:t>
                      </a:r>
                      <a:endParaRPr lang="pt-BR" sz="2100" b="1">
                        <a:latin typeface="+mn-lt"/>
                        <a:ea typeface="Times New Roman"/>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n-US" sz="2100" b="1" dirty="0">
                          <a:latin typeface="+mn-lt"/>
                          <a:ea typeface="Calibri"/>
                          <a:cs typeface="Times New Roman"/>
                        </a:rPr>
                        <a:t>121</a:t>
                      </a:r>
                      <a:endParaRPr lang="pt-BR" sz="2100" b="1" dirty="0">
                        <a:latin typeface="+mn-lt"/>
                        <a:ea typeface="Calibri"/>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n-US" sz="2100" b="1" dirty="0">
                          <a:latin typeface="+mn-lt"/>
                          <a:ea typeface="Calibri"/>
                          <a:cs typeface="Times New Roman"/>
                        </a:rPr>
                        <a:t>189</a:t>
                      </a:r>
                      <a:endParaRPr lang="pt-BR" sz="2100" b="1" dirty="0">
                        <a:latin typeface="+mn-lt"/>
                        <a:ea typeface="Calibri"/>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n-US" sz="2100" b="1" dirty="0">
                          <a:latin typeface="+mn-lt"/>
                          <a:ea typeface="Calibri"/>
                          <a:cs typeface="Times New Roman"/>
                        </a:rPr>
                        <a:t>280</a:t>
                      </a:r>
                      <a:endParaRPr lang="pt-BR" sz="2100" b="1" dirty="0">
                        <a:latin typeface="+mn-lt"/>
                        <a:ea typeface="Calibri"/>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n-US" sz="2100" b="1" dirty="0">
                          <a:latin typeface="+mn-lt"/>
                          <a:ea typeface="Calibri"/>
                          <a:cs typeface="Times New Roman"/>
                        </a:rPr>
                        <a:t>238</a:t>
                      </a:r>
                      <a:endParaRPr lang="pt-BR" sz="2100" b="1" dirty="0">
                        <a:latin typeface="+mn-lt"/>
                        <a:ea typeface="Calibri"/>
                        <a:cs typeface="Times New Roman"/>
                      </a:endParaRPr>
                    </a:p>
                  </a:txBody>
                  <a:tcPr marL="68580" marR="68580" marT="0" marB="0" anchor="ctr">
                    <a:lnL>
                      <a:noFill/>
                    </a:lnL>
                    <a:lnR>
                      <a:noFill/>
                    </a:lnR>
                    <a:lnT>
                      <a:noFill/>
                    </a:lnT>
                    <a:lnB>
                      <a:noFill/>
                    </a:lnB>
                  </a:tcPr>
                </a:tc>
              </a:tr>
              <a:tr h="542929">
                <a:tc>
                  <a:txBody>
                    <a:bodyPr/>
                    <a:lstStyle/>
                    <a:p>
                      <a:pPr algn="l">
                        <a:lnSpc>
                          <a:spcPct val="150000"/>
                        </a:lnSpc>
                        <a:spcAft>
                          <a:spcPts val="0"/>
                        </a:spcAft>
                      </a:pPr>
                      <a:r>
                        <a:rPr lang="en-US" sz="2100" b="1" dirty="0">
                          <a:latin typeface="+mn-lt"/>
                          <a:ea typeface="Times New Roman"/>
                          <a:cs typeface="Times New Roman"/>
                        </a:rPr>
                        <a:t>Oxygen Permeability, cm</a:t>
                      </a:r>
                      <a:r>
                        <a:rPr lang="en-US" sz="2100" b="1" baseline="30000" dirty="0">
                          <a:latin typeface="+mn-lt"/>
                          <a:ea typeface="Times New Roman"/>
                          <a:cs typeface="Times New Roman"/>
                        </a:rPr>
                        <a:t>3</a:t>
                      </a:r>
                      <a:r>
                        <a:rPr lang="en-US" sz="2100" b="1" dirty="0">
                          <a:latin typeface="+mn-lt"/>
                          <a:ea typeface="Times New Roman"/>
                          <a:cs typeface="Times New Roman"/>
                        </a:rPr>
                        <a:t>/m</a:t>
                      </a:r>
                      <a:r>
                        <a:rPr lang="en-US" sz="2100" b="1" baseline="30000" dirty="0">
                          <a:latin typeface="+mn-lt"/>
                          <a:ea typeface="Times New Roman"/>
                          <a:cs typeface="Times New Roman"/>
                        </a:rPr>
                        <a:t>2</a:t>
                      </a:r>
                      <a:r>
                        <a:rPr lang="en-US" sz="2100" b="1" dirty="0">
                          <a:latin typeface="+mn-lt"/>
                          <a:ea typeface="Times New Roman"/>
                          <a:cs typeface="Times New Roman"/>
                        </a:rPr>
                        <a:t> per 24 h</a:t>
                      </a:r>
                      <a:r>
                        <a:rPr lang="en-US" sz="2100" b="1" baseline="30000" dirty="0">
                          <a:latin typeface="+mn-lt"/>
                          <a:ea typeface="Times New Roman"/>
                          <a:cs typeface="Times New Roman"/>
                        </a:rPr>
                        <a:t>1</a:t>
                      </a:r>
                      <a:endParaRPr lang="pt-BR" sz="2100" b="1" dirty="0">
                        <a:latin typeface="+mn-lt"/>
                        <a:ea typeface="Times New Roman"/>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n-US" sz="2100" b="1" dirty="0">
                          <a:latin typeface="+mn-lt"/>
                          <a:ea typeface="Calibri"/>
                          <a:cs typeface="Times New Roman"/>
                        </a:rPr>
                        <a:t>75 ± 1</a:t>
                      </a:r>
                      <a:endParaRPr lang="pt-BR" sz="2100" b="1" dirty="0">
                        <a:latin typeface="+mn-lt"/>
                        <a:ea typeface="Calibri"/>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n-US" sz="2100" b="1" dirty="0">
                          <a:latin typeface="+mn-lt"/>
                          <a:ea typeface="Calibri"/>
                          <a:cs typeface="Times New Roman"/>
                        </a:rPr>
                        <a:t>722 ± 19</a:t>
                      </a:r>
                      <a:endParaRPr lang="pt-BR" sz="2100" b="1" dirty="0">
                        <a:latin typeface="+mn-lt"/>
                        <a:ea typeface="Calibri"/>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n-US" sz="2100" b="1" dirty="0">
                          <a:latin typeface="+mn-lt"/>
                          <a:ea typeface="Calibri"/>
                          <a:cs typeface="Times New Roman"/>
                        </a:rPr>
                        <a:t>289 ± 5</a:t>
                      </a:r>
                      <a:endParaRPr lang="pt-BR" sz="2100" b="1" dirty="0">
                        <a:latin typeface="+mn-lt"/>
                        <a:ea typeface="Calibri"/>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n-US" sz="2100" b="1" dirty="0">
                          <a:latin typeface="+mn-lt"/>
                          <a:ea typeface="Calibri"/>
                          <a:cs typeface="Times New Roman"/>
                        </a:rPr>
                        <a:t>982 ± 32</a:t>
                      </a:r>
                      <a:endParaRPr lang="pt-BR" sz="2100" b="1" dirty="0">
                        <a:latin typeface="+mn-lt"/>
                        <a:ea typeface="Calibri"/>
                        <a:cs typeface="Times New Roman"/>
                      </a:endParaRPr>
                    </a:p>
                  </a:txBody>
                  <a:tcPr marL="68580" marR="68580" marT="0" marB="0" anchor="ctr">
                    <a:lnL>
                      <a:noFill/>
                    </a:lnL>
                    <a:lnR>
                      <a:noFill/>
                    </a:lnR>
                    <a:lnT>
                      <a:noFill/>
                    </a:lnT>
                    <a:lnB>
                      <a:noFill/>
                    </a:lnB>
                  </a:tcPr>
                </a:tc>
              </a:tr>
            </a:tbl>
          </a:graphicData>
        </a:graphic>
      </p:graphicFrame>
      <p:sp>
        <p:nvSpPr>
          <p:cNvPr id="3" name="Retângulo 2"/>
          <p:cNvSpPr/>
          <p:nvPr/>
        </p:nvSpPr>
        <p:spPr>
          <a:xfrm>
            <a:off x="142844" y="1071546"/>
            <a:ext cx="6996018" cy="553998"/>
          </a:xfrm>
          <a:prstGeom prst="rect">
            <a:avLst/>
          </a:prstGeom>
        </p:spPr>
        <p:txBody>
          <a:bodyPr wrap="none">
            <a:spAutoFit/>
          </a:bodyPr>
          <a:lstStyle/>
          <a:p>
            <a:r>
              <a:rPr lang="en-US" sz="3000" b="1" dirty="0" smtClean="0"/>
              <a:t>Characteristics of the films used in the trial</a:t>
            </a:r>
            <a:endParaRPr lang="pt-BR" sz="3000" b="1" dirty="0"/>
          </a:p>
        </p:txBody>
      </p:sp>
      <p:sp>
        <p:nvSpPr>
          <p:cNvPr id="4" name="Retângulo 3"/>
          <p:cNvSpPr/>
          <p:nvPr/>
        </p:nvSpPr>
        <p:spPr>
          <a:xfrm>
            <a:off x="214282" y="4845618"/>
            <a:ext cx="3548600" cy="369332"/>
          </a:xfrm>
          <a:prstGeom prst="rect">
            <a:avLst/>
          </a:prstGeom>
        </p:spPr>
        <p:txBody>
          <a:bodyPr wrap="none">
            <a:spAutoFit/>
          </a:bodyPr>
          <a:lstStyle/>
          <a:p>
            <a:r>
              <a:rPr lang="en-US" b="1" dirty="0" err="1" smtClean="0"/>
              <a:t>Bernardes</a:t>
            </a:r>
            <a:r>
              <a:rPr lang="en-US" b="1" dirty="0" smtClean="0"/>
              <a:t> et al. (unpublished data)</a:t>
            </a:r>
            <a:endParaRPr lang="pt-BR" b="1" dirty="0"/>
          </a:p>
        </p:txBody>
      </p:sp>
      <p:cxnSp>
        <p:nvCxnSpPr>
          <p:cNvPr id="5" name="Conector reto 4"/>
          <p:cNvCxnSpPr/>
          <p:nvPr/>
        </p:nvCxnSpPr>
        <p:spPr>
          <a:xfrm>
            <a:off x="214282" y="1919032"/>
            <a:ext cx="871543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ector reto 6"/>
          <p:cNvCxnSpPr/>
          <p:nvPr/>
        </p:nvCxnSpPr>
        <p:spPr>
          <a:xfrm>
            <a:off x="214282" y="4500570"/>
            <a:ext cx="871543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ector reto 7"/>
          <p:cNvCxnSpPr/>
          <p:nvPr/>
        </p:nvCxnSpPr>
        <p:spPr>
          <a:xfrm flipV="1">
            <a:off x="4786314" y="2370724"/>
            <a:ext cx="4143404" cy="2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p:cNvGraphicFramePr>
            <a:graphicFrameLocks/>
          </p:cNvGraphicFramePr>
          <p:nvPr/>
        </p:nvGraphicFramePr>
        <p:xfrm>
          <a:off x="785786" y="642918"/>
          <a:ext cx="7572428" cy="4643470"/>
        </p:xfrm>
        <a:graphic>
          <a:graphicData uri="http://schemas.openxmlformats.org/drawingml/2006/chart">
            <c:chart xmlns:c="http://schemas.openxmlformats.org/drawingml/2006/chart" xmlns:r="http://schemas.openxmlformats.org/officeDocument/2006/relationships" r:id="rId2"/>
          </a:graphicData>
        </a:graphic>
      </p:graphicFrame>
      <p:sp>
        <p:nvSpPr>
          <p:cNvPr id="3" name="Retângulo 2"/>
          <p:cNvSpPr/>
          <p:nvPr/>
        </p:nvSpPr>
        <p:spPr>
          <a:xfrm>
            <a:off x="1643042" y="5715016"/>
            <a:ext cx="6357982" cy="430887"/>
          </a:xfrm>
          <a:prstGeom prst="rect">
            <a:avLst/>
          </a:prstGeom>
        </p:spPr>
        <p:txBody>
          <a:bodyPr wrap="square">
            <a:spAutoFit/>
          </a:bodyPr>
          <a:lstStyle/>
          <a:p>
            <a:r>
              <a:rPr lang="en-US" sz="2200" b="1" dirty="0" smtClean="0"/>
              <a:t>Effect of the plastic film on DM losses of corn silages</a:t>
            </a:r>
            <a:endParaRPr lang="pt-BR" sz="2200" b="1" dirty="0"/>
          </a:p>
        </p:txBody>
      </p:sp>
      <p:sp>
        <p:nvSpPr>
          <p:cNvPr id="4" name="Retângulo 3"/>
          <p:cNvSpPr/>
          <p:nvPr/>
        </p:nvSpPr>
        <p:spPr>
          <a:xfrm>
            <a:off x="1714480" y="6215082"/>
            <a:ext cx="3485570" cy="369332"/>
          </a:xfrm>
          <a:prstGeom prst="rect">
            <a:avLst/>
          </a:prstGeom>
        </p:spPr>
        <p:txBody>
          <a:bodyPr wrap="none">
            <a:spAutoFit/>
          </a:bodyPr>
          <a:lstStyle/>
          <a:p>
            <a:r>
              <a:rPr lang="en-US" dirty="0" err="1" smtClean="0"/>
              <a:t>Bernardes</a:t>
            </a:r>
            <a:r>
              <a:rPr lang="en-US" dirty="0" smtClean="0"/>
              <a:t> et al. (unpublished data)</a:t>
            </a:r>
            <a:endParaRPr lang="pt-BR" dirty="0"/>
          </a:p>
        </p:txBody>
      </p:sp>
      <p:sp>
        <p:nvSpPr>
          <p:cNvPr id="5" name="CaixaDeTexto 4"/>
          <p:cNvSpPr txBox="1"/>
          <p:nvPr/>
        </p:nvSpPr>
        <p:spPr>
          <a:xfrm>
            <a:off x="2380732" y="2428868"/>
            <a:ext cx="298480" cy="369332"/>
          </a:xfrm>
          <a:prstGeom prst="rect">
            <a:avLst/>
          </a:prstGeom>
          <a:noFill/>
        </p:spPr>
        <p:txBody>
          <a:bodyPr wrap="none" rtlCol="0">
            <a:spAutoFit/>
          </a:bodyPr>
          <a:lstStyle/>
          <a:p>
            <a:r>
              <a:rPr lang="pt-BR" b="1" dirty="0" smtClean="0"/>
              <a:t>a</a:t>
            </a:r>
            <a:endParaRPr lang="pt-BR" b="1" dirty="0"/>
          </a:p>
        </p:txBody>
      </p:sp>
      <p:sp>
        <p:nvSpPr>
          <p:cNvPr id="6" name="CaixaDeTexto 5"/>
          <p:cNvSpPr txBox="1"/>
          <p:nvPr/>
        </p:nvSpPr>
        <p:spPr>
          <a:xfrm>
            <a:off x="4000496" y="1428736"/>
            <a:ext cx="308098" cy="369332"/>
          </a:xfrm>
          <a:prstGeom prst="rect">
            <a:avLst/>
          </a:prstGeom>
          <a:noFill/>
        </p:spPr>
        <p:txBody>
          <a:bodyPr wrap="none" rtlCol="0">
            <a:spAutoFit/>
          </a:bodyPr>
          <a:lstStyle/>
          <a:p>
            <a:r>
              <a:rPr lang="pt-BR" b="1" dirty="0" smtClean="0"/>
              <a:t>b</a:t>
            </a:r>
            <a:endParaRPr lang="pt-BR" b="1" dirty="0"/>
          </a:p>
        </p:txBody>
      </p:sp>
      <p:sp>
        <p:nvSpPr>
          <p:cNvPr id="7" name="CaixaDeTexto 6"/>
          <p:cNvSpPr txBox="1"/>
          <p:nvPr/>
        </p:nvSpPr>
        <p:spPr>
          <a:xfrm>
            <a:off x="5621224" y="1629264"/>
            <a:ext cx="308098" cy="369332"/>
          </a:xfrm>
          <a:prstGeom prst="rect">
            <a:avLst/>
          </a:prstGeom>
          <a:noFill/>
        </p:spPr>
        <p:txBody>
          <a:bodyPr wrap="none" rtlCol="0">
            <a:spAutoFit/>
          </a:bodyPr>
          <a:lstStyle/>
          <a:p>
            <a:r>
              <a:rPr lang="pt-BR" b="1" dirty="0" smtClean="0"/>
              <a:t>b</a:t>
            </a:r>
            <a:endParaRPr lang="pt-BR" b="1" dirty="0"/>
          </a:p>
        </p:txBody>
      </p:sp>
      <p:sp>
        <p:nvSpPr>
          <p:cNvPr id="8" name="CaixaDeTexto 7"/>
          <p:cNvSpPr txBox="1"/>
          <p:nvPr/>
        </p:nvSpPr>
        <p:spPr>
          <a:xfrm>
            <a:off x="7252266" y="1436752"/>
            <a:ext cx="308098" cy="369332"/>
          </a:xfrm>
          <a:prstGeom prst="rect">
            <a:avLst/>
          </a:prstGeom>
          <a:noFill/>
        </p:spPr>
        <p:txBody>
          <a:bodyPr wrap="none" rtlCol="0">
            <a:spAutoFit/>
          </a:bodyPr>
          <a:lstStyle/>
          <a:p>
            <a:r>
              <a:rPr lang="pt-BR" b="1" dirty="0" smtClean="0"/>
              <a:t>b</a:t>
            </a:r>
            <a:endParaRPr lang="pt-BR" b="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71406" y="71414"/>
            <a:ext cx="8715436" cy="1077218"/>
          </a:xfrm>
          <a:prstGeom prst="rect">
            <a:avLst/>
          </a:prstGeom>
          <a:noFill/>
        </p:spPr>
        <p:txBody>
          <a:bodyPr wrap="square" rtlCol="0">
            <a:spAutoFit/>
          </a:bodyPr>
          <a:lstStyle/>
          <a:p>
            <a:pPr algn="just"/>
            <a:r>
              <a:rPr lang="en-US" sz="3200" b="1" dirty="0" smtClean="0"/>
              <a:t>Effects of the material properties on the oxygen permeability of plastic films</a:t>
            </a:r>
            <a:endParaRPr lang="pt-BR" sz="3200" dirty="0"/>
          </a:p>
        </p:txBody>
      </p:sp>
      <p:cxnSp>
        <p:nvCxnSpPr>
          <p:cNvPr id="8" name="Conector reto 7"/>
          <p:cNvCxnSpPr/>
          <p:nvPr/>
        </p:nvCxnSpPr>
        <p:spPr>
          <a:xfrm>
            <a:off x="0" y="1189604"/>
            <a:ext cx="6357950" cy="0"/>
          </a:xfrm>
          <a:prstGeom prst="line">
            <a:avLst/>
          </a:prstGeom>
          <a:ln w="31750" cap="rnd" cmpd="thickThin">
            <a:solidFill>
              <a:srgbClr val="6699FF"/>
            </a:solidFill>
            <a:miter lim="800000"/>
          </a:ln>
          <a:scene3d>
            <a:camera prst="orthographicFront"/>
            <a:lightRig rig="threePt" dir="t"/>
          </a:scene3d>
          <a:sp3d prstMaterial="plastic">
            <a:bevelT/>
            <a:bevelB/>
          </a:sp3d>
        </p:spPr>
        <p:style>
          <a:lnRef idx="1">
            <a:schemeClr val="accent1"/>
          </a:lnRef>
          <a:fillRef idx="0">
            <a:schemeClr val="accent1"/>
          </a:fillRef>
          <a:effectRef idx="0">
            <a:schemeClr val="accent1"/>
          </a:effectRef>
          <a:fontRef idx="minor">
            <a:schemeClr val="tx1"/>
          </a:fontRef>
        </p:style>
      </p:cxnSp>
      <p:sp>
        <p:nvSpPr>
          <p:cNvPr id="5" name="CaixaDeTexto 4"/>
          <p:cNvSpPr txBox="1"/>
          <p:nvPr/>
        </p:nvSpPr>
        <p:spPr>
          <a:xfrm>
            <a:off x="71406" y="1928802"/>
            <a:ext cx="9072594" cy="1414618"/>
          </a:xfrm>
          <a:prstGeom prst="rect">
            <a:avLst/>
          </a:prstGeom>
          <a:noFill/>
        </p:spPr>
        <p:txBody>
          <a:bodyPr wrap="square" rtlCol="0">
            <a:spAutoFit/>
          </a:bodyPr>
          <a:lstStyle/>
          <a:p>
            <a:pPr algn="just">
              <a:lnSpc>
                <a:spcPts val="3500"/>
              </a:lnSpc>
              <a:buFont typeface="Arial" pitchFamily="34" charset="0"/>
              <a:buChar char="•"/>
            </a:pPr>
            <a:r>
              <a:rPr lang="en-US" sz="2600" dirty="0" smtClean="0"/>
              <a:t>The same company has also developed a 45 µm non-UV-stabilized translucent barrier film (</a:t>
            </a:r>
            <a:r>
              <a:rPr lang="en-US" sz="2600" dirty="0" err="1" smtClean="0"/>
              <a:t>Silostop</a:t>
            </a:r>
            <a:r>
              <a:rPr lang="en-US" sz="2600" dirty="0" smtClean="0"/>
              <a:t>® 2-step clear) with similar oxygen permeability characteristics as their </a:t>
            </a:r>
            <a:r>
              <a:rPr lang="en-US" sz="2600" dirty="0" err="1" smtClean="0"/>
              <a:t>Silostop</a:t>
            </a:r>
            <a:r>
              <a:rPr lang="en-US" sz="2600" dirty="0" smtClean="0"/>
              <a:t> 1-step</a:t>
            </a:r>
            <a:endParaRPr lang="en-US" sz="2600" b="1" dirty="0" smtClean="0">
              <a:effectLst>
                <a:outerShdw blurRad="38100" dist="38100" dir="2700000" algn="tl">
                  <a:srgbClr val="000000">
                    <a:alpha val="43137"/>
                  </a:srgbClr>
                </a:outerShdw>
              </a:effectLst>
            </a:endParaRPr>
          </a:p>
        </p:txBody>
      </p:sp>
      <p:sp>
        <p:nvSpPr>
          <p:cNvPr id="7" name="Retângulo 6"/>
          <p:cNvSpPr/>
          <p:nvPr/>
        </p:nvSpPr>
        <p:spPr>
          <a:xfrm>
            <a:off x="71406" y="4286256"/>
            <a:ext cx="9072594" cy="1414618"/>
          </a:xfrm>
          <a:prstGeom prst="rect">
            <a:avLst/>
          </a:prstGeom>
        </p:spPr>
        <p:txBody>
          <a:bodyPr wrap="square">
            <a:spAutoFit/>
          </a:bodyPr>
          <a:lstStyle/>
          <a:p>
            <a:pPr algn="just">
              <a:lnSpc>
                <a:spcPts val="3500"/>
              </a:lnSpc>
              <a:buFont typeface="Arial" pitchFamily="34" charset="0"/>
              <a:buChar char="•"/>
            </a:pPr>
            <a:r>
              <a:rPr lang="en-US" sz="2600" dirty="0" smtClean="0"/>
              <a:t>Usually, the </a:t>
            </a:r>
            <a:r>
              <a:rPr lang="en-US" sz="2600" dirty="0" err="1" smtClean="0"/>
              <a:t>Silostop</a:t>
            </a:r>
            <a:r>
              <a:rPr lang="en-US" sz="2600" dirty="0" smtClean="0"/>
              <a:t>® 2-step is used in combination with a protective tarpaulin, but in Brazil studies have been tested in combination with a polyethylene sheet (black or black-on-white)</a:t>
            </a:r>
            <a:endParaRPr lang="pt-BR" sz="26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IMGP0388.JPG"/>
          <p:cNvPicPr>
            <a:picLocks noChangeAspect="1"/>
          </p:cNvPicPr>
          <p:nvPr/>
        </p:nvPicPr>
        <p:blipFill>
          <a:blip r:embed="rId2" cstate="print"/>
          <a:stretch>
            <a:fillRect/>
          </a:stretch>
        </p:blipFill>
        <p:spPr>
          <a:xfrm>
            <a:off x="0" y="0"/>
            <a:ext cx="9144000" cy="6858000"/>
          </a:xfrm>
          <a:prstGeom prst="rect">
            <a:avLst/>
          </a:prstGeom>
        </p:spPr>
      </p:pic>
      <p:pic>
        <p:nvPicPr>
          <p:cNvPr id="3" name="Imagem 2" descr="IMGP1451.JPG"/>
          <p:cNvPicPr>
            <a:picLocks noChangeAspect="1"/>
          </p:cNvPicPr>
          <p:nvPr/>
        </p:nvPicPr>
        <p:blipFill>
          <a:blip r:embed="rId3" cstate="print"/>
          <a:srcRect l="10937" t="10938" r="1172" b="2799"/>
          <a:stretch>
            <a:fillRect/>
          </a:stretch>
        </p:blipFill>
        <p:spPr>
          <a:xfrm>
            <a:off x="5747357" y="4357694"/>
            <a:ext cx="3396642" cy="2500306"/>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metodo tedesco 2.JPG"/>
          <p:cNvPicPr>
            <a:picLocks noChangeAspect="1"/>
          </p:cNvPicPr>
          <p:nvPr/>
        </p:nvPicPr>
        <p:blipFill>
          <a:blip r:embed="rId2" cstate="print"/>
          <a:srcRect r="8475" b="7345"/>
          <a:stretch>
            <a:fillRect/>
          </a:stretch>
        </p:blipFill>
        <p:spPr>
          <a:xfrm>
            <a:off x="0" y="-1"/>
            <a:ext cx="9144000" cy="6834213"/>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71406" y="142852"/>
            <a:ext cx="8929750" cy="1169551"/>
          </a:xfrm>
          <a:prstGeom prst="rect">
            <a:avLst/>
          </a:prstGeom>
          <a:noFill/>
        </p:spPr>
        <p:txBody>
          <a:bodyPr wrap="square" rtlCol="0">
            <a:spAutoFit/>
          </a:bodyPr>
          <a:lstStyle/>
          <a:p>
            <a:r>
              <a:rPr lang="en-US" sz="3500" b="1" dirty="0" smtClean="0">
                <a:effectLst>
                  <a:outerShdw blurRad="38100" dist="38100" dir="2700000" algn="tl">
                    <a:srgbClr val="000000">
                      <a:alpha val="43137"/>
                    </a:srgbClr>
                  </a:outerShdw>
                </a:effectLst>
              </a:rPr>
              <a:t>Livestock farms can store silage in various ways </a:t>
            </a:r>
          </a:p>
          <a:p>
            <a:endParaRPr lang="en-US" sz="3500" b="1" dirty="0">
              <a:effectLst>
                <a:outerShdw blurRad="38100" dist="38100" dir="2700000" algn="tl">
                  <a:srgbClr val="000000">
                    <a:alpha val="43137"/>
                  </a:srgbClr>
                </a:outerShdw>
              </a:effectLst>
            </a:endParaRPr>
          </a:p>
        </p:txBody>
      </p:sp>
      <p:cxnSp>
        <p:nvCxnSpPr>
          <p:cNvPr id="8" name="Conector reto 7"/>
          <p:cNvCxnSpPr/>
          <p:nvPr/>
        </p:nvCxnSpPr>
        <p:spPr>
          <a:xfrm>
            <a:off x="12032" y="857232"/>
            <a:ext cx="6357950" cy="0"/>
          </a:xfrm>
          <a:prstGeom prst="line">
            <a:avLst/>
          </a:prstGeom>
          <a:ln w="31750" cap="rnd" cmpd="thickThin">
            <a:solidFill>
              <a:srgbClr val="6699FF"/>
            </a:solidFill>
            <a:miter lim="800000"/>
          </a:ln>
          <a:scene3d>
            <a:camera prst="orthographicFront"/>
            <a:lightRig rig="threePt" dir="t"/>
          </a:scene3d>
          <a:sp3d prstMaterial="plastic">
            <a:bevelT/>
            <a:bevelB/>
          </a:sp3d>
        </p:spPr>
        <p:style>
          <a:lnRef idx="1">
            <a:schemeClr val="accent1"/>
          </a:lnRef>
          <a:fillRef idx="0">
            <a:schemeClr val="accent1"/>
          </a:fillRef>
          <a:effectRef idx="0">
            <a:schemeClr val="accent1"/>
          </a:effectRef>
          <a:fontRef idx="minor">
            <a:schemeClr val="tx1"/>
          </a:fontRef>
        </p:style>
      </p:cxnSp>
      <p:pic>
        <p:nvPicPr>
          <p:cNvPr id="5" name="Imagem 4" descr="DSC00133.JPG"/>
          <p:cNvPicPr>
            <a:picLocks noChangeAspect="1"/>
          </p:cNvPicPr>
          <p:nvPr/>
        </p:nvPicPr>
        <p:blipFill>
          <a:blip r:embed="rId2" cstate="print"/>
          <a:stretch>
            <a:fillRect/>
          </a:stretch>
        </p:blipFill>
        <p:spPr>
          <a:xfrm>
            <a:off x="-32" y="1000084"/>
            <a:ext cx="9144032" cy="5857916"/>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IMGP1453.JPG"/>
          <p:cNvPicPr>
            <a:picLocks noChangeAspect="1"/>
          </p:cNvPicPr>
          <p:nvPr/>
        </p:nvPicPr>
        <p:blipFill>
          <a:blip r:embed="rId2" cstate="print"/>
          <a:srcRect l="4834" b="9310"/>
          <a:stretch>
            <a:fillRect/>
          </a:stretch>
        </p:blipFill>
        <p:spPr>
          <a:xfrm>
            <a:off x="0" y="903098"/>
            <a:ext cx="4857752" cy="3471959"/>
          </a:xfrm>
          <a:prstGeom prst="roundRect">
            <a:avLst/>
          </a:prstGeom>
        </p:spPr>
      </p:pic>
      <p:sp>
        <p:nvSpPr>
          <p:cNvPr id="3" name="Retângulo 2"/>
          <p:cNvSpPr/>
          <p:nvPr/>
        </p:nvSpPr>
        <p:spPr>
          <a:xfrm>
            <a:off x="71406" y="34564"/>
            <a:ext cx="9072594" cy="723275"/>
          </a:xfrm>
          <a:prstGeom prst="rect">
            <a:avLst/>
          </a:prstGeom>
        </p:spPr>
        <p:txBody>
          <a:bodyPr wrap="square">
            <a:spAutoFit/>
          </a:bodyPr>
          <a:lstStyle/>
          <a:p>
            <a:pPr algn="just"/>
            <a:r>
              <a:rPr lang="en-US" sz="2050" b="1" dirty="0" smtClean="0"/>
              <a:t>From 2006 to 2009, the top of corn silage from six commercial stack silos was sampled (</a:t>
            </a:r>
            <a:r>
              <a:rPr lang="en-US" sz="2050" b="1" dirty="0" err="1" smtClean="0"/>
              <a:t>Bernardes</a:t>
            </a:r>
            <a:r>
              <a:rPr lang="en-US" sz="2050" b="1" dirty="0" smtClean="0"/>
              <a:t> et al., 2009; Basso et al., 2009; Basso et al., unpublished data)</a:t>
            </a:r>
            <a:endParaRPr lang="pt-BR" sz="2050" b="1" dirty="0"/>
          </a:p>
        </p:txBody>
      </p:sp>
      <p:pic>
        <p:nvPicPr>
          <p:cNvPr id="4" name="Imagem 3" descr="IMGP1505.JPG"/>
          <p:cNvPicPr>
            <a:picLocks noChangeAspect="1"/>
          </p:cNvPicPr>
          <p:nvPr/>
        </p:nvPicPr>
        <p:blipFill>
          <a:blip r:embed="rId3" cstate="print"/>
          <a:stretch>
            <a:fillRect/>
          </a:stretch>
        </p:blipFill>
        <p:spPr>
          <a:xfrm>
            <a:off x="4720632" y="3540474"/>
            <a:ext cx="4423400" cy="3317550"/>
          </a:xfrm>
          <a:prstGeom prst="round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IMGP0197.JPG"/>
          <p:cNvPicPr>
            <a:picLocks noChangeAspect="1"/>
          </p:cNvPicPr>
          <p:nvPr/>
        </p:nvPicPr>
        <p:blipFill>
          <a:blip r:embed="rId2" cstate="print"/>
          <a:srcRect l="9716" t="1172" r="4833" b="25586"/>
          <a:stretch>
            <a:fillRect/>
          </a:stretch>
        </p:blipFill>
        <p:spPr>
          <a:xfrm>
            <a:off x="0" y="0"/>
            <a:ext cx="5111748" cy="3286124"/>
          </a:xfrm>
          <a:prstGeom prst="roundRect">
            <a:avLst/>
          </a:prstGeom>
        </p:spPr>
      </p:pic>
      <p:pic>
        <p:nvPicPr>
          <p:cNvPr id="3" name="Imagem 2" descr="IMGP1468.JPG"/>
          <p:cNvPicPr>
            <a:picLocks noChangeAspect="1"/>
          </p:cNvPicPr>
          <p:nvPr/>
        </p:nvPicPr>
        <p:blipFill>
          <a:blip r:embed="rId3" cstate="print"/>
          <a:stretch>
            <a:fillRect/>
          </a:stretch>
        </p:blipFill>
        <p:spPr>
          <a:xfrm>
            <a:off x="4286248" y="3214687"/>
            <a:ext cx="4857752" cy="3643314"/>
          </a:xfrm>
          <a:prstGeom prst="roundRect">
            <a:avLst/>
          </a:prstGeom>
        </p:spPr>
      </p:pic>
      <p:sp>
        <p:nvSpPr>
          <p:cNvPr id="4" name="CaixaDeTexto 3"/>
          <p:cNvSpPr txBox="1"/>
          <p:nvPr/>
        </p:nvSpPr>
        <p:spPr>
          <a:xfrm>
            <a:off x="2786050" y="5072074"/>
            <a:ext cx="1428596" cy="461665"/>
          </a:xfrm>
          <a:prstGeom prst="rect">
            <a:avLst/>
          </a:prstGeom>
          <a:noFill/>
        </p:spPr>
        <p:txBody>
          <a:bodyPr wrap="none" rtlCol="0">
            <a:spAutoFit/>
          </a:bodyPr>
          <a:lstStyle/>
          <a:p>
            <a:r>
              <a:rPr lang="pt-BR" sz="2400" b="1" dirty="0" smtClean="0"/>
              <a:t>Black </a:t>
            </a:r>
            <a:r>
              <a:rPr lang="pt-BR" sz="2400" b="1" dirty="0" err="1" smtClean="0"/>
              <a:t>film</a:t>
            </a:r>
            <a:endParaRPr lang="pt-BR" sz="2400" b="1" dirty="0"/>
          </a:p>
        </p:txBody>
      </p:sp>
      <p:sp>
        <p:nvSpPr>
          <p:cNvPr id="5" name="CaixaDeTexto 4"/>
          <p:cNvSpPr txBox="1"/>
          <p:nvPr/>
        </p:nvSpPr>
        <p:spPr>
          <a:xfrm>
            <a:off x="5143504" y="1357298"/>
            <a:ext cx="2676758" cy="461665"/>
          </a:xfrm>
          <a:prstGeom prst="rect">
            <a:avLst/>
          </a:prstGeom>
          <a:noFill/>
        </p:spPr>
        <p:txBody>
          <a:bodyPr wrap="none" rtlCol="0">
            <a:spAutoFit/>
          </a:bodyPr>
          <a:lstStyle/>
          <a:p>
            <a:r>
              <a:rPr lang="pt-BR" sz="2400" b="1" dirty="0" err="1" smtClean="0"/>
              <a:t>Black-on-white</a:t>
            </a:r>
            <a:r>
              <a:rPr lang="pt-BR" sz="2400" b="1" dirty="0" smtClean="0"/>
              <a:t> </a:t>
            </a:r>
            <a:r>
              <a:rPr lang="pt-BR" sz="2400" b="1" dirty="0" err="1" smtClean="0"/>
              <a:t>film</a:t>
            </a:r>
            <a:endParaRPr lang="pt-BR" sz="2400" b="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experimento mestrado 116.jpg"/>
          <p:cNvPicPr>
            <a:picLocks noChangeAspect="1"/>
          </p:cNvPicPr>
          <p:nvPr/>
        </p:nvPicPr>
        <p:blipFill>
          <a:blip r:embed="rId2" cstate="print"/>
          <a:srcRect l="4956" r="8251" b="20704"/>
          <a:stretch>
            <a:fillRect/>
          </a:stretch>
        </p:blipFill>
        <p:spPr>
          <a:xfrm>
            <a:off x="0" y="0"/>
            <a:ext cx="9131968" cy="6870032"/>
          </a:xfrm>
          <a:prstGeom prst="rect">
            <a:avLst/>
          </a:prstGeom>
          <a:ln>
            <a:solidFill>
              <a:schemeClr val="accent1"/>
            </a:solidFill>
          </a:ln>
        </p:spPr>
      </p:pic>
      <p:sp>
        <p:nvSpPr>
          <p:cNvPr id="3" name="Forma livre 2"/>
          <p:cNvSpPr/>
          <p:nvPr/>
        </p:nvSpPr>
        <p:spPr>
          <a:xfrm>
            <a:off x="180474" y="3609476"/>
            <a:ext cx="4259179" cy="1816768"/>
          </a:xfrm>
          <a:custGeom>
            <a:avLst/>
            <a:gdLst>
              <a:gd name="connsiteX0" fmla="*/ 4259179 w 4259179"/>
              <a:gd name="connsiteY0" fmla="*/ 194511 h 2011279"/>
              <a:gd name="connsiteX1" fmla="*/ 1876926 w 4259179"/>
              <a:gd name="connsiteY1" fmla="*/ 302795 h 2011279"/>
              <a:gd name="connsiteX2" fmla="*/ 0 w 4259179"/>
              <a:gd name="connsiteY2" fmla="*/ 2011279 h 2011279"/>
              <a:gd name="connsiteX0" fmla="*/ 4259179 w 4259179"/>
              <a:gd name="connsiteY0" fmla="*/ 184860 h 2001628"/>
              <a:gd name="connsiteX1" fmla="*/ 2819890 w 4259179"/>
              <a:gd name="connsiteY1" fmla="*/ 242763 h 2001628"/>
              <a:gd name="connsiteX2" fmla="*/ 1876926 w 4259179"/>
              <a:gd name="connsiteY2" fmla="*/ 293144 h 2001628"/>
              <a:gd name="connsiteX3" fmla="*/ 0 w 4259179"/>
              <a:gd name="connsiteY3" fmla="*/ 2001628 h 2001628"/>
              <a:gd name="connsiteX0" fmla="*/ 4259179 w 4259179"/>
              <a:gd name="connsiteY0" fmla="*/ 92366 h 1909134"/>
              <a:gd name="connsiteX1" fmla="*/ 2819890 w 4259179"/>
              <a:gd name="connsiteY1" fmla="*/ 150269 h 1909134"/>
              <a:gd name="connsiteX2" fmla="*/ 1891196 w 4259179"/>
              <a:gd name="connsiteY2" fmla="*/ 293144 h 1909134"/>
              <a:gd name="connsiteX3" fmla="*/ 0 w 4259179"/>
              <a:gd name="connsiteY3" fmla="*/ 1909134 h 1909134"/>
              <a:gd name="connsiteX0" fmla="*/ 4259179 w 4259179"/>
              <a:gd name="connsiteY0" fmla="*/ 12032 h 1828800"/>
              <a:gd name="connsiteX1" fmla="*/ 2819890 w 4259179"/>
              <a:gd name="connsiteY1" fmla="*/ 69935 h 1828800"/>
              <a:gd name="connsiteX2" fmla="*/ 1891196 w 4259179"/>
              <a:gd name="connsiteY2" fmla="*/ 212810 h 1828800"/>
              <a:gd name="connsiteX3" fmla="*/ 1176816 w 4259179"/>
              <a:gd name="connsiteY3" fmla="*/ 784314 h 1828800"/>
              <a:gd name="connsiteX4" fmla="*/ 0 w 4259179"/>
              <a:gd name="connsiteY4" fmla="*/ 1828800 h 1828800"/>
              <a:gd name="connsiteX0" fmla="*/ 4259179 w 4259179"/>
              <a:gd name="connsiteY0" fmla="*/ 0 h 1816768"/>
              <a:gd name="connsiteX1" fmla="*/ 3605708 w 4259179"/>
              <a:gd name="connsiteY1" fmla="*/ 57902 h 1816768"/>
              <a:gd name="connsiteX2" fmla="*/ 2819890 w 4259179"/>
              <a:gd name="connsiteY2" fmla="*/ 57903 h 1816768"/>
              <a:gd name="connsiteX3" fmla="*/ 1891196 w 4259179"/>
              <a:gd name="connsiteY3" fmla="*/ 200778 h 1816768"/>
              <a:gd name="connsiteX4" fmla="*/ 1176816 w 4259179"/>
              <a:gd name="connsiteY4" fmla="*/ 772282 h 1816768"/>
              <a:gd name="connsiteX5" fmla="*/ 0 w 4259179"/>
              <a:gd name="connsiteY5" fmla="*/ 1816768 h 1816768"/>
              <a:gd name="connsiteX0" fmla="*/ 4259179 w 4259179"/>
              <a:gd name="connsiteY0" fmla="*/ 0 h 1816768"/>
              <a:gd name="connsiteX1" fmla="*/ 3605708 w 4259179"/>
              <a:gd name="connsiteY1" fmla="*/ 129340 h 1816768"/>
              <a:gd name="connsiteX2" fmla="*/ 2819890 w 4259179"/>
              <a:gd name="connsiteY2" fmla="*/ 57903 h 1816768"/>
              <a:gd name="connsiteX3" fmla="*/ 1891196 w 4259179"/>
              <a:gd name="connsiteY3" fmla="*/ 200778 h 1816768"/>
              <a:gd name="connsiteX4" fmla="*/ 1176816 w 4259179"/>
              <a:gd name="connsiteY4" fmla="*/ 772282 h 1816768"/>
              <a:gd name="connsiteX5" fmla="*/ 0 w 4259179"/>
              <a:gd name="connsiteY5" fmla="*/ 1816768 h 181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179" h="1816768">
                <a:moveTo>
                  <a:pt x="4259179" y="0"/>
                </a:moveTo>
                <a:cubicBezTo>
                  <a:pt x="4150895" y="2005"/>
                  <a:pt x="3845590" y="119689"/>
                  <a:pt x="3605708" y="129340"/>
                </a:cubicBezTo>
                <a:cubicBezTo>
                  <a:pt x="3365826" y="138991"/>
                  <a:pt x="3105642" y="45997"/>
                  <a:pt x="2819890" y="57903"/>
                </a:cubicBezTo>
                <a:cubicBezTo>
                  <a:pt x="2534138" y="69809"/>
                  <a:pt x="2165042" y="81715"/>
                  <a:pt x="1891196" y="200778"/>
                </a:cubicBezTo>
                <a:cubicBezTo>
                  <a:pt x="1617350" y="319841"/>
                  <a:pt x="1492015" y="502950"/>
                  <a:pt x="1176816" y="772282"/>
                </a:cubicBezTo>
                <a:cubicBezTo>
                  <a:pt x="861617" y="1041614"/>
                  <a:pt x="184484" y="1638299"/>
                  <a:pt x="0" y="1816768"/>
                </a:cubicBezTo>
              </a:path>
            </a:pathLst>
          </a:custGeom>
          <a:ln w="44450">
            <a:solidFill>
              <a:srgbClr val="FFFF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4" name="Retângulo 3"/>
          <p:cNvSpPr/>
          <p:nvPr/>
        </p:nvSpPr>
        <p:spPr>
          <a:xfrm>
            <a:off x="71406" y="-12810"/>
            <a:ext cx="9072594" cy="810478"/>
          </a:xfrm>
          <a:prstGeom prst="rect">
            <a:avLst/>
          </a:prstGeom>
        </p:spPr>
        <p:txBody>
          <a:bodyPr wrap="square">
            <a:spAutoFit/>
          </a:bodyPr>
          <a:lstStyle/>
          <a:p>
            <a:pPr algn="just">
              <a:lnSpc>
                <a:spcPts val="2800"/>
              </a:lnSpc>
              <a:buFont typeface="Arial" pitchFamily="34" charset="0"/>
              <a:buChar char="•"/>
            </a:pPr>
            <a:r>
              <a:rPr lang="en-US" sz="2000" b="1" dirty="0" smtClean="0">
                <a:solidFill>
                  <a:srgbClr val="000099"/>
                </a:solidFill>
              </a:rPr>
              <a:t>The OB film slightly reduced the occurrence of spoilage microorganisms and improved fermentation profile in corn silages at peripheral areas;</a:t>
            </a:r>
          </a:p>
        </p:txBody>
      </p:sp>
      <p:sp>
        <p:nvSpPr>
          <p:cNvPr id="5" name="Retângulo 4"/>
          <p:cNvSpPr/>
          <p:nvPr/>
        </p:nvSpPr>
        <p:spPr>
          <a:xfrm>
            <a:off x="71406" y="689538"/>
            <a:ext cx="9072594" cy="429348"/>
          </a:xfrm>
          <a:prstGeom prst="rect">
            <a:avLst/>
          </a:prstGeom>
        </p:spPr>
        <p:txBody>
          <a:bodyPr wrap="square">
            <a:spAutoFit/>
          </a:bodyPr>
          <a:lstStyle/>
          <a:p>
            <a:pPr algn="just">
              <a:lnSpc>
                <a:spcPts val="2800"/>
              </a:lnSpc>
              <a:buFont typeface="Arial" pitchFamily="34" charset="0"/>
              <a:buChar char="•"/>
            </a:pPr>
            <a:r>
              <a:rPr lang="en-US" sz="2000" b="1" dirty="0" smtClean="0">
                <a:solidFill>
                  <a:srgbClr val="000099"/>
                </a:solidFill>
              </a:rPr>
              <a:t>All silos covered with OB film showed negligible visible mould;</a:t>
            </a:r>
          </a:p>
        </p:txBody>
      </p:sp>
      <p:sp>
        <p:nvSpPr>
          <p:cNvPr id="6" name="Retângulo 5"/>
          <p:cNvSpPr/>
          <p:nvPr/>
        </p:nvSpPr>
        <p:spPr>
          <a:xfrm>
            <a:off x="71406" y="1023418"/>
            <a:ext cx="9072594" cy="429348"/>
          </a:xfrm>
          <a:prstGeom prst="rect">
            <a:avLst/>
          </a:prstGeom>
        </p:spPr>
        <p:txBody>
          <a:bodyPr wrap="square">
            <a:spAutoFit/>
          </a:bodyPr>
          <a:lstStyle/>
          <a:p>
            <a:pPr algn="just">
              <a:lnSpc>
                <a:spcPts val="2800"/>
              </a:lnSpc>
              <a:buFont typeface="Arial" pitchFamily="34" charset="0"/>
              <a:buChar char="•"/>
            </a:pPr>
            <a:r>
              <a:rPr lang="en-US" sz="2000" b="1" dirty="0" smtClean="0">
                <a:solidFill>
                  <a:srgbClr val="000099"/>
                </a:solidFill>
              </a:rPr>
              <a:t>Four of the stacks had surface waste when were covered with PE film. </a:t>
            </a:r>
            <a:endParaRPr lang="pt-BR" sz="2000" b="1" dirty="0">
              <a:solidFill>
                <a:srgbClr val="000099"/>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upo 14"/>
          <p:cNvGrpSpPr/>
          <p:nvPr/>
        </p:nvGrpSpPr>
        <p:grpSpPr>
          <a:xfrm>
            <a:off x="71406" y="1428736"/>
            <a:ext cx="9072594" cy="3214710"/>
            <a:chOff x="425082" y="1928802"/>
            <a:chExt cx="8459755" cy="2731487"/>
          </a:xfrm>
        </p:grpSpPr>
        <p:pic>
          <p:nvPicPr>
            <p:cNvPr id="3" name="Imagem 2" descr="imagem silo 181009.bmp"/>
            <p:cNvPicPr>
              <a:picLocks noChangeAspect="1"/>
            </p:cNvPicPr>
            <p:nvPr/>
          </p:nvPicPr>
          <p:blipFill>
            <a:blip r:embed="rId2" cstate="print"/>
            <a:srcRect l="8849" t="19490" r="8348" b="14178"/>
            <a:stretch>
              <a:fillRect/>
            </a:stretch>
          </p:blipFill>
          <p:spPr>
            <a:xfrm>
              <a:off x="425082" y="1928802"/>
              <a:ext cx="8436999" cy="2731487"/>
            </a:xfrm>
            <a:prstGeom prst="rect">
              <a:avLst/>
            </a:prstGeom>
            <a:solidFill>
              <a:srgbClr val="000096"/>
            </a:solidFill>
          </p:spPr>
        </p:pic>
        <p:sp>
          <p:nvSpPr>
            <p:cNvPr id="5" name="Forma livre 4"/>
            <p:cNvSpPr/>
            <p:nvPr/>
          </p:nvSpPr>
          <p:spPr>
            <a:xfrm>
              <a:off x="465685" y="2086828"/>
              <a:ext cx="8292754" cy="2054627"/>
            </a:xfrm>
            <a:custGeom>
              <a:avLst/>
              <a:gdLst>
                <a:gd name="connsiteX0" fmla="*/ 0 w 7405352"/>
                <a:gd name="connsiteY0" fmla="*/ 1742941 h 1768699"/>
                <a:gd name="connsiteX1" fmla="*/ 3387144 w 7405352"/>
                <a:gd name="connsiteY1" fmla="*/ 4293 h 1768699"/>
                <a:gd name="connsiteX2" fmla="*/ 7405352 w 7405352"/>
                <a:gd name="connsiteY2" fmla="*/ 1768699 h 1768699"/>
                <a:gd name="connsiteX0" fmla="*/ 0 w 7451814"/>
                <a:gd name="connsiteY0" fmla="*/ 1757162 h 1765855"/>
                <a:gd name="connsiteX1" fmla="*/ 3433606 w 7451814"/>
                <a:gd name="connsiteY1" fmla="*/ 1449 h 1765855"/>
                <a:gd name="connsiteX2" fmla="*/ 7451814 w 7451814"/>
                <a:gd name="connsiteY2" fmla="*/ 1765855 h 1765855"/>
                <a:gd name="connsiteX0" fmla="*/ 0 w 7452598"/>
                <a:gd name="connsiteY0" fmla="*/ 1759879 h 1759879"/>
                <a:gd name="connsiteX1" fmla="*/ 3433606 w 7452598"/>
                <a:gd name="connsiteY1" fmla="*/ 4166 h 1759879"/>
                <a:gd name="connsiteX2" fmla="*/ 7452598 w 7452598"/>
                <a:gd name="connsiteY2" fmla="*/ 1734884 h 1759879"/>
              </a:gdLst>
              <a:ahLst/>
              <a:cxnLst>
                <a:cxn ang="0">
                  <a:pos x="connsiteX0" y="connsiteY0"/>
                </a:cxn>
                <a:cxn ang="0">
                  <a:pos x="connsiteX1" y="connsiteY1"/>
                </a:cxn>
                <a:cxn ang="0">
                  <a:pos x="connsiteX2" y="connsiteY2"/>
                </a:cxn>
              </a:cxnLst>
              <a:rect l="l" t="t" r="r" b="b"/>
              <a:pathLst>
                <a:path w="7452598" h="1759879">
                  <a:moveTo>
                    <a:pt x="0" y="1759879"/>
                  </a:moveTo>
                  <a:cubicBezTo>
                    <a:pt x="1076459" y="888408"/>
                    <a:pt x="2191506" y="8332"/>
                    <a:pt x="3433606" y="4166"/>
                  </a:cubicBezTo>
                  <a:cubicBezTo>
                    <a:pt x="4675706" y="0"/>
                    <a:pt x="6787190" y="1440816"/>
                    <a:pt x="7452598" y="1734884"/>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6" name="CaixaDeTexto 5"/>
            <p:cNvSpPr txBox="1"/>
            <p:nvPr/>
          </p:nvSpPr>
          <p:spPr>
            <a:xfrm>
              <a:off x="547659" y="4162016"/>
              <a:ext cx="393056" cy="315060"/>
            </a:xfrm>
            <a:prstGeom prst="rect">
              <a:avLst/>
            </a:prstGeom>
            <a:solidFill>
              <a:schemeClr val="bg1"/>
            </a:solidFill>
          </p:spPr>
          <p:txBody>
            <a:bodyPr wrap="square" rtlCol="0">
              <a:spAutoFit/>
            </a:bodyPr>
            <a:lstStyle/>
            <a:p>
              <a:r>
                <a:rPr lang="pt-BR" sz="1600" b="1" dirty="0" smtClean="0"/>
                <a:t>42</a:t>
              </a:r>
              <a:endParaRPr lang="pt-BR" sz="1600" b="1" dirty="0"/>
            </a:p>
          </p:txBody>
        </p:sp>
        <p:sp>
          <p:nvSpPr>
            <p:cNvPr id="7" name="CaixaDeTexto 6"/>
            <p:cNvSpPr txBox="1"/>
            <p:nvPr/>
          </p:nvSpPr>
          <p:spPr>
            <a:xfrm>
              <a:off x="1535738" y="4152491"/>
              <a:ext cx="393056" cy="315060"/>
            </a:xfrm>
            <a:prstGeom prst="rect">
              <a:avLst/>
            </a:prstGeom>
            <a:solidFill>
              <a:schemeClr val="bg1"/>
            </a:solidFill>
          </p:spPr>
          <p:txBody>
            <a:bodyPr wrap="square" rtlCol="0">
              <a:spAutoFit/>
            </a:bodyPr>
            <a:lstStyle/>
            <a:p>
              <a:r>
                <a:rPr lang="pt-BR" sz="1600" b="1" dirty="0" smtClean="0"/>
                <a:t>40</a:t>
              </a:r>
              <a:endParaRPr lang="pt-BR" sz="1600" b="1" dirty="0"/>
            </a:p>
          </p:txBody>
        </p:sp>
        <p:sp>
          <p:nvSpPr>
            <p:cNvPr id="8" name="CaixaDeTexto 7"/>
            <p:cNvSpPr txBox="1"/>
            <p:nvPr/>
          </p:nvSpPr>
          <p:spPr>
            <a:xfrm>
              <a:off x="2554920" y="4143380"/>
              <a:ext cx="393056" cy="315060"/>
            </a:xfrm>
            <a:prstGeom prst="rect">
              <a:avLst/>
            </a:prstGeom>
            <a:solidFill>
              <a:schemeClr val="bg1"/>
            </a:solidFill>
          </p:spPr>
          <p:txBody>
            <a:bodyPr wrap="square" rtlCol="0">
              <a:spAutoFit/>
            </a:bodyPr>
            <a:lstStyle/>
            <a:p>
              <a:r>
                <a:rPr lang="pt-BR" sz="1600" b="1" dirty="0" smtClean="0"/>
                <a:t>38</a:t>
              </a:r>
              <a:endParaRPr lang="pt-BR" sz="1600" b="1" dirty="0"/>
            </a:p>
          </p:txBody>
        </p:sp>
        <p:sp>
          <p:nvSpPr>
            <p:cNvPr id="9" name="CaixaDeTexto 8"/>
            <p:cNvSpPr txBox="1"/>
            <p:nvPr/>
          </p:nvSpPr>
          <p:spPr>
            <a:xfrm>
              <a:off x="3564577" y="4152491"/>
              <a:ext cx="393056" cy="315060"/>
            </a:xfrm>
            <a:prstGeom prst="rect">
              <a:avLst/>
            </a:prstGeom>
            <a:solidFill>
              <a:schemeClr val="bg1"/>
            </a:solidFill>
          </p:spPr>
          <p:txBody>
            <a:bodyPr wrap="square" rtlCol="0">
              <a:spAutoFit/>
            </a:bodyPr>
            <a:lstStyle/>
            <a:p>
              <a:r>
                <a:rPr lang="pt-BR" sz="1600" b="1" dirty="0" smtClean="0"/>
                <a:t>36</a:t>
              </a:r>
              <a:endParaRPr lang="pt-BR" sz="1600" b="1" dirty="0"/>
            </a:p>
          </p:txBody>
        </p:sp>
        <p:sp>
          <p:nvSpPr>
            <p:cNvPr id="10" name="CaixaDeTexto 9"/>
            <p:cNvSpPr txBox="1"/>
            <p:nvPr/>
          </p:nvSpPr>
          <p:spPr>
            <a:xfrm>
              <a:off x="8313333" y="4152491"/>
              <a:ext cx="571504" cy="315060"/>
            </a:xfrm>
            <a:prstGeom prst="rect">
              <a:avLst/>
            </a:prstGeom>
            <a:solidFill>
              <a:schemeClr val="bg1"/>
            </a:solidFill>
          </p:spPr>
          <p:txBody>
            <a:bodyPr wrap="square" rtlCol="0">
              <a:spAutoFit/>
            </a:bodyPr>
            <a:lstStyle/>
            <a:p>
              <a:r>
                <a:rPr lang="pt-BR" sz="1600" b="1" dirty="0" smtClean="0"/>
                <a:t>26</a:t>
              </a:r>
              <a:r>
                <a:rPr lang="pt-BR" sz="1600" b="1" baseline="30000" dirty="0" smtClean="0"/>
                <a:t>0</a:t>
              </a:r>
              <a:r>
                <a:rPr lang="pt-BR" sz="1600" b="1" dirty="0" smtClean="0"/>
                <a:t>C</a:t>
              </a:r>
              <a:endParaRPr lang="pt-BR" sz="1600" b="1" dirty="0"/>
            </a:p>
          </p:txBody>
        </p:sp>
        <p:sp>
          <p:nvSpPr>
            <p:cNvPr id="11" name="CaixaDeTexto 10"/>
            <p:cNvSpPr txBox="1"/>
            <p:nvPr/>
          </p:nvSpPr>
          <p:spPr>
            <a:xfrm>
              <a:off x="7591446" y="4162016"/>
              <a:ext cx="393056" cy="315060"/>
            </a:xfrm>
            <a:prstGeom prst="rect">
              <a:avLst/>
            </a:prstGeom>
            <a:solidFill>
              <a:schemeClr val="bg1"/>
            </a:solidFill>
          </p:spPr>
          <p:txBody>
            <a:bodyPr wrap="square" rtlCol="0">
              <a:spAutoFit/>
            </a:bodyPr>
            <a:lstStyle/>
            <a:p>
              <a:r>
                <a:rPr lang="pt-BR" sz="1600" b="1" dirty="0" smtClean="0"/>
                <a:t>28</a:t>
              </a:r>
              <a:endParaRPr lang="pt-BR" sz="1600" b="1" dirty="0"/>
            </a:p>
          </p:txBody>
        </p:sp>
        <p:sp>
          <p:nvSpPr>
            <p:cNvPr id="12" name="CaixaDeTexto 11"/>
            <p:cNvSpPr txBox="1"/>
            <p:nvPr/>
          </p:nvSpPr>
          <p:spPr>
            <a:xfrm>
              <a:off x="6579261" y="4152491"/>
              <a:ext cx="393056" cy="315060"/>
            </a:xfrm>
            <a:prstGeom prst="rect">
              <a:avLst/>
            </a:prstGeom>
            <a:solidFill>
              <a:schemeClr val="bg1"/>
            </a:solidFill>
          </p:spPr>
          <p:txBody>
            <a:bodyPr wrap="square" rtlCol="0">
              <a:spAutoFit/>
            </a:bodyPr>
            <a:lstStyle/>
            <a:p>
              <a:r>
                <a:rPr lang="pt-BR" sz="1600" b="1" dirty="0" smtClean="0"/>
                <a:t>30</a:t>
              </a:r>
              <a:endParaRPr lang="pt-BR" sz="1600" b="1" dirty="0"/>
            </a:p>
          </p:txBody>
        </p:sp>
        <p:sp>
          <p:nvSpPr>
            <p:cNvPr id="13" name="CaixaDeTexto 12"/>
            <p:cNvSpPr txBox="1"/>
            <p:nvPr/>
          </p:nvSpPr>
          <p:spPr>
            <a:xfrm>
              <a:off x="5598179" y="4162016"/>
              <a:ext cx="393056" cy="315060"/>
            </a:xfrm>
            <a:prstGeom prst="rect">
              <a:avLst/>
            </a:prstGeom>
            <a:solidFill>
              <a:schemeClr val="bg1"/>
            </a:solidFill>
          </p:spPr>
          <p:txBody>
            <a:bodyPr wrap="square" rtlCol="0">
              <a:spAutoFit/>
            </a:bodyPr>
            <a:lstStyle/>
            <a:p>
              <a:r>
                <a:rPr lang="pt-BR" sz="1600" b="1" dirty="0" smtClean="0"/>
                <a:t>32</a:t>
              </a:r>
              <a:endParaRPr lang="pt-BR" sz="1600" b="1" dirty="0"/>
            </a:p>
          </p:txBody>
        </p:sp>
        <p:sp>
          <p:nvSpPr>
            <p:cNvPr id="14" name="CaixaDeTexto 13"/>
            <p:cNvSpPr txBox="1"/>
            <p:nvPr/>
          </p:nvSpPr>
          <p:spPr>
            <a:xfrm>
              <a:off x="4583759" y="4152491"/>
              <a:ext cx="393056" cy="315060"/>
            </a:xfrm>
            <a:prstGeom prst="rect">
              <a:avLst/>
            </a:prstGeom>
            <a:solidFill>
              <a:schemeClr val="bg1"/>
            </a:solidFill>
          </p:spPr>
          <p:txBody>
            <a:bodyPr wrap="square" rtlCol="0">
              <a:spAutoFit/>
            </a:bodyPr>
            <a:lstStyle/>
            <a:p>
              <a:r>
                <a:rPr lang="pt-BR" sz="1600" b="1" dirty="0" smtClean="0"/>
                <a:t>34</a:t>
              </a:r>
              <a:endParaRPr lang="pt-BR" sz="1600" b="1" dirty="0"/>
            </a:p>
          </p:txBody>
        </p:sp>
      </p:grpSp>
      <p:sp>
        <p:nvSpPr>
          <p:cNvPr id="15" name="Retângulo 14"/>
          <p:cNvSpPr/>
          <p:nvPr/>
        </p:nvSpPr>
        <p:spPr>
          <a:xfrm>
            <a:off x="71406" y="5286388"/>
            <a:ext cx="9072594" cy="830997"/>
          </a:xfrm>
          <a:prstGeom prst="rect">
            <a:avLst/>
          </a:prstGeom>
        </p:spPr>
        <p:txBody>
          <a:bodyPr wrap="square">
            <a:spAutoFit/>
          </a:bodyPr>
          <a:lstStyle/>
          <a:p>
            <a:pPr algn="just"/>
            <a:r>
              <a:rPr lang="en-US" sz="2400" b="1" dirty="0" smtClean="0"/>
              <a:t>Contour map of temperatures of the silo face covered with polyethylene film (PE) or oxygen barrier film associated to PE (OB+PE) </a:t>
            </a:r>
            <a:endParaRPr lang="pt-BR" sz="2400" b="1" dirty="0"/>
          </a:p>
        </p:txBody>
      </p:sp>
      <p:cxnSp>
        <p:nvCxnSpPr>
          <p:cNvPr id="17" name="Conector reto 16"/>
          <p:cNvCxnSpPr/>
          <p:nvPr/>
        </p:nvCxnSpPr>
        <p:spPr>
          <a:xfrm rot="5400000">
            <a:off x="2965399" y="2845087"/>
            <a:ext cx="2357454" cy="0"/>
          </a:xfrm>
          <a:prstGeom prst="line">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 name="Conector reto 17"/>
          <p:cNvCxnSpPr/>
          <p:nvPr/>
        </p:nvCxnSpPr>
        <p:spPr>
          <a:xfrm rot="5400000">
            <a:off x="3274215" y="2845841"/>
            <a:ext cx="2357454" cy="0"/>
          </a:xfrm>
          <a:prstGeom prst="line">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 name="CaixaDeTexto 18"/>
          <p:cNvSpPr txBox="1"/>
          <p:nvPr/>
        </p:nvSpPr>
        <p:spPr>
          <a:xfrm>
            <a:off x="3357554" y="691046"/>
            <a:ext cx="1936941" cy="430887"/>
          </a:xfrm>
          <a:prstGeom prst="rect">
            <a:avLst/>
          </a:prstGeom>
          <a:noFill/>
        </p:spPr>
        <p:txBody>
          <a:bodyPr wrap="none" rtlCol="0">
            <a:spAutoFit/>
          </a:bodyPr>
          <a:lstStyle/>
          <a:p>
            <a:r>
              <a:rPr lang="pt-BR" sz="2200" b="1" dirty="0" err="1" smtClean="0"/>
              <a:t>Transition</a:t>
            </a:r>
            <a:r>
              <a:rPr lang="pt-BR" sz="2200" b="1" dirty="0" smtClean="0"/>
              <a:t> </a:t>
            </a:r>
            <a:r>
              <a:rPr lang="pt-BR" sz="2200" b="1" dirty="0" err="1" smtClean="0"/>
              <a:t>strip</a:t>
            </a:r>
            <a:endParaRPr lang="pt-BR" sz="2200" b="1" dirty="0"/>
          </a:p>
        </p:txBody>
      </p:sp>
      <p:sp>
        <p:nvSpPr>
          <p:cNvPr id="20" name="CaixaDeTexto 19"/>
          <p:cNvSpPr txBox="1"/>
          <p:nvPr/>
        </p:nvSpPr>
        <p:spPr>
          <a:xfrm>
            <a:off x="936982" y="1857364"/>
            <a:ext cx="473206" cy="430887"/>
          </a:xfrm>
          <a:prstGeom prst="rect">
            <a:avLst/>
          </a:prstGeom>
          <a:noFill/>
        </p:spPr>
        <p:txBody>
          <a:bodyPr wrap="none" rtlCol="0">
            <a:spAutoFit/>
          </a:bodyPr>
          <a:lstStyle/>
          <a:p>
            <a:r>
              <a:rPr lang="pt-BR" sz="2200" b="1" dirty="0" smtClean="0"/>
              <a:t>PE</a:t>
            </a:r>
            <a:endParaRPr lang="pt-BR" sz="2200" b="1" dirty="0"/>
          </a:p>
        </p:txBody>
      </p:sp>
      <p:sp>
        <p:nvSpPr>
          <p:cNvPr id="21" name="CaixaDeTexto 20"/>
          <p:cNvSpPr txBox="1"/>
          <p:nvPr/>
        </p:nvSpPr>
        <p:spPr>
          <a:xfrm>
            <a:off x="6786578" y="1796450"/>
            <a:ext cx="963725" cy="430887"/>
          </a:xfrm>
          <a:prstGeom prst="rect">
            <a:avLst/>
          </a:prstGeom>
          <a:noFill/>
        </p:spPr>
        <p:txBody>
          <a:bodyPr wrap="none" rtlCol="0">
            <a:spAutoFit/>
          </a:bodyPr>
          <a:lstStyle/>
          <a:p>
            <a:r>
              <a:rPr lang="pt-BR" sz="2200" b="1" dirty="0" smtClean="0"/>
              <a:t>OB+PE</a:t>
            </a:r>
            <a:endParaRPr lang="pt-BR" sz="2200" b="1" dirty="0"/>
          </a:p>
        </p:txBody>
      </p:sp>
      <p:cxnSp>
        <p:nvCxnSpPr>
          <p:cNvPr id="23" name="Conector de seta reta 22"/>
          <p:cNvCxnSpPr/>
          <p:nvPr/>
        </p:nvCxnSpPr>
        <p:spPr>
          <a:xfrm rot="5400000">
            <a:off x="6786578" y="2214554"/>
            <a:ext cx="285752" cy="28575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Conector de seta reta 24"/>
          <p:cNvCxnSpPr/>
          <p:nvPr/>
        </p:nvCxnSpPr>
        <p:spPr>
          <a:xfrm rot="16200000" flipH="1">
            <a:off x="1286229" y="2225455"/>
            <a:ext cx="357190" cy="28575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Conector de seta reta 26"/>
          <p:cNvCxnSpPr/>
          <p:nvPr/>
        </p:nvCxnSpPr>
        <p:spPr>
          <a:xfrm rot="5400000">
            <a:off x="4120439" y="1272657"/>
            <a:ext cx="35719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Retângulo 23"/>
          <p:cNvSpPr/>
          <p:nvPr/>
        </p:nvSpPr>
        <p:spPr>
          <a:xfrm>
            <a:off x="71406" y="6251822"/>
            <a:ext cx="3125023" cy="369332"/>
          </a:xfrm>
          <a:prstGeom prst="rect">
            <a:avLst/>
          </a:prstGeom>
        </p:spPr>
        <p:txBody>
          <a:bodyPr wrap="none">
            <a:spAutoFit/>
          </a:bodyPr>
          <a:lstStyle/>
          <a:p>
            <a:r>
              <a:rPr lang="en-US" b="1" dirty="0" smtClean="0"/>
              <a:t>Basso et al. (unpublished data)</a:t>
            </a:r>
            <a:endParaRPr lang="pt-BR" b="1"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topo.jpg"/>
          <p:cNvPicPr>
            <a:picLocks noChangeAspect="1"/>
          </p:cNvPicPr>
          <p:nvPr/>
        </p:nvPicPr>
        <p:blipFill>
          <a:blip r:embed="rId2" cstate="print"/>
          <a:srcRect r="9375" b="13541"/>
          <a:stretch>
            <a:fillRect/>
          </a:stretch>
        </p:blipFill>
        <p:spPr>
          <a:xfrm>
            <a:off x="0" y="0"/>
            <a:ext cx="9185346" cy="6858000"/>
          </a:xfrm>
          <a:prstGeom prst="rect">
            <a:avLst/>
          </a:prstGeom>
        </p:spPr>
      </p:pic>
      <p:sp>
        <p:nvSpPr>
          <p:cNvPr id="2049" name="Rectangle 1"/>
          <p:cNvSpPr>
            <a:spLocks noChangeArrowheads="1"/>
          </p:cNvSpPr>
          <p:nvPr/>
        </p:nvSpPr>
        <p:spPr bwMode="auto">
          <a:xfrm>
            <a:off x="71406" y="23794"/>
            <a:ext cx="7643866"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3000" b="1" i="0" u="none" strike="noStrike" cap="none" normalizeH="0" baseline="0" dirty="0" smtClean="0">
                <a:ln>
                  <a:noFill/>
                </a:ln>
                <a:solidFill>
                  <a:srgbClr val="000000"/>
                </a:solidFill>
                <a:effectLst>
                  <a:outerShdw blurRad="38100" dist="38100" dir="2700000" algn="tl">
                    <a:srgbClr val="000000">
                      <a:alpha val="43137"/>
                    </a:srgbClr>
                  </a:outerShdw>
                </a:effectLst>
                <a:ea typeface="Calibri" pitchFamily="34" charset="0"/>
                <a:cs typeface="Arial" pitchFamily="34" charset="0"/>
              </a:rPr>
              <a:t>5. Use of </a:t>
            </a:r>
            <a:r>
              <a:rPr kumimoji="0" lang="en-US" sz="3000" b="1" i="0" u="none" strike="noStrike" cap="none" normalizeH="0" baseline="0" dirty="0" smtClean="0">
                <a:ln>
                  <a:noFill/>
                </a:ln>
                <a:solidFill>
                  <a:schemeClr val="tx1"/>
                </a:solidFill>
                <a:effectLst>
                  <a:outerShdw blurRad="38100" dist="38100" dir="2700000" algn="tl">
                    <a:srgbClr val="000000">
                      <a:alpha val="43137"/>
                    </a:srgbClr>
                  </a:outerShdw>
                </a:effectLst>
                <a:ea typeface="Calibri" pitchFamily="34" charset="0"/>
                <a:cs typeface="Arial" pitchFamily="34" charset="0"/>
              </a:rPr>
              <a:t>additives on the top of the silos</a:t>
            </a:r>
            <a:endParaRPr kumimoji="0" lang="en-US" sz="3000" b="0" i="0" u="none" strike="noStrike" cap="none" normalizeH="0" baseline="0" dirty="0" smtClean="0">
              <a:ln>
                <a:noFill/>
              </a:ln>
              <a:solidFill>
                <a:schemeClr val="tx1"/>
              </a:solidFill>
              <a:effectLst>
                <a:outerShdw blurRad="38100" dist="38100" dir="2700000" algn="tl">
                  <a:srgbClr val="000000">
                    <a:alpha val="43137"/>
                  </a:srgbClr>
                </a:outerShdw>
              </a:effectLst>
            </a:endParaRPr>
          </a:p>
        </p:txBody>
      </p:sp>
      <p:sp>
        <p:nvSpPr>
          <p:cNvPr id="4" name="Retângulo 3"/>
          <p:cNvSpPr/>
          <p:nvPr/>
        </p:nvSpPr>
        <p:spPr>
          <a:xfrm>
            <a:off x="785786" y="5500702"/>
            <a:ext cx="8429684" cy="1384995"/>
          </a:xfrm>
          <a:prstGeom prst="rect">
            <a:avLst/>
          </a:prstGeom>
        </p:spPr>
        <p:txBody>
          <a:bodyPr wrap="square">
            <a:spAutoFit/>
          </a:bodyPr>
          <a:lstStyle/>
          <a:p>
            <a:pPr algn="just"/>
            <a:r>
              <a:rPr lang="en-US" sz="2800" b="1" dirty="0" smtClean="0">
                <a:solidFill>
                  <a:srgbClr val="FFFF00"/>
                </a:solidFill>
                <a:effectLst>
                  <a:outerShdw blurRad="38100" dist="38100" dir="2700000" algn="tl">
                    <a:srgbClr val="000000">
                      <a:alpha val="43137"/>
                    </a:srgbClr>
                  </a:outerShdw>
                </a:effectLst>
              </a:rPr>
              <a:t>Especially in warm climates whole-crop cereal silages such as corn, sorghum and wheat are susceptible to aerobic deterioration (</a:t>
            </a:r>
            <a:r>
              <a:rPr lang="en-US" sz="2800" b="1" dirty="0" err="1" smtClean="0">
                <a:solidFill>
                  <a:srgbClr val="FFFF00"/>
                </a:solidFill>
                <a:effectLst>
                  <a:outerShdw blurRad="38100" dist="38100" dir="2700000" algn="tl">
                    <a:srgbClr val="000000">
                      <a:alpha val="43137"/>
                    </a:srgbClr>
                  </a:outerShdw>
                </a:effectLst>
              </a:rPr>
              <a:t>Ashbell</a:t>
            </a:r>
            <a:r>
              <a:rPr lang="en-US" sz="2800" b="1" dirty="0" smtClean="0">
                <a:solidFill>
                  <a:srgbClr val="FFFF00"/>
                </a:solidFill>
                <a:effectLst>
                  <a:outerShdw blurRad="38100" dist="38100" dir="2700000" algn="tl">
                    <a:srgbClr val="000000">
                      <a:alpha val="43137"/>
                    </a:srgbClr>
                  </a:outerShdw>
                </a:effectLst>
              </a:rPr>
              <a:t> et al., 2002)</a:t>
            </a:r>
            <a:endParaRPr lang="pt-BR" sz="28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a 4"/>
          <p:cNvGraphicFramePr>
            <a:graphicFrameLocks noGrp="1"/>
          </p:cNvGraphicFramePr>
          <p:nvPr/>
        </p:nvGraphicFramePr>
        <p:xfrm>
          <a:off x="357158" y="1214422"/>
          <a:ext cx="8572560" cy="3862401"/>
        </p:xfrm>
        <a:graphic>
          <a:graphicData uri="http://schemas.openxmlformats.org/drawingml/2006/table">
            <a:tbl>
              <a:tblPr/>
              <a:tblGrid>
                <a:gridCol w="2428892"/>
                <a:gridCol w="1000132"/>
                <a:gridCol w="1071570"/>
                <a:gridCol w="500066"/>
                <a:gridCol w="1121260"/>
                <a:gridCol w="1225320"/>
                <a:gridCol w="1225320"/>
              </a:tblGrid>
              <a:tr h="581029">
                <a:tc rowSpan="2">
                  <a:txBody>
                    <a:bodyPr/>
                    <a:lstStyle/>
                    <a:p>
                      <a:pPr>
                        <a:lnSpc>
                          <a:spcPct val="150000"/>
                        </a:lnSpc>
                        <a:spcAft>
                          <a:spcPts val="0"/>
                        </a:spcAft>
                      </a:pPr>
                      <a:r>
                        <a:rPr lang="pt-BR" sz="2000" b="1" dirty="0">
                          <a:latin typeface="+mn-lt"/>
                          <a:ea typeface="Calibri"/>
                          <a:cs typeface="Times New Roman"/>
                        </a:rPr>
                        <a:t>Item</a:t>
                      </a:r>
                    </a:p>
                  </a:txBody>
                  <a:tcPr marL="68580" marR="68580" marT="0" marB="0" anchor="ctr">
                    <a:lnL>
                      <a:noFill/>
                    </a:lnL>
                    <a:lnR>
                      <a:noFill/>
                    </a:lnR>
                    <a:lnT>
                      <a:noFill/>
                    </a:lnT>
                    <a:lnB>
                      <a:noFill/>
                    </a:lnB>
                  </a:tcPr>
                </a:tc>
                <a:tc gridSpan="2">
                  <a:txBody>
                    <a:bodyPr/>
                    <a:lstStyle/>
                    <a:p>
                      <a:pPr algn="ctr">
                        <a:lnSpc>
                          <a:spcPct val="150000"/>
                        </a:lnSpc>
                        <a:spcAft>
                          <a:spcPts val="0"/>
                        </a:spcAft>
                      </a:pPr>
                      <a:r>
                        <a:rPr lang="en-US" sz="2000" b="1" dirty="0">
                          <a:latin typeface="+mn-lt"/>
                          <a:ea typeface="Calibri"/>
                          <a:cs typeface="Times New Roman"/>
                        </a:rPr>
                        <a:t>Plastic film</a:t>
                      </a:r>
                      <a:endParaRPr lang="pt-BR" sz="2000" b="1" dirty="0">
                        <a:latin typeface="+mn-lt"/>
                        <a:ea typeface="Calibri"/>
                        <a:cs typeface="Times New Roman"/>
                      </a:endParaRPr>
                    </a:p>
                  </a:txBody>
                  <a:tcPr marL="68580" marR="68580" marT="0" marB="0" anchor="ctr">
                    <a:lnL>
                      <a:noFill/>
                    </a:lnL>
                    <a:lnR>
                      <a:noFill/>
                    </a:lnR>
                    <a:lnT>
                      <a:noFill/>
                    </a:lnT>
                    <a:lnB>
                      <a:noFill/>
                    </a:lnB>
                  </a:tcPr>
                </a:tc>
                <a:tc hMerge="1">
                  <a:txBody>
                    <a:bodyPr/>
                    <a:lstStyle/>
                    <a:p>
                      <a:pPr algn="ctr">
                        <a:lnSpc>
                          <a:spcPct val="115000"/>
                        </a:lnSpc>
                        <a:spcAft>
                          <a:spcPts val="0"/>
                        </a:spcAft>
                      </a:pPr>
                      <a:endParaRPr lang="pt-BR" sz="1600" dirty="0">
                        <a:latin typeface="+mn-lt"/>
                        <a:ea typeface="Calibri"/>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endParaRPr lang="pt-BR" sz="2000" b="1">
                        <a:latin typeface="+mn-lt"/>
                        <a:ea typeface="Calibri"/>
                        <a:cs typeface="Times New Roman"/>
                      </a:endParaRPr>
                    </a:p>
                  </a:txBody>
                  <a:tcPr marL="68580" marR="68580" marT="0" marB="0" anchor="ctr">
                    <a:lnL>
                      <a:noFill/>
                    </a:lnL>
                    <a:lnR>
                      <a:noFill/>
                    </a:lnR>
                    <a:lnT>
                      <a:noFill/>
                    </a:lnT>
                    <a:lnB>
                      <a:noFill/>
                    </a:lnB>
                  </a:tcPr>
                </a:tc>
                <a:tc gridSpan="3">
                  <a:txBody>
                    <a:bodyPr/>
                    <a:lstStyle/>
                    <a:p>
                      <a:pPr algn="ctr">
                        <a:lnSpc>
                          <a:spcPct val="150000"/>
                        </a:lnSpc>
                        <a:spcAft>
                          <a:spcPts val="0"/>
                        </a:spcAft>
                      </a:pPr>
                      <a:r>
                        <a:rPr lang="en-US" sz="2000" b="1" noProof="0" dirty="0" smtClean="0">
                          <a:latin typeface="+mn-lt"/>
                          <a:ea typeface="Calibri"/>
                          <a:cs typeface="Times New Roman"/>
                        </a:rPr>
                        <a:t>Additives</a:t>
                      </a:r>
                      <a:endParaRPr lang="en-US" sz="2000" b="1" noProof="0" dirty="0">
                        <a:latin typeface="+mn-lt"/>
                        <a:ea typeface="Calibri"/>
                        <a:cs typeface="Times New Roman"/>
                      </a:endParaRPr>
                    </a:p>
                  </a:txBody>
                  <a:tcPr marL="68580" marR="68580" marT="0" marB="0" anchor="ctr">
                    <a:lnL>
                      <a:noFill/>
                    </a:lnL>
                    <a:lnR>
                      <a:noFill/>
                    </a:lnR>
                    <a:lnT>
                      <a:noFill/>
                    </a:lnT>
                    <a:lnB>
                      <a:noFill/>
                    </a:lnB>
                  </a:tcPr>
                </a:tc>
                <a:tc hMerge="1">
                  <a:txBody>
                    <a:bodyPr/>
                    <a:lstStyle/>
                    <a:p>
                      <a:pPr algn="ctr">
                        <a:lnSpc>
                          <a:spcPct val="115000"/>
                        </a:lnSpc>
                        <a:spcAft>
                          <a:spcPts val="0"/>
                        </a:spcAft>
                      </a:pPr>
                      <a:endParaRPr lang="pt-BR" sz="1600">
                        <a:latin typeface="+mn-lt"/>
                        <a:ea typeface="Calibri"/>
                        <a:cs typeface="Times New Roman"/>
                      </a:endParaRPr>
                    </a:p>
                  </a:txBody>
                  <a:tcPr marL="68580" marR="68580" marT="0" marB="0" anchor="ctr">
                    <a:lnL>
                      <a:noFill/>
                    </a:lnL>
                    <a:lnR>
                      <a:noFill/>
                    </a:lnR>
                    <a:lnT>
                      <a:noFill/>
                    </a:lnT>
                    <a:lnB>
                      <a:noFill/>
                    </a:lnB>
                  </a:tcPr>
                </a:tc>
                <a:tc hMerge="1">
                  <a:txBody>
                    <a:bodyPr/>
                    <a:lstStyle/>
                    <a:p>
                      <a:pPr algn="ctr">
                        <a:lnSpc>
                          <a:spcPct val="115000"/>
                        </a:lnSpc>
                        <a:spcAft>
                          <a:spcPts val="0"/>
                        </a:spcAft>
                      </a:pPr>
                      <a:endParaRPr lang="pt-BR" sz="1600" dirty="0">
                        <a:latin typeface="+mn-lt"/>
                        <a:ea typeface="Calibri"/>
                        <a:cs typeface="Times New Roman"/>
                      </a:endParaRPr>
                    </a:p>
                  </a:txBody>
                  <a:tcPr marL="68580" marR="68580" marT="0" marB="0" anchor="ctr">
                    <a:lnL>
                      <a:noFill/>
                    </a:lnL>
                    <a:lnR>
                      <a:noFill/>
                    </a:lnR>
                    <a:lnT>
                      <a:noFill/>
                    </a:lnT>
                    <a:lnB>
                      <a:noFill/>
                    </a:lnB>
                  </a:tcPr>
                </a:tc>
              </a:tr>
              <a:tr h="290514">
                <a:tc vMerge="1">
                  <a:txBody>
                    <a:bodyPr/>
                    <a:lstStyle/>
                    <a:p>
                      <a:pPr>
                        <a:lnSpc>
                          <a:spcPct val="200000"/>
                        </a:lnSpc>
                        <a:spcAft>
                          <a:spcPts val="0"/>
                        </a:spcAft>
                      </a:pPr>
                      <a:endParaRPr lang="pt-BR" sz="1600" b="1" dirty="0">
                        <a:latin typeface="+mn-lt"/>
                        <a:ea typeface="Calibri"/>
                        <a:cs typeface="Times New Roman"/>
                      </a:endParaRPr>
                    </a:p>
                  </a:txBody>
                  <a:tcPr marL="68580" marR="68580" marT="0" marB="0" anchor="ctr">
                    <a:lnL>
                      <a:noFill/>
                    </a:lnL>
                    <a:lnR>
                      <a:noFill/>
                    </a:lnR>
                    <a:lnT>
                      <a:noFill/>
                    </a:lnT>
                    <a:lnB>
                      <a:noFill/>
                    </a:lnB>
                  </a:tcPr>
                </a:tc>
                <a:tc>
                  <a:txBody>
                    <a:bodyPr/>
                    <a:lstStyle/>
                    <a:p>
                      <a:pPr algn="ctr">
                        <a:lnSpc>
                          <a:spcPct val="200000"/>
                        </a:lnSpc>
                        <a:spcAft>
                          <a:spcPts val="0"/>
                        </a:spcAft>
                      </a:pPr>
                      <a:r>
                        <a:rPr lang="pt-BR" sz="2000" b="1" dirty="0">
                          <a:latin typeface="+mn-lt"/>
                          <a:ea typeface="Calibri"/>
                          <a:cs typeface="Times New Roman"/>
                        </a:rPr>
                        <a:t>PE</a:t>
                      </a:r>
                    </a:p>
                  </a:txBody>
                  <a:tcPr marL="68580" marR="68580" marT="0" marB="0" anchor="ctr">
                    <a:lnL>
                      <a:noFill/>
                    </a:lnL>
                    <a:lnR>
                      <a:noFill/>
                    </a:lnR>
                    <a:lnT>
                      <a:noFill/>
                    </a:lnT>
                    <a:lnB>
                      <a:noFill/>
                    </a:lnB>
                  </a:tcPr>
                </a:tc>
                <a:tc>
                  <a:txBody>
                    <a:bodyPr/>
                    <a:lstStyle/>
                    <a:p>
                      <a:pPr algn="ctr">
                        <a:lnSpc>
                          <a:spcPct val="200000"/>
                        </a:lnSpc>
                        <a:spcAft>
                          <a:spcPts val="0"/>
                        </a:spcAft>
                      </a:pPr>
                      <a:r>
                        <a:rPr lang="pt-BR" sz="2000" b="1" dirty="0">
                          <a:latin typeface="+mn-lt"/>
                          <a:ea typeface="Calibri"/>
                          <a:cs typeface="Times New Roman"/>
                        </a:rPr>
                        <a:t>OB</a:t>
                      </a:r>
                    </a:p>
                  </a:txBody>
                  <a:tcPr marL="68580" marR="68580" marT="0" marB="0" anchor="ctr">
                    <a:lnL>
                      <a:noFill/>
                    </a:lnL>
                    <a:lnR>
                      <a:noFill/>
                    </a:lnR>
                    <a:lnT>
                      <a:noFill/>
                    </a:lnT>
                    <a:lnB>
                      <a:noFill/>
                    </a:lnB>
                  </a:tcPr>
                </a:tc>
                <a:tc>
                  <a:txBody>
                    <a:bodyPr/>
                    <a:lstStyle/>
                    <a:p>
                      <a:pPr algn="ctr">
                        <a:lnSpc>
                          <a:spcPct val="200000"/>
                        </a:lnSpc>
                        <a:spcAft>
                          <a:spcPts val="0"/>
                        </a:spcAft>
                      </a:pPr>
                      <a:endParaRPr lang="pt-BR" sz="2000" b="1">
                        <a:latin typeface="+mn-lt"/>
                        <a:ea typeface="Calibri"/>
                        <a:cs typeface="Times New Roman"/>
                      </a:endParaRPr>
                    </a:p>
                  </a:txBody>
                  <a:tcPr marL="68580" marR="68580" marT="0" marB="0" anchor="ctr">
                    <a:lnL>
                      <a:noFill/>
                    </a:lnL>
                    <a:lnR>
                      <a:noFill/>
                    </a:lnR>
                    <a:lnT>
                      <a:noFill/>
                    </a:lnT>
                    <a:lnB>
                      <a:noFill/>
                    </a:lnB>
                  </a:tcPr>
                </a:tc>
                <a:tc>
                  <a:txBody>
                    <a:bodyPr/>
                    <a:lstStyle/>
                    <a:p>
                      <a:pPr algn="ctr">
                        <a:lnSpc>
                          <a:spcPct val="200000"/>
                        </a:lnSpc>
                        <a:spcAft>
                          <a:spcPts val="0"/>
                        </a:spcAft>
                      </a:pPr>
                      <a:r>
                        <a:rPr lang="pt-BR" sz="2000" b="1">
                          <a:latin typeface="+mn-lt"/>
                          <a:ea typeface="Calibri"/>
                          <a:cs typeface="Times New Roman"/>
                        </a:rPr>
                        <a:t>Control</a:t>
                      </a:r>
                    </a:p>
                  </a:txBody>
                  <a:tcPr marL="68580" marR="68580" marT="0" marB="0" anchor="ctr">
                    <a:lnL>
                      <a:noFill/>
                    </a:lnL>
                    <a:lnR>
                      <a:noFill/>
                    </a:lnR>
                    <a:lnT>
                      <a:noFill/>
                    </a:lnT>
                    <a:lnB>
                      <a:noFill/>
                    </a:lnB>
                  </a:tcPr>
                </a:tc>
                <a:tc>
                  <a:txBody>
                    <a:bodyPr/>
                    <a:lstStyle/>
                    <a:p>
                      <a:pPr algn="ctr">
                        <a:lnSpc>
                          <a:spcPct val="200000"/>
                        </a:lnSpc>
                        <a:spcAft>
                          <a:spcPts val="0"/>
                        </a:spcAft>
                      </a:pPr>
                      <a:r>
                        <a:rPr lang="pt-BR" sz="2000" b="1">
                          <a:latin typeface="+mn-lt"/>
                          <a:ea typeface="Calibri"/>
                          <a:cs typeface="Times New Roman"/>
                        </a:rPr>
                        <a:t>LB</a:t>
                      </a:r>
                    </a:p>
                  </a:txBody>
                  <a:tcPr marL="68580" marR="68580" marT="0" marB="0" anchor="ctr">
                    <a:lnL>
                      <a:noFill/>
                    </a:lnL>
                    <a:lnR>
                      <a:noFill/>
                    </a:lnR>
                    <a:lnT>
                      <a:noFill/>
                    </a:lnT>
                    <a:lnB>
                      <a:noFill/>
                    </a:lnB>
                  </a:tcPr>
                </a:tc>
                <a:tc>
                  <a:txBody>
                    <a:bodyPr/>
                    <a:lstStyle/>
                    <a:p>
                      <a:pPr algn="ctr">
                        <a:lnSpc>
                          <a:spcPct val="200000"/>
                        </a:lnSpc>
                        <a:spcAft>
                          <a:spcPts val="0"/>
                        </a:spcAft>
                      </a:pPr>
                      <a:r>
                        <a:rPr lang="pt-BR" sz="2000" b="1">
                          <a:latin typeface="+mn-lt"/>
                          <a:ea typeface="Calibri"/>
                          <a:cs typeface="Times New Roman"/>
                        </a:rPr>
                        <a:t>SB</a:t>
                      </a:r>
                    </a:p>
                  </a:txBody>
                  <a:tcPr marL="68580" marR="68580" marT="0" marB="0" anchor="ctr">
                    <a:lnL>
                      <a:noFill/>
                    </a:lnL>
                    <a:lnR>
                      <a:noFill/>
                    </a:lnR>
                    <a:lnT>
                      <a:noFill/>
                    </a:lnT>
                    <a:lnB>
                      <a:noFill/>
                    </a:lnB>
                  </a:tcPr>
                </a:tc>
              </a:tr>
              <a:tr h="290514">
                <a:tc>
                  <a:txBody>
                    <a:bodyPr/>
                    <a:lstStyle/>
                    <a:p>
                      <a:pPr>
                        <a:lnSpc>
                          <a:spcPct val="200000"/>
                        </a:lnSpc>
                        <a:spcAft>
                          <a:spcPts val="0"/>
                        </a:spcAft>
                      </a:pPr>
                      <a:r>
                        <a:rPr lang="en-US" sz="2000" b="1">
                          <a:latin typeface="+mn-lt"/>
                          <a:ea typeface="Calibri"/>
                          <a:cs typeface="Times New Roman"/>
                        </a:rPr>
                        <a:t>DM, %</a:t>
                      </a:r>
                      <a:endParaRPr lang="pt-BR" sz="2000" b="1">
                        <a:latin typeface="+mn-lt"/>
                        <a:ea typeface="Calibri"/>
                        <a:cs typeface="Times New Roman"/>
                      </a:endParaRPr>
                    </a:p>
                  </a:txBody>
                  <a:tcPr marL="68580" marR="68580" marT="0" marB="0" anchor="ctr">
                    <a:lnL>
                      <a:noFill/>
                    </a:lnL>
                    <a:lnR>
                      <a:noFill/>
                    </a:lnR>
                    <a:lnT>
                      <a:noFill/>
                    </a:lnT>
                    <a:lnB>
                      <a:noFill/>
                    </a:lnB>
                  </a:tcPr>
                </a:tc>
                <a:tc>
                  <a:txBody>
                    <a:bodyPr/>
                    <a:lstStyle/>
                    <a:p>
                      <a:pPr algn="ctr">
                        <a:lnSpc>
                          <a:spcPct val="200000"/>
                        </a:lnSpc>
                        <a:spcAft>
                          <a:spcPts val="0"/>
                        </a:spcAft>
                      </a:pPr>
                      <a:r>
                        <a:rPr lang="pt-BR" sz="2000" b="1">
                          <a:latin typeface="+mn-lt"/>
                          <a:ea typeface="Calibri"/>
                          <a:cs typeface="Times New Roman"/>
                        </a:rPr>
                        <a:t>36.2</a:t>
                      </a:r>
                    </a:p>
                  </a:txBody>
                  <a:tcPr marL="68580" marR="68580" marT="0" marB="0" anchor="ctr">
                    <a:lnL>
                      <a:noFill/>
                    </a:lnL>
                    <a:lnR>
                      <a:noFill/>
                    </a:lnR>
                    <a:lnT>
                      <a:noFill/>
                    </a:lnT>
                    <a:lnB>
                      <a:noFill/>
                    </a:lnB>
                  </a:tcPr>
                </a:tc>
                <a:tc>
                  <a:txBody>
                    <a:bodyPr/>
                    <a:lstStyle/>
                    <a:p>
                      <a:pPr algn="ctr">
                        <a:lnSpc>
                          <a:spcPct val="200000"/>
                        </a:lnSpc>
                        <a:spcAft>
                          <a:spcPts val="0"/>
                        </a:spcAft>
                      </a:pPr>
                      <a:r>
                        <a:rPr lang="pt-BR" sz="2000" b="1" dirty="0">
                          <a:latin typeface="+mn-lt"/>
                          <a:ea typeface="Calibri"/>
                          <a:cs typeface="Times New Roman"/>
                        </a:rPr>
                        <a:t>35.9</a:t>
                      </a:r>
                    </a:p>
                  </a:txBody>
                  <a:tcPr marL="68580" marR="68580" marT="0" marB="0" anchor="ctr">
                    <a:lnL>
                      <a:noFill/>
                    </a:lnL>
                    <a:lnR>
                      <a:noFill/>
                    </a:lnR>
                    <a:lnT>
                      <a:noFill/>
                    </a:lnT>
                    <a:lnB>
                      <a:noFill/>
                    </a:lnB>
                  </a:tcPr>
                </a:tc>
                <a:tc>
                  <a:txBody>
                    <a:bodyPr/>
                    <a:lstStyle/>
                    <a:p>
                      <a:pPr algn="ctr">
                        <a:lnSpc>
                          <a:spcPct val="200000"/>
                        </a:lnSpc>
                        <a:spcAft>
                          <a:spcPts val="0"/>
                        </a:spcAft>
                      </a:pPr>
                      <a:endParaRPr lang="pt-BR" sz="2000" b="1" dirty="0">
                        <a:latin typeface="+mn-lt"/>
                        <a:ea typeface="Calibri"/>
                        <a:cs typeface="Times New Roman"/>
                      </a:endParaRPr>
                    </a:p>
                  </a:txBody>
                  <a:tcPr marL="68580" marR="68580" marT="0" marB="0" anchor="ctr">
                    <a:lnL>
                      <a:noFill/>
                    </a:lnL>
                    <a:lnR>
                      <a:noFill/>
                    </a:lnR>
                    <a:lnT>
                      <a:noFill/>
                    </a:lnT>
                    <a:lnB>
                      <a:noFill/>
                    </a:lnB>
                  </a:tcPr>
                </a:tc>
                <a:tc>
                  <a:txBody>
                    <a:bodyPr/>
                    <a:lstStyle/>
                    <a:p>
                      <a:pPr algn="ctr">
                        <a:lnSpc>
                          <a:spcPct val="200000"/>
                        </a:lnSpc>
                        <a:spcAft>
                          <a:spcPts val="0"/>
                        </a:spcAft>
                      </a:pPr>
                      <a:r>
                        <a:rPr lang="pt-BR" sz="2000" b="1">
                          <a:latin typeface="+mn-lt"/>
                          <a:ea typeface="Calibri"/>
                          <a:cs typeface="Times New Roman"/>
                        </a:rPr>
                        <a:t>34.9</a:t>
                      </a:r>
                      <a:r>
                        <a:rPr lang="pt-BR" sz="2000" b="1" baseline="30000">
                          <a:latin typeface="+mn-lt"/>
                          <a:ea typeface="Calibri"/>
                          <a:cs typeface="Times New Roman"/>
                        </a:rPr>
                        <a:t>b</a:t>
                      </a:r>
                      <a:endParaRPr lang="pt-BR" sz="2000" b="1">
                        <a:latin typeface="+mn-lt"/>
                        <a:ea typeface="Calibri"/>
                        <a:cs typeface="Times New Roman"/>
                      </a:endParaRPr>
                    </a:p>
                  </a:txBody>
                  <a:tcPr marL="68580" marR="68580" marT="0" marB="0" anchor="ctr">
                    <a:lnL>
                      <a:noFill/>
                    </a:lnL>
                    <a:lnR>
                      <a:noFill/>
                    </a:lnR>
                    <a:lnT>
                      <a:noFill/>
                    </a:lnT>
                    <a:lnB>
                      <a:noFill/>
                    </a:lnB>
                  </a:tcPr>
                </a:tc>
                <a:tc>
                  <a:txBody>
                    <a:bodyPr/>
                    <a:lstStyle/>
                    <a:p>
                      <a:pPr algn="ctr">
                        <a:lnSpc>
                          <a:spcPct val="200000"/>
                        </a:lnSpc>
                        <a:spcAft>
                          <a:spcPts val="0"/>
                        </a:spcAft>
                      </a:pPr>
                      <a:r>
                        <a:rPr lang="pt-BR" sz="2000" b="1">
                          <a:latin typeface="+mn-lt"/>
                          <a:ea typeface="Calibri"/>
                          <a:cs typeface="Times New Roman"/>
                        </a:rPr>
                        <a:t>36.3</a:t>
                      </a:r>
                      <a:r>
                        <a:rPr lang="en-US" sz="2000" b="1" baseline="30000">
                          <a:latin typeface="+mn-lt"/>
                          <a:ea typeface="Calibri"/>
                          <a:cs typeface="Times New Roman"/>
                        </a:rPr>
                        <a:t>a</a:t>
                      </a:r>
                      <a:endParaRPr lang="pt-BR" sz="2000" b="1">
                        <a:latin typeface="+mn-lt"/>
                        <a:ea typeface="Calibri"/>
                        <a:cs typeface="Times New Roman"/>
                      </a:endParaRPr>
                    </a:p>
                  </a:txBody>
                  <a:tcPr marL="68580" marR="68580" marT="0" marB="0" anchor="ctr">
                    <a:lnL>
                      <a:noFill/>
                    </a:lnL>
                    <a:lnR>
                      <a:noFill/>
                    </a:lnR>
                    <a:lnT>
                      <a:noFill/>
                    </a:lnT>
                    <a:lnB>
                      <a:noFill/>
                    </a:lnB>
                  </a:tcPr>
                </a:tc>
                <a:tc>
                  <a:txBody>
                    <a:bodyPr/>
                    <a:lstStyle/>
                    <a:p>
                      <a:pPr algn="ctr">
                        <a:lnSpc>
                          <a:spcPct val="200000"/>
                        </a:lnSpc>
                        <a:spcAft>
                          <a:spcPts val="0"/>
                        </a:spcAft>
                      </a:pPr>
                      <a:r>
                        <a:rPr lang="pt-BR" sz="2000" b="1">
                          <a:latin typeface="+mn-lt"/>
                          <a:ea typeface="Calibri"/>
                          <a:cs typeface="Times New Roman"/>
                        </a:rPr>
                        <a:t>36.9</a:t>
                      </a:r>
                      <a:r>
                        <a:rPr lang="pt-BR" sz="2000" b="1" baseline="30000">
                          <a:latin typeface="+mn-lt"/>
                          <a:ea typeface="Calibri"/>
                          <a:cs typeface="Times New Roman"/>
                        </a:rPr>
                        <a:t>a</a:t>
                      </a:r>
                      <a:endParaRPr lang="pt-BR" sz="2000" b="1">
                        <a:latin typeface="+mn-lt"/>
                        <a:ea typeface="Calibri"/>
                        <a:cs typeface="Times New Roman"/>
                      </a:endParaRPr>
                    </a:p>
                  </a:txBody>
                  <a:tcPr marL="68580" marR="68580" marT="0" marB="0" anchor="ctr">
                    <a:lnL>
                      <a:noFill/>
                    </a:lnL>
                    <a:lnR>
                      <a:noFill/>
                    </a:lnR>
                    <a:lnT>
                      <a:noFill/>
                    </a:lnT>
                    <a:lnB>
                      <a:noFill/>
                    </a:lnB>
                  </a:tcPr>
                </a:tc>
              </a:tr>
              <a:tr h="290514">
                <a:tc>
                  <a:txBody>
                    <a:bodyPr/>
                    <a:lstStyle/>
                    <a:p>
                      <a:pPr>
                        <a:lnSpc>
                          <a:spcPct val="200000"/>
                        </a:lnSpc>
                        <a:spcAft>
                          <a:spcPts val="0"/>
                        </a:spcAft>
                      </a:pPr>
                      <a:r>
                        <a:rPr lang="en-US" sz="2000" b="1" dirty="0">
                          <a:latin typeface="+mn-lt"/>
                          <a:ea typeface="Calibri"/>
                          <a:cs typeface="Times New Roman"/>
                        </a:rPr>
                        <a:t>pH</a:t>
                      </a:r>
                      <a:endParaRPr lang="pt-BR" sz="2000" b="1" dirty="0">
                        <a:latin typeface="+mn-lt"/>
                        <a:ea typeface="Calibri"/>
                        <a:cs typeface="Times New Roman"/>
                      </a:endParaRPr>
                    </a:p>
                  </a:txBody>
                  <a:tcPr marL="68580" marR="68580" marT="0" marB="0" anchor="ctr">
                    <a:lnL>
                      <a:noFill/>
                    </a:lnL>
                    <a:lnR>
                      <a:noFill/>
                    </a:lnR>
                    <a:lnT>
                      <a:noFill/>
                    </a:lnT>
                    <a:lnB>
                      <a:noFill/>
                    </a:lnB>
                  </a:tcPr>
                </a:tc>
                <a:tc>
                  <a:txBody>
                    <a:bodyPr/>
                    <a:lstStyle/>
                    <a:p>
                      <a:pPr algn="ctr">
                        <a:lnSpc>
                          <a:spcPct val="200000"/>
                        </a:lnSpc>
                        <a:spcAft>
                          <a:spcPts val="0"/>
                        </a:spcAft>
                      </a:pPr>
                      <a:r>
                        <a:rPr lang="pt-BR" sz="2000" b="1" dirty="0">
                          <a:latin typeface="+mn-lt"/>
                          <a:ea typeface="Calibri"/>
                          <a:cs typeface="Times New Roman"/>
                        </a:rPr>
                        <a:t>3.97</a:t>
                      </a:r>
                    </a:p>
                  </a:txBody>
                  <a:tcPr marL="68580" marR="68580" marT="0" marB="0" anchor="ctr">
                    <a:lnL>
                      <a:noFill/>
                    </a:lnL>
                    <a:lnR>
                      <a:noFill/>
                    </a:lnR>
                    <a:lnT>
                      <a:noFill/>
                    </a:lnT>
                    <a:lnB>
                      <a:noFill/>
                    </a:lnB>
                  </a:tcPr>
                </a:tc>
                <a:tc>
                  <a:txBody>
                    <a:bodyPr/>
                    <a:lstStyle/>
                    <a:p>
                      <a:pPr algn="ctr">
                        <a:lnSpc>
                          <a:spcPct val="200000"/>
                        </a:lnSpc>
                        <a:spcAft>
                          <a:spcPts val="0"/>
                        </a:spcAft>
                      </a:pPr>
                      <a:r>
                        <a:rPr lang="pt-BR" sz="2000" b="1" dirty="0">
                          <a:latin typeface="+mn-lt"/>
                          <a:ea typeface="Calibri"/>
                          <a:cs typeface="Times New Roman"/>
                        </a:rPr>
                        <a:t>3.96</a:t>
                      </a:r>
                    </a:p>
                  </a:txBody>
                  <a:tcPr marL="68580" marR="68580" marT="0" marB="0" anchor="ctr">
                    <a:lnL>
                      <a:noFill/>
                    </a:lnL>
                    <a:lnR>
                      <a:noFill/>
                    </a:lnR>
                    <a:lnT>
                      <a:noFill/>
                    </a:lnT>
                    <a:lnB>
                      <a:noFill/>
                    </a:lnB>
                  </a:tcPr>
                </a:tc>
                <a:tc>
                  <a:txBody>
                    <a:bodyPr/>
                    <a:lstStyle/>
                    <a:p>
                      <a:pPr algn="ctr">
                        <a:lnSpc>
                          <a:spcPct val="200000"/>
                        </a:lnSpc>
                        <a:spcAft>
                          <a:spcPts val="0"/>
                        </a:spcAft>
                      </a:pPr>
                      <a:endParaRPr lang="pt-BR" sz="2000" b="1" dirty="0">
                        <a:latin typeface="+mn-lt"/>
                        <a:ea typeface="Calibri"/>
                        <a:cs typeface="Times New Roman"/>
                      </a:endParaRPr>
                    </a:p>
                  </a:txBody>
                  <a:tcPr marL="68580" marR="68580" marT="0" marB="0" anchor="ctr">
                    <a:lnL>
                      <a:noFill/>
                    </a:lnL>
                    <a:lnR>
                      <a:noFill/>
                    </a:lnR>
                    <a:lnT>
                      <a:noFill/>
                    </a:lnT>
                    <a:lnB>
                      <a:noFill/>
                    </a:lnB>
                  </a:tcPr>
                </a:tc>
                <a:tc>
                  <a:txBody>
                    <a:bodyPr/>
                    <a:lstStyle/>
                    <a:p>
                      <a:pPr algn="ctr">
                        <a:lnSpc>
                          <a:spcPct val="200000"/>
                        </a:lnSpc>
                        <a:spcAft>
                          <a:spcPts val="0"/>
                        </a:spcAft>
                      </a:pPr>
                      <a:r>
                        <a:rPr lang="pt-BR" sz="2000" b="1" dirty="0">
                          <a:latin typeface="+mn-lt"/>
                          <a:ea typeface="Calibri"/>
                          <a:cs typeface="Times New Roman"/>
                        </a:rPr>
                        <a:t>4.14</a:t>
                      </a:r>
                      <a:r>
                        <a:rPr lang="pt-BR" sz="2000" b="1" baseline="30000" dirty="0">
                          <a:latin typeface="+mn-lt"/>
                          <a:ea typeface="Calibri"/>
                          <a:cs typeface="Times New Roman"/>
                        </a:rPr>
                        <a:t>a</a:t>
                      </a:r>
                      <a:endParaRPr lang="pt-BR" sz="2000" b="1" dirty="0">
                        <a:latin typeface="+mn-lt"/>
                        <a:ea typeface="Calibri"/>
                        <a:cs typeface="Times New Roman"/>
                      </a:endParaRPr>
                    </a:p>
                  </a:txBody>
                  <a:tcPr marL="68580" marR="68580" marT="0" marB="0" anchor="ctr">
                    <a:lnL>
                      <a:noFill/>
                    </a:lnL>
                    <a:lnR>
                      <a:noFill/>
                    </a:lnR>
                    <a:lnT>
                      <a:noFill/>
                    </a:lnT>
                    <a:lnB>
                      <a:noFill/>
                    </a:lnB>
                  </a:tcPr>
                </a:tc>
                <a:tc>
                  <a:txBody>
                    <a:bodyPr/>
                    <a:lstStyle/>
                    <a:p>
                      <a:pPr algn="ctr">
                        <a:lnSpc>
                          <a:spcPct val="200000"/>
                        </a:lnSpc>
                        <a:spcAft>
                          <a:spcPts val="0"/>
                        </a:spcAft>
                      </a:pPr>
                      <a:r>
                        <a:rPr lang="pt-BR" sz="2000" b="1" dirty="0">
                          <a:latin typeface="+mn-lt"/>
                          <a:ea typeface="Calibri"/>
                          <a:cs typeface="Times New Roman"/>
                        </a:rPr>
                        <a:t>3.91</a:t>
                      </a:r>
                      <a:r>
                        <a:rPr lang="pt-BR" sz="2000" b="1" baseline="30000" dirty="0">
                          <a:latin typeface="+mn-lt"/>
                          <a:ea typeface="Calibri"/>
                          <a:cs typeface="Times New Roman"/>
                        </a:rPr>
                        <a:t>b</a:t>
                      </a:r>
                      <a:endParaRPr lang="pt-BR" sz="2000" b="1" dirty="0">
                        <a:latin typeface="+mn-lt"/>
                        <a:ea typeface="Calibri"/>
                        <a:cs typeface="Times New Roman"/>
                      </a:endParaRPr>
                    </a:p>
                  </a:txBody>
                  <a:tcPr marL="68580" marR="68580" marT="0" marB="0" anchor="ctr">
                    <a:lnL>
                      <a:noFill/>
                    </a:lnL>
                    <a:lnR>
                      <a:noFill/>
                    </a:lnR>
                    <a:lnT>
                      <a:noFill/>
                    </a:lnT>
                    <a:lnB>
                      <a:noFill/>
                    </a:lnB>
                  </a:tcPr>
                </a:tc>
                <a:tc>
                  <a:txBody>
                    <a:bodyPr/>
                    <a:lstStyle/>
                    <a:p>
                      <a:pPr algn="ctr">
                        <a:lnSpc>
                          <a:spcPct val="200000"/>
                        </a:lnSpc>
                        <a:spcAft>
                          <a:spcPts val="0"/>
                        </a:spcAft>
                      </a:pPr>
                      <a:r>
                        <a:rPr lang="pt-BR" sz="2000" b="1" dirty="0">
                          <a:latin typeface="+mn-lt"/>
                          <a:ea typeface="Calibri"/>
                          <a:cs typeface="Times New Roman"/>
                        </a:rPr>
                        <a:t>3.86</a:t>
                      </a:r>
                      <a:r>
                        <a:rPr lang="pt-BR" sz="2000" b="1" baseline="30000" dirty="0">
                          <a:latin typeface="+mn-lt"/>
                          <a:ea typeface="Calibri"/>
                          <a:cs typeface="Times New Roman"/>
                        </a:rPr>
                        <a:t>b</a:t>
                      </a:r>
                      <a:endParaRPr lang="pt-BR" sz="2000" b="1" dirty="0">
                        <a:latin typeface="+mn-lt"/>
                        <a:ea typeface="Calibri"/>
                        <a:cs typeface="Times New Roman"/>
                      </a:endParaRPr>
                    </a:p>
                  </a:txBody>
                  <a:tcPr marL="68580" marR="68580" marT="0" marB="0" anchor="ctr">
                    <a:lnL>
                      <a:noFill/>
                    </a:lnL>
                    <a:lnR>
                      <a:noFill/>
                    </a:lnR>
                    <a:lnT>
                      <a:noFill/>
                    </a:lnT>
                    <a:lnB>
                      <a:noFill/>
                    </a:lnB>
                  </a:tcPr>
                </a:tc>
              </a:tr>
              <a:tr h="871543">
                <a:tc>
                  <a:txBody>
                    <a:bodyPr/>
                    <a:lstStyle/>
                    <a:p>
                      <a:pPr>
                        <a:lnSpc>
                          <a:spcPct val="100000"/>
                        </a:lnSpc>
                        <a:spcAft>
                          <a:spcPts val="0"/>
                        </a:spcAft>
                      </a:pPr>
                      <a:r>
                        <a:rPr lang="en-US" sz="2000" b="1" dirty="0">
                          <a:latin typeface="+mn-lt"/>
                          <a:ea typeface="Calibri"/>
                          <a:cs typeface="Times New Roman"/>
                        </a:rPr>
                        <a:t>Butyric acid, % of DM</a:t>
                      </a:r>
                      <a:endParaRPr lang="pt-BR" sz="2000" b="1" dirty="0">
                        <a:latin typeface="+mn-lt"/>
                        <a:ea typeface="Calibri"/>
                        <a:cs typeface="Times New Roman"/>
                      </a:endParaRPr>
                    </a:p>
                  </a:txBody>
                  <a:tcPr marL="68580" marR="68580" marT="0" marB="0" anchor="ctr">
                    <a:lnL>
                      <a:noFill/>
                    </a:lnL>
                    <a:lnR>
                      <a:noFill/>
                    </a:lnR>
                    <a:lnT>
                      <a:noFill/>
                    </a:lnT>
                    <a:lnB>
                      <a:noFill/>
                    </a:lnB>
                  </a:tcPr>
                </a:tc>
                <a:tc>
                  <a:txBody>
                    <a:bodyPr/>
                    <a:lstStyle/>
                    <a:p>
                      <a:pPr algn="ctr">
                        <a:lnSpc>
                          <a:spcPct val="100000"/>
                        </a:lnSpc>
                        <a:spcAft>
                          <a:spcPts val="0"/>
                        </a:spcAft>
                      </a:pPr>
                      <a:r>
                        <a:rPr lang="pt-BR" sz="2000" b="1">
                          <a:latin typeface="+mn-lt"/>
                          <a:ea typeface="Calibri"/>
                          <a:cs typeface="Times New Roman"/>
                        </a:rPr>
                        <a:t>0.11</a:t>
                      </a:r>
                    </a:p>
                  </a:txBody>
                  <a:tcPr marL="68580" marR="68580" marT="0" marB="0" anchor="ctr">
                    <a:lnL>
                      <a:noFill/>
                    </a:lnL>
                    <a:lnR>
                      <a:noFill/>
                    </a:lnR>
                    <a:lnT>
                      <a:noFill/>
                    </a:lnT>
                    <a:lnB>
                      <a:noFill/>
                    </a:lnB>
                  </a:tcPr>
                </a:tc>
                <a:tc>
                  <a:txBody>
                    <a:bodyPr/>
                    <a:lstStyle/>
                    <a:p>
                      <a:pPr algn="ctr">
                        <a:lnSpc>
                          <a:spcPct val="100000"/>
                        </a:lnSpc>
                        <a:spcAft>
                          <a:spcPts val="0"/>
                        </a:spcAft>
                      </a:pPr>
                      <a:r>
                        <a:rPr lang="pt-BR" sz="2000" b="1">
                          <a:latin typeface="+mn-lt"/>
                          <a:ea typeface="Calibri"/>
                          <a:cs typeface="Times New Roman"/>
                        </a:rPr>
                        <a:t>0.22</a:t>
                      </a:r>
                    </a:p>
                  </a:txBody>
                  <a:tcPr marL="68580" marR="68580" marT="0" marB="0" anchor="ctr">
                    <a:lnL>
                      <a:noFill/>
                    </a:lnL>
                    <a:lnR>
                      <a:noFill/>
                    </a:lnR>
                    <a:lnT>
                      <a:noFill/>
                    </a:lnT>
                    <a:lnB>
                      <a:noFill/>
                    </a:lnB>
                  </a:tcPr>
                </a:tc>
                <a:tc>
                  <a:txBody>
                    <a:bodyPr/>
                    <a:lstStyle/>
                    <a:p>
                      <a:pPr algn="ctr">
                        <a:lnSpc>
                          <a:spcPct val="100000"/>
                        </a:lnSpc>
                        <a:spcAft>
                          <a:spcPts val="0"/>
                        </a:spcAft>
                      </a:pPr>
                      <a:endParaRPr lang="pt-BR" sz="2000" b="1">
                        <a:latin typeface="+mn-lt"/>
                        <a:ea typeface="Calibri"/>
                        <a:cs typeface="Times New Roman"/>
                      </a:endParaRPr>
                    </a:p>
                  </a:txBody>
                  <a:tcPr marL="68580" marR="68580" marT="0" marB="0" anchor="ctr">
                    <a:lnL>
                      <a:noFill/>
                    </a:lnL>
                    <a:lnR>
                      <a:noFill/>
                    </a:lnR>
                    <a:lnT>
                      <a:noFill/>
                    </a:lnT>
                    <a:lnB>
                      <a:noFill/>
                    </a:lnB>
                  </a:tcPr>
                </a:tc>
                <a:tc>
                  <a:txBody>
                    <a:bodyPr/>
                    <a:lstStyle/>
                    <a:p>
                      <a:pPr algn="ctr">
                        <a:lnSpc>
                          <a:spcPct val="100000"/>
                        </a:lnSpc>
                        <a:spcAft>
                          <a:spcPts val="0"/>
                        </a:spcAft>
                      </a:pPr>
                      <a:r>
                        <a:rPr lang="pt-BR" sz="2000" b="1">
                          <a:latin typeface="+mn-lt"/>
                          <a:ea typeface="Calibri"/>
                          <a:cs typeface="Times New Roman"/>
                        </a:rPr>
                        <a:t>0.26</a:t>
                      </a:r>
                      <a:r>
                        <a:rPr lang="pt-BR" sz="2000" b="1" baseline="30000">
                          <a:latin typeface="+mn-lt"/>
                          <a:ea typeface="Calibri"/>
                          <a:cs typeface="Times New Roman"/>
                        </a:rPr>
                        <a:t>a</a:t>
                      </a:r>
                      <a:endParaRPr lang="pt-BR" sz="2000" b="1">
                        <a:latin typeface="+mn-lt"/>
                        <a:ea typeface="Calibri"/>
                        <a:cs typeface="Times New Roman"/>
                      </a:endParaRPr>
                    </a:p>
                  </a:txBody>
                  <a:tcPr marL="68580" marR="68580" marT="0" marB="0" anchor="ctr">
                    <a:lnL>
                      <a:noFill/>
                    </a:lnL>
                    <a:lnR>
                      <a:noFill/>
                    </a:lnR>
                    <a:lnT>
                      <a:noFill/>
                    </a:lnT>
                    <a:lnB>
                      <a:noFill/>
                    </a:lnB>
                  </a:tcPr>
                </a:tc>
                <a:tc>
                  <a:txBody>
                    <a:bodyPr/>
                    <a:lstStyle/>
                    <a:p>
                      <a:pPr algn="ctr">
                        <a:lnSpc>
                          <a:spcPct val="100000"/>
                        </a:lnSpc>
                        <a:spcAft>
                          <a:spcPts val="0"/>
                        </a:spcAft>
                      </a:pPr>
                      <a:r>
                        <a:rPr lang="pt-BR" sz="2000" b="1">
                          <a:latin typeface="+mn-lt"/>
                          <a:ea typeface="Calibri"/>
                          <a:cs typeface="Times New Roman"/>
                        </a:rPr>
                        <a:t>0.11</a:t>
                      </a:r>
                      <a:r>
                        <a:rPr lang="pt-BR" sz="2000" b="1" baseline="30000">
                          <a:latin typeface="+mn-lt"/>
                          <a:ea typeface="Calibri"/>
                          <a:cs typeface="Times New Roman"/>
                        </a:rPr>
                        <a:t>b</a:t>
                      </a:r>
                      <a:endParaRPr lang="pt-BR" sz="2000" b="1">
                        <a:latin typeface="+mn-lt"/>
                        <a:ea typeface="Calibri"/>
                        <a:cs typeface="Times New Roman"/>
                      </a:endParaRPr>
                    </a:p>
                  </a:txBody>
                  <a:tcPr marL="68580" marR="68580" marT="0" marB="0" anchor="ctr">
                    <a:lnL>
                      <a:noFill/>
                    </a:lnL>
                    <a:lnR>
                      <a:noFill/>
                    </a:lnR>
                    <a:lnT>
                      <a:noFill/>
                    </a:lnT>
                    <a:lnB>
                      <a:noFill/>
                    </a:lnB>
                  </a:tcPr>
                </a:tc>
                <a:tc>
                  <a:txBody>
                    <a:bodyPr/>
                    <a:lstStyle/>
                    <a:p>
                      <a:pPr algn="ctr">
                        <a:lnSpc>
                          <a:spcPct val="100000"/>
                        </a:lnSpc>
                        <a:spcAft>
                          <a:spcPts val="0"/>
                        </a:spcAft>
                      </a:pPr>
                      <a:r>
                        <a:rPr lang="pt-BR" sz="2000" b="1">
                          <a:latin typeface="+mn-lt"/>
                          <a:ea typeface="Calibri"/>
                          <a:cs typeface="Times New Roman"/>
                        </a:rPr>
                        <a:t>0.14</a:t>
                      </a:r>
                      <a:r>
                        <a:rPr lang="pt-BR" sz="2000" b="1" baseline="30000">
                          <a:latin typeface="+mn-lt"/>
                          <a:ea typeface="Calibri"/>
                          <a:cs typeface="Times New Roman"/>
                        </a:rPr>
                        <a:t>b</a:t>
                      </a:r>
                      <a:endParaRPr lang="pt-BR" sz="2000" b="1">
                        <a:latin typeface="+mn-lt"/>
                        <a:ea typeface="Calibri"/>
                        <a:cs typeface="Times New Roman"/>
                      </a:endParaRPr>
                    </a:p>
                  </a:txBody>
                  <a:tcPr marL="68580" marR="68580" marT="0" marB="0" anchor="ctr">
                    <a:lnL>
                      <a:noFill/>
                    </a:lnL>
                    <a:lnR>
                      <a:noFill/>
                    </a:lnR>
                    <a:lnT>
                      <a:noFill/>
                    </a:lnT>
                    <a:lnB>
                      <a:noFill/>
                    </a:lnB>
                  </a:tcPr>
                </a:tc>
              </a:tr>
              <a:tr h="581029">
                <a:tc>
                  <a:txBody>
                    <a:bodyPr/>
                    <a:lstStyle/>
                    <a:p>
                      <a:pPr>
                        <a:lnSpc>
                          <a:spcPct val="100000"/>
                        </a:lnSpc>
                        <a:spcAft>
                          <a:spcPts val="0"/>
                        </a:spcAft>
                      </a:pPr>
                      <a:r>
                        <a:rPr lang="en-US" sz="2000" b="1" dirty="0">
                          <a:latin typeface="+mn-lt"/>
                          <a:ea typeface="Calibri"/>
                          <a:cs typeface="Times New Roman"/>
                        </a:rPr>
                        <a:t>DM losses, %</a:t>
                      </a:r>
                      <a:endParaRPr lang="pt-BR" sz="2000" b="1" dirty="0">
                        <a:latin typeface="+mn-lt"/>
                        <a:ea typeface="Calibri"/>
                        <a:cs typeface="Times New Roman"/>
                      </a:endParaRPr>
                    </a:p>
                  </a:txBody>
                  <a:tcPr marL="68580" marR="68580" marT="0" marB="0" anchor="ctr">
                    <a:lnL>
                      <a:noFill/>
                    </a:lnL>
                    <a:lnR>
                      <a:noFill/>
                    </a:lnR>
                    <a:lnT>
                      <a:noFill/>
                    </a:lnT>
                    <a:lnB>
                      <a:noFill/>
                    </a:lnB>
                  </a:tcPr>
                </a:tc>
                <a:tc>
                  <a:txBody>
                    <a:bodyPr/>
                    <a:lstStyle/>
                    <a:p>
                      <a:pPr algn="ctr">
                        <a:lnSpc>
                          <a:spcPct val="100000"/>
                        </a:lnSpc>
                        <a:spcAft>
                          <a:spcPts val="0"/>
                        </a:spcAft>
                      </a:pPr>
                      <a:r>
                        <a:rPr lang="pt-BR" sz="2000" b="1" dirty="0">
                          <a:latin typeface="+mn-lt"/>
                          <a:ea typeface="Calibri"/>
                          <a:cs typeface="Times New Roman"/>
                        </a:rPr>
                        <a:t>8.07</a:t>
                      </a:r>
                    </a:p>
                  </a:txBody>
                  <a:tcPr marL="68580" marR="68580" marT="0" marB="0" anchor="ctr">
                    <a:lnL>
                      <a:noFill/>
                    </a:lnL>
                    <a:lnR>
                      <a:noFill/>
                    </a:lnR>
                    <a:lnT>
                      <a:noFill/>
                    </a:lnT>
                    <a:lnB>
                      <a:noFill/>
                    </a:lnB>
                  </a:tcPr>
                </a:tc>
                <a:tc>
                  <a:txBody>
                    <a:bodyPr/>
                    <a:lstStyle/>
                    <a:p>
                      <a:pPr algn="ctr">
                        <a:lnSpc>
                          <a:spcPct val="100000"/>
                        </a:lnSpc>
                        <a:spcAft>
                          <a:spcPts val="0"/>
                        </a:spcAft>
                      </a:pPr>
                      <a:r>
                        <a:rPr lang="pt-BR" sz="2000" b="1" dirty="0">
                          <a:latin typeface="+mn-lt"/>
                          <a:ea typeface="Calibri"/>
                          <a:cs typeface="Times New Roman"/>
                        </a:rPr>
                        <a:t>8.77</a:t>
                      </a:r>
                    </a:p>
                  </a:txBody>
                  <a:tcPr marL="68580" marR="68580" marT="0" marB="0" anchor="ctr">
                    <a:lnL>
                      <a:noFill/>
                    </a:lnL>
                    <a:lnR>
                      <a:noFill/>
                    </a:lnR>
                    <a:lnT>
                      <a:noFill/>
                    </a:lnT>
                    <a:lnB>
                      <a:noFill/>
                    </a:lnB>
                  </a:tcPr>
                </a:tc>
                <a:tc>
                  <a:txBody>
                    <a:bodyPr/>
                    <a:lstStyle/>
                    <a:p>
                      <a:pPr algn="ctr">
                        <a:lnSpc>
                          <a:spcPct val="100000"/>
                        </a:lnSpc>
                        <a:spcAft>
                          <a:spcPts val="0"/>
                        </a:spcAft>
                      </a:pPr>
                      <a:endParaRPr lang="pt-BR" sz="2000" b="1" dirty="0">
                        <a:latin typeface="+mn-lt"/>
                        <a:ea typeface="Calibri"/>
                        <a:cs typeface="Times New Roman"/>
                      </a:endParaRPr>
                    </a:p>
                  </a:txBody>
                  <a:tcPr marL="68580" marR="68580" marT="0" marB="0" anchor="ctr">
                    <a:lnL>
                      <a:noFill/>
                    </a:lnL>
                    <a:lnR>
                      <a:noFill/>
                    </a:lnR>
                    <a:lnT>
                      <a:noFill/>
                    </a:lnT>
                    <a:lnB>
                      <a:noFill/>
                    </a:lnB>
                  </a:tcPr>
                </a:tc>
                <a:tc>
                  <a:txBody>
                    <a:bodyPr/>
                    <a:lstStyle/>
                    <a:p>
                      <a:pPr algn="ctr">
                        <a:lnSpc>
                          <a:spcPct val="100000"/>
                        </a:lnSpc>
                        <a:spcAft>
                          <a:spcPts val="0"/>
                        </a:spcAft>
                      </a:pPr>
                      <a:r>
                        <a:rPr lang="pt-BR" sz="2000" b="1" dirty="0">
                          <a:latin typeface="+mn-lt"/>
                          <a:ea typeface="Calibri"/>
                          <a:cs typeface="Times New Roman"/>
                        </a:rPr>
                        <a:t>9.73</a:t>
                      </a:r>
                      <a:r>
                        <a:rPr lang="pt-BR" sz="2000" b="1" baseline="30000" dirty="0">
                          <a:latin typeface="+mn-lt"/>
                          <a:ea typeface="Calibri"/>
                          <a:cs typeface="Times New Roman"/>
                        </a:rPr>
                        <a:t>a</a:t>
                      </a:r>
                      <a:endParaRPr lang="pt-BR" sz="2000" b="1" dirty="0">
                        <a:latin typeface="+mn-lt"/>
                        <a:ea typeface="Calibri"/>
                        <a:cs typeface="Times New Roman"/>
                      </a:endParaRPr>
                    </a:p>
                  </a:txBody>
                  <a:tcPr marL="68580" marR="68580" marT="0" marB="0" anchor="ctr">
                    <a:lnL>
                      <a:noFill/>
                    </a:lnL>
                    <a:lnR>
                      <a:noFill/>
                    </a:lnR>
                    <a:lnT>
                      <a:noFill/>
                    </a:lnT>
                    <a:lnB>
                      <a:noFill/>
                    </a:lnB>
                  </a:tcPr>
                </a:tc>
                <a:tc>
                  <a:txBody>
                    <a:bodyPr/>
                    <a:lstStyle/>
                    <a:p>
                      <a:pPr algn="ctr">
                        <a:lnSpc>
                          <a:spcPct val="100000"/>
                        </a:lnSpc>
                        <a:spcAft>
                          <a:spcPts val="0"/>
                        </a:spcAft>
                      </a:pPr>
                      <a:r>
                        <a:rPr lang="pt-BR" sz="2000" b="1" dirty="0">
                          <a:latin typeface="+mn-lt"/>
                          <a:ea typeface="Calibri"/>
                          <a:cs typeface="Times New Roman"/>
                        </a:rPr>
                        <a:t>7.69</a:t>
                      </a:r>
                      <a:r>
                        <a:rPr lang="pt-BR" sz="2000" b="1" baseline="30000" dirty="0">
                          <a:latin typeface="+mn-lt"/>
                          <a:ea typeface="Calibri"/>
                          <a:cs typeface="Times New Roman"/>
                        </a:rPr>
                        <a:t>b</a:t>
                      </a:r>
                      <a:endParaRPr lang="pt-BR" sz="2000" b="1" dirty="0">
                        <a:latin typeface="+mn-lt"/>
                        <a:ea typeface="Calibri"/>
                        <a:cs typeface="Times New Roman"/>
                      </a:endParaRPr>
                    </a:p>
                  </a:txBody>
                  <a:tcPr marL="68580" marR="68580" marT="0" marB="0" anchor="ctr">
                    <a:lnL>
                      <a:noFill/>
                    </a:lnL>
                    <a:lnR>
                      <a:noFill/>
                    </a:lnR>
                    <a:lnT>
                      <a:noFill/>
                    </a:lnT>
                    <a:lnB>
                      <a:noFill/>
                    </a:lnB>
                  </a:tcPr>
                </a:tc>
                <a:tc>
                  <a:txBody>
                    <a:bodyPr/>
                    <a:lstStyle/>
                    <a:p>
                      <a:pPr algn="ctr">
                        <a:lnSpc>
                          <a:spcPct val="100000"/>
                        </a:lnSpc>
                        <a:spcAft>
                          <a:spcPts val="0"/>
                        </a:spcAft>
                      </a:pPr>
                      <a:r>
                        <a:rPr lang="pt-BR" sz="2000" b="1" dirty="0">
                          <a:latin typeface="+mn-lt"/>
                          <a:ea typeface="Calibri"/>
                          <a:cs typeface="Times New Roman"/>
                        </a:rPr>
                        <a:t>7.83</a:t>
                      </a:r>
                      <a:r>
                        <a:rPr lang="pt-BR" sz="2000" b="1" baseline="30000" dirty="0">
                          <a:latin typeface="+mn-lt"/>
                          <a:ea typeface="Calibri"/>
                          <a:cs typeface="Times New Roman"/>
                        </a:rPr>
                        <a:t>b</a:t>
                      </a:r>
                      <a:endParaRPr lang="pt-BR" sz="2000" b="1" dirty="0">
                        <a:latin typeface="+mn-lt"/>
                        <a:ea typeface="Calibri"/>
                        <a:cs typeface="Times New Roman"/>
                      </a:endParaRPr>
                    </a:p>
                  </a:txBody>
                  <a:tcPr marL="68580" marR="68580" marT="0" marB="0" anchor="ctr">
                    <a:lnL>
                      <a:noFill/>
                    </a:lnL>
                    <a:lnR>
                      <a:noFill/>
                    </a:lnR>
                    <a:lnT>
                      <a:noFill/>
                    </a:lnT>
                    <a:lnB>
                      <a:noFill/>
                    </a:lnB>
                  </a:tcPr>
                </a:tc>
              </a:tr>
            </a:tbl>
          </a:graphicData>
        </a:graphic>
      </p:graphicFrame>
      <p:cxnSp>
        <p:nvCxnSpPr>
          <p:cNvPr id="7" name="Conector reto 6"/>
          <p:cNvCxnSpPr/>
          <p:nvPr/>
        </p:nvCxnSpPr>
        <p:spPr>
          <a:xfrm>
            <a:off x="285720" y="4953262"/>
            <a:ext cx="842968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ector reto 7"/>
          <p:cNvCxnSpPr/>
          <p:nvPr/>
        </p:nvCxnSpPr>
        <p:spPr>
          <a:xfrm>
            <a:off x="285720" y="1404671"/>
            <a:ext cx="842968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ector reto 8"/>
          <p:cNvCxnSpPr/>
          <p:nvPr/>
        </p:nvCxnSpPr>
        <p:spPr>
          <a:xfrm>
            <a:off x="285720" y="2440145"/>
            <a:ext cx="842968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ector reto 12"/>
          <p:cNvCxnSpPr/>
          <p:nvPr/>
        </p:nvCxnSpPr>
        <p:spPr>
          <a:xfrm>
            <a:off x="3000364" y="1857363"/>
            <a:ext cx="157163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ector reto 14"/>
          <p:cNvCxnSpPr/>
          <p:nvPr/>
        </p:nvCxnSpPr>
        <p:spPr>
          <a:xfrm>
            <a:off x="5500694" y="1809989"/>
            <a:ext cx="321471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tângulo 15"/>
          <p:cNvSpPr/>
          <p:nvPr/>
        </p:nvSpPr>
        <p:spPr>
          <a:xfrm>
            <a:off x="47406" y="642918"/>
            <a:ext cx="9096594" cy="492443"/>
          </a:xfrm>
          <a:prstGeom prst="rect">
            <a:avLst/>
          </a:prstGeom>
        </p:spPr>
        <p:txBody>
          <a:bodyPr wrap="square">
            <a:spAutoFit/>
          </a:bodyPr>
          <a:lstStyle/>
          <a:p>
            <a:r>
              <a:rPr lang="en-US" sz="2500" b="1" dirty="0" smtClean="0"/>
              <a:t>Effects of sealing treatment on fermentation quality of corn silages </a:t>
            </a:r>
            <a:endParaRPr lang="pt-BR" sz="2500" b="1" dirty="0"/>
          </a:p>
        </p:txBody>
      </p:sp>
      <p:sp>
        <p:nvSpPr>
          <p:cNvPr id="17" name="Retângulo 16"/>
          <p:cNvSpPr/>
          <p:nvPr/>
        </p:nvSpPr>
        <p:spPr>
          <a:xfrm>
            <a:off x="285720" y="5210276"/>
            <a:ext cx="4572000" cy="584775"/>
          </a:xfrm>
          <a:prstGeom prst="rect">
            <a:avLst/>
          </a:prstGeom>
        </p:spPr>
        <p:txBody>
          <a:bodyPr>
            <a:spAutoFit/>
          </a:bodyPr>
          <a:lstStyle/>
          <a:p>
            <a:r>
              <a:rPr lang="en-US" sz="1600" b="1" dirty="0" smtClean="0"/>
              <a:t>LB = </a:t>
            </a:r>
            <a:r>
              <a:rPr lang="en-US" sz="1600" b="1" i="1" dirty="0" smtClean="0"/>
              <a:t>Lactobacillus </a:t>
            </a:r>
            <a:r>
              <a:rPr lang="en-US" sz="1600" b="1" i="1" dirty="0" err="1" smtClean="0"/>
              <a:t>buchneri</a:t>
            </a:r>
            <a:r>
              <a:rPr lang="en-US" sz="1600" b="1" dirty="0" smtClean="0"/>
              <a:t> 1x10</a:t>
            </a:r>
            <a:r>
              <a:rPr lang="en-US" sz="1600" b="1" baseline="30000" dirty="0" smtClean="0"/>
              <a:t>6</a:t>
            </a:r>
            <a:r>
              <a:rPr lang="en-US" sz="1600" b="1" dirty="0" smtClean="0"/>
              <a:t> </a:t>
            </a:r>
            <a:r>
              <a:rPr lang="en-US" sz="1600" b="1" dirty="0" err="1" smtClean="0"/>
              <a:t>cfu</a:t>
            </a:r>
            <a:r>
              <a:rPr lang="en-US" sz="1600" b="1" dirty="0" smtClean="0"/>
              <a:t>/g forage </a:t>
            </a:r>
          </a:p>
          <a:p>
            <a:r>
              <a:rPr lang="en-US" sz="1600" b="1" dirty="0" smtClean="0"/>
              <a:t>SB = sodium benzoate 0.02% (fresh basis)</a:t>
            </a:r>
            <a:endParaRPr lang="pt-BR" sz="1600" b="1" dirty="0"/>
          </a:p>
        </p:txBody>
      </p:sp>
      <p:sp>
        <p:nvSpPr>
          <p:cNvPr id="18" name="Retângulo 17"/>
          <p:cNvSpPr/>
          <p:nvPr/>
        </p:nvSpPr>
        <p:spPr>
          <a:xfrm>
            <a:off x="309030" y="5876528"/>
            <a:ext cx="1858714" cy="338554"/>
          </a:xfrm>
          <a:prstGeom prst="rect">
            <a:avLst/>
          </a:prstGeom>
        </p:spPr>
        <p:txBody>
          <a:bodyPr wrap="none">
            <a:spAutoFit/>
          </a:bodyPr>
          <a:lstStyle/>
          <a:p>
            <a:r>
              <a:rPr lang="en-US" sz="1600" b="1" dirty="0" err="1" smtClean="0"/>
              <a:t>Amaral</a:t>
            </a:r>
            <a:r>
              <a:rPr lang="en-US" sz="1600" b="1" dirty="0" smtClean="0"/>
              <a:t> et al. (2009)</a:t>
            </a:r>
            <a:endParaRPr lang="pt-BR" sz="1600" b="1"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DSC00098.JPG"/>
          <p:cNvPicPr>
            <a:picLocks noChangeAspect="1"/>
          </p:cNvPicPr>
          <p:nvPr/>
        </p:nvPicPr>
        <p:blipFill>
          <a:blip r:embed="rId2" cstate="print"/>
          <a:stretch>
            <a:fillRect/>
          </a:stretch>
        </p:blipFill>
        <p:spPr>
          <a:xfrm>
            <a:off x="0" y="0"/>
            <a:ext cx="9144000" cy="6858000"/>
          </a:xfrm>
          <a:prstGeom prst="rect">
            <a:avLst/>
          </a:prstGeom>
        </p:spPr>
      </p:pic>
      <p:sp>
        <p:nvSpPr>
          <p:cNvPr id="3" name="CaixaDeTexto 2"/>
          <p:cNvSpPr txBox="1"/>
          <p:nvPr/>
        </p:nvSpPr>
        <p:spPr>
          <a:xfrm>
            <a:off x="13031" y="110880"/>
            <a:ext cx="9075241" cy="615553"/>
          </a:xfrm>
          <a:prstGeom prst="rect">
            <a:avLst/>
          </a:prstGeom>
          <a:solidFill>
            <a:schemeClr val="bg2">
              <a:lumMod val="90000"/>
              <a:alpha val="43000"/>
            </a:schemeClr>
          </a:solidFill>
        </p:spPr>
        <p:txBody>
          <a:bodyPr wrap="none" rtlCol="0">
            <a:spAutoFit/>
          </a:bodyPr>
          <a:lstStyle/>
          <a:p>
            <a:r>
              <a:rPr lang="en-US" sz="3400" b="1" smtClean="0">
                <a:solidFill>
                  <a:srgbClr val="000099"/>
                </a:solidFill>
              </a:rPr>
              <a:t>6. Use of material to weigh down plastic covering</a:t>
            </a:r>
            <a:endParaRPr lang="en-US" sz="3400" b="1">
              <a:solidFill>
                <a:srgbClr val="000099"/>
              </a:solidFill>
            </a:endParaRPr>
          </a:p>
        </p:txBody>
      </p:sp>
      <p:sp>
        <p:nvSpPr>
          <p:cNvPr id="4" name="Retângulo 3"/>
          <p:cNvSpPr/>
          <p:nvPr/>
        </p:nvSpPr>
        <p:spPr>
          <a:xfrm>
            <a:off x="5254537" y="5000636"/>
            <a:ext cx="3603743" cy="1143070"/>
          </a:xfrm>
          <a:prstGeom prst="rect">
            <a:avLst/>
          </a:prstGeom>
        </p:spPr>
        <p:txBody>
          <a:bodyPr wrap="none">
            <a:spAutoFit/>
          </a:bodyPr>
          <a:lstStyle/>
          <a:p>
            <a:pPr>
              <a:lnSpc>
                <a:spcPct val="150000"/>
              </a:lnSpc>
            </a:pPr>
            <a:r>
              <a:rPr lang="en-US" sz="2400" b="1" dirty="0" err="1" smtClean="0">
                <a:solidFill>
                  <a:srgbClr val="FFFF00"/>
                </a:solidFill>
              </a:rPr>
              <a:t>Ashbell</a:t>
            </a:r>
            <a:r>
              <a:rPr lang="en-US" sz="2400" b="1" dirty="0" smtClean="0">
                <a:solidFill>
                  <a:srgbClr val="FFFF00"/>
                </a:solidFill>
              </a:rPr>
              <a:t> &amp; Weinberg (1992)</a:t>
            </a:r>
          </a:p>
          <a:p>
            <a:pPr>
              <a:lnSpc>
                <a:spcPct val="150000"/>
              </a:lnSpc>
            </a:pPr>
            <a:r>
              <a:rPr lang="en-US" sz="2400" b="1" dirty="0" err="1" smtClean="0">
                <a:solidFill>
                  <a:srgbClr val="FFFF00"/>
                </a:solidFill>
              </a:rPr>
              <a:t>Ruppel</a:t>
            </a:r>
            <a:r>
              <a:rPr lang="en-US" sz="2400" b="1" dirty="0" smtClean="0">
                <a:solidFill>
                  <a:srgbClr val="FFFF00"/>
                </a:solidFill>
              </a:rPr>
              <a:t> (1993) </a:t>
            </a:r>
            <a:endParaRPr lang="pt-BR" sz="2400" b="1" dirty="0">
              <a:solidFill>
                <a:srgbClr val="FFFF00"/>
              </a:solidFill>
            </a:endParaRPr>
          </a:p>
        </p:txBody>
      </p:sp>
      <p:sp>
        <p:nvSpPr>
          <p:cNvPr id="6" name="Retângulo 5"/>
          <p:cNvSpPr/>
          <p:nvPr/>
        </p:nvSpPr>
        <p:spPr>
          <a:xfrm>
            <a:off x="0" y="5214950"/>
            <a:ext cx="4838440" cy="553998"/>
          </a:xfrm>
          <a:prstGeom prst="rect">
            <a:avLst/>
          </a:prstGeom>
        </p:spPr>
        <p:txBody>
          <a:bodyPr wrap="none">
            <a:spAutoFit/>
          </a:bodyPr>
          <a:lstStyle/>
          <a:p>
            <a:r>
              <a:rPr lang="en-US" sz="3000" b="1" u="sng" dirty="0" smtClean="0">
                <a:solidFill>
                  <a:srgbClr val="FFFF00"/>
                </a:solidFill>
                <a:effectLst>
                  <a:outerShdw blurRad="38100" dist="38100" dir="2700000" algn="tl">
                    <a:srgbClr val="000000">
                      <a:alpha val="43137"/>
                    </a:srgbClr>
                  </a:outerShdw>
                </a:effectLst>
              </a:rPr>
              <a:t>25 tires per 10 square meters</a:t>
            </a:r>
            <a:endParaRPr lang="pt-BR" sz="3000" b="1" u="sng" dirty="0">
              <a:solidFill>
                <a:srgbClr val="FFFF00"/>
              </a:solidFill>
              <a:effectLst>
                <a:outerShdw blurRad="38100" dist="38100" dir="2700000" algn="tl">
                  <a:srgbClr val="000000">
                    <a:alpha val="43137"/>
                  </a:srgbClr>
                </a:outerShdw>
              </a:effectLst>
            </a:endParaRPr>
          </a:p>
        </p:txBody>
      </p:sp>
      <p:sp>
        <p:nvSpPr>
          <p:cNvPr id="7" name="Chave esquerda 6"/>
          <p:cNvSpPr/>
          <p:nvPr/>
        </p:nvSpPr>
        <p:spPr>
          <a:xfrm>
            <a:off x="5000628" y="5072074"/>
            <a:ext cx="214314" cy="1071570"/>
          </a:xfrm>
          <a:prstGeom prst="leftBrace">
            <a:avLst/>
          </a:prstGeom>
          <a:ln w="317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123" descr="DSCF1894"/>
          <p:cNvPicPr>
            <a:picLocks noChangeAspect="1" noChangeArrowheads="1"/>
          </p:cNvPicPr>
          <p:nvPr/>
        </p:nvPicPr>
        <p:blipFill>
          <a:blip r:embed="rId2" cstate="print"/>
          <a:srcRect/>
          <a:stretch>
            <a:fillRect/>
          </a:stretch>
        </p:blipFill>
        <p:spPr bwMode="auto">
          <a:xfrm>
            <a:off x="-11113" y="0"/>
            <a:ext cx="9155113" cy="6858000"/>
          </a:xfrm>
          <a:prstGeom prst="rect">
            <a:avLst/>
          </a:prstGeom>
          <a:noFill/>
          <a:ln w="9525">
            <a:noFill/>
            <a:miter lim="800000"/>
            <a:headEnd/>
            <a:tailEnd/>
          </a:ln>
        </p:spPr>
      </p:pic>
      <p:grpSp>
        <p:nvGrpSpPr>
          <p:cNvPr id="3" name="Grupo 2"/>
          <p:cNvGrpSpPr/>
          <p:nvPr/>
        </p:nvGrpSpPr>
        <p:grpSpPr>
          <a:xfrm>
            <a:off x="1643042" y="2333366"/>
            <a:ext cx="2881584" cy="296276"/>
            <a:chOff x="1785918" y="2500306"/>
            <a:chExt cx="2583046" cy="296276"/>
          </a:xfrm>
        </p:grpSpPr>
        <p:sp>
          <p:nvSpPr>
            <p:cNvPr id="4" name="Elipse 3"/>
            <p:cNvSpPr/>
            <p:nvPr/>
          </p:nvSpPr>
          <p:spPr>
            <a:xfrm>
              <a:off x="1785918" y="2653706"/>
              <a:ext cx="142876" cy="142876"/>
            </a:xfrm>
            <a:prstGeom prst="ellipse">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Elipse 4"/>
            <p:cNvSpPr/>
            <p:nvPr/>
          </p:nvSpPr>
          <p:spPr>
            <a:xfrm>
              <a:off x="1928040" y="2653706"/>
              <a:ext cx="142876" cy="142876"/>
            </a:xfrm>
            <a:prstGeom prst="ellipse">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Elipse 5"/>
            <p:cNvSpPr/>
            <p:nvPr/>
          </p:nvSpPr>
          <p:spPr>
            <a:xfrm>
              <a:off x="2070916" y="2653706"/>
              <a:ext cx="142876" cy="142876"/>
            </a:xfrm>
            <a:prstGeom prst="ellipse">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Elipse 6"/>
            <p:cNvSpPr/>
            <p:nvPr/>
          </p:nvSpPr>
          <p:spPr>
            <a:xfrm>
              <a:off x="2214546" y="2653706"/>
              <a:ext cx="142876" cy="142876"/>
            </a:xfrm>
            <a:prstGeom prst="ellipse">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Elipse 7"/>
            <p:cNvSpPr/>
            <p:nvPr/>
          </p:nvSpPr>
          <p:spPr>
            <a:xfrm>
              <a:off x="2368700" y="2653706"/>
              <a:ext cx="142876" cy="142876"/>
            </a:xfrm>
            <a:prstGeom prst="ellipse">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Elipse 8"/>
            <p:cNvSpPr/>
            <p:nvPr/>
          </p:nvSpPr>
          <p:spPr>
            <a:xfrm>
              <a:off x="2500298" y="2653706"/>
              <a:ext cx="142876" cy="142876"/>
            </a:xfrm>
            <a:prstGeom prst="ellipse">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Elipse 9"/>
            <p:cNvSpPr/>
            <p:nvPr/>
          </p:nvSpPr>
          <p:spPr>
            <a:xfrm>
              <a:off x="2642420" y="2653706"/>
              <a:ext cx="142876" cy="142876"/>
            </a:xfrm>
            <a:prstGeom prst="ellipse">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Elipse 10"/>
            <p:cNvSpPr/>
            <p:nvPr/>
          </p:nvSpPr>
          <p:spPr>
            <a:xfrm>
              <a:off x="2785296" y="2653706"/>
              <a:ext cx="142876" cy="142876"/>
            </a:xfrm>
            <a:prstGeom prst="ellipse">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Elipse 11"/>
            <p:cNvSpPr/>
            <p:nvPr/>
          </p:nvSpPr>
          <p:spPr>
            <a:xfrm>
              <a:off x="2928926" y="2653706"/>
              <a:ext cx="142876" cy="142876"/>
            </a:xfrm>
            <a:prstGeom prst="ellipse">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Elipse 12"/>
            <p:cNvSpPr/>
            <p:nvPr/>
          </p:nvSpPr>
          <p:spPr>
            <a:xfrm>
              <a:off x="3083080" y="2652952"/>
              <a:ext cx="142876" cy="142876"/>
            </a:xfrm>
            <a:prstGeom prst="ellipse">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Elipse 13"/>
            <p:cNvSpPr/>
            <p:nvPr/>
          </p:nvSpPr>
          <p:spPr>
            <a:xfrm>
              <a:off x="3225202" y="2652952"/>
              <a:ext cx="142876" cy="142876"/>
            </a:xfrm>
            <a:prstGeom prst="ellipse">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Elipse 14"/>
            <p:cNvSpPr/>
            <p:nvPr/>
          </p:nvSpPr>
          <p:spPr>
            <a:xfrm>
              <a:off x="3368078" y="2652952"/>
              <a:ext cx="142876" cy="142876"/>
            </a:xfrm>
            <a:prstGeom prst="ellipse">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Elipse 15"/>
            <p:cNvSpPr/>
            <p:nvPr/>
          </p:nvSpPr>
          <p:spPr>
            <a:xfrm>
              <a:off x="3511708" y="2652952"/>
              <a:ext cx="142876" cy="142876"/>
            </a:xfrm>
            <a:prstGeom prst="ellipse">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Elipse 16"/>
            <p:cNvSpPr/>
            <p:nvPr/>
          </p:nvSpPr>
          <p:spPr>
            <a:xfrm>
              <a:off x="3665862" y="2652952"/>
              <a:ext cx="142876" cy="142876"/>
            </a:xfrm>
            <a:prstGeom prst="ellipse">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Elipse 17"/>
            <p:cNvSpPr/>
            <p:nvPr/>
          </p:nvSpPr>
          <p:spPr>
            <a:xfrm>
              <a:off x="3797460" y="2652952"/>
              <a:ext cx="142876" cy="142876"/>
            </a:xfrm>
            <a:prstGeom prst="ellipse">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Elipse 18"/>
            <p:cNvSpPr/>
            <p:nvPr/>
          </p:nvSpPr>
          <p:spPr>
            <a:xfrm>
              <a:off x="3939582" y="2652952"/>
              <a:ext cx="142876" cy="142876"/>
            </a:xfrm>
            <a:prstGeom prst="ellipse">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Elipse 19"/>
            <p:cNvSpPr/>
            <p:nvPr/>
          </p:nvSpPr>
          <p:spPr>
            <a:xfrm>
              <a:off x="4082458" y="2652952"/>
              <a:ext cx="142876" cy="142876"/>
            </a:xfrm>
            <a:prstGeom prst="ellipse">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Elipse 20"/>
            <p:cNvSpPr/>
            <p:nvPr/>
          </p:nvSpPr>
          <p:spPr>
            <a:xfrm>
              <a:off x="4226088" y="2652952"/>
              <a:ext cx="142876" cy="142876"/>
            </a:xfrm>
            <a:prstGeom prst="ellipse">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Elipse 21"/>
            <p:cNvSpPr/>
            <p:nvPr/>
          </p:nvSpPr>
          <p:spPr>
            <a:xfrm>
              <a:off x="1857356" y="2501060"/>
              <a:ext cx="142876" cy="142876"/>
            </a:xfrm>
            <a:prstGeom prst="ellipse">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Elipse 22"/>
            <p:cNvSpPr/>
            <p:nvPr/>
          </p:nvSpPr>
          <p:spPr>
            <a:xfrm>
              <a:off x="1999478" y="2501060"/>
              <a:ext cx="142876" cy="142876"/>
            </a:xfrm>
            <a:prstGeom prst="ellipse">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Elipse 23"/>
            <p:cNvSpPr/>
            <p:nvPr/>
          </p:nvSpPr>
          <p:spPr>
            <a:xfrm>
              <a:off x="2142354" y="2501060"/>
              <a:ext cx="142876" cy="142876"/>
            </a:xfrm>
            <a:prstGeom prst="ellipse">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Elipse 24"/>
            <p:cNvSpPr/>
            <p:nvPr/>
          </p:nvSpPr>
          <p:spPr>
            <a:xfrm>
              <a:off x="2285984" y="2501060"/>
              <a:ext cx="142876" cy="142876"/>
            </a:xfrm>
            <a:prstGeom prst="ellipse">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Elipse 25"/>
            <p:cNvSpPr/>
            <p:nvPr/>
          </p:nvSpPr>
          <p:spPr>
            <a:xfrm>
              <a:off x="2440138" y="2501060"/>
              <a:ext cx="142876" cy="142876"/>
            </a:xfrm>
            <a:prstGeom prst="ellipse">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Elipse 26"/>
            <p:cNvSpPr/>
            <p:nvPr/>
          </p:nvSpPr>
          <p:spPr>
            <a:xfrm>
              <a:off x="2571736" y="2501060"/>
              <a:ext cx="142876" cy="142876"/>
            </a:xfrm>
            <a:prstGeom prst="ellipse">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Elipse 27"/>
            <p:cNvSpPr/>
            <p:nvPr/>
          </p:nvSpPr>
          <p:spPr>
            <a:xfrm>
              <a:off x="2713858" y="2501060"/>
              <a:ext cx="142876" cy="142876"/>
            </a:xfrm>
            <a:prstGeom prst="ellipse">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Elipse 28"/>
            <p:cNvSpPr/>
            <p:nvPr/>
          </p:nvSpPr>
          <p:spPr>
            <a:xfrm>
              <a:off x="2856734" y="2501060"/>
              <a:ext cx="142876" cy="142876"/>
            </a:xfrm>
            <a:prstGeom prst="ellipse">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Elipse 29"/>
            <p:cNvSpPr/>
            <p:nvPr/>
          </p:nvSpPr>
          <p:spPr>
            <a:xfrm>
              <a:off x="3000364" y="2501060"/>
              <a:ext cx="142876" cy="142876"/>
            </a:xfrm>
            <a:prstGeom prst="ellipse">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Elipse 30"/>
            <p:cNvSpPr/>
            <p:nvPr/>
          </p:nvSpPr>
          <p:spPr>
            <a:xfrm>
              <a:off x="3154518" y="2500306"/>
              <a:ext cx="142876" cy="142876"/>
            </a:xfrm>
            <a:prstGeom prst="ellipse">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2" name="Elipse 31"/>
            <p:cNvSpPr/>
            <p:nvPr/>
          </p:nvSpPr>
          <p:spPr>
            <a:xfrm>
              <a:off x="3296640" y="2500306"/>
              <a:ext cx="142876" cy="142876"/>
            </a:xfrm>
            <a:prstGeom prst="ellipse">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Elipse 32"/>
            <p:cNvSpPr/>
            <p:nvPr/>
          </p:nvSpPr>
          <p:spPr>
            <a:xfrm>
              <a:off x="3439516" y="2500306"/>
              <a:ext cx="142876" cy="142876"/>
            </a:xfrm>
            <a:prstGeom prst="ellipse">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Elipse 33"/>
            <p:cNvSpPr/>
            <p:nvPr/>
          </p:nvSpPr>
          <p:spPr>
            <a:xfrm>
              <a:off x="3583146" y="2500306"/>
              <a:ext cx="142876" cy="142876"/>
            </a:xfrm>
            <a:prstGeom prst="ellipse">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 name="Elipse 34"/>
            <p:cNvSpPr/>
            <p:nvPr/>
          </p:nvSpPr>
          <p:spPr>
            <a:xfrm>
              <a:off x="3737300" y="2500306"/>
              <a:ext cx="142876" cy="142876"/>
            </a:xfrm>
            <a:prstGeom prst="ellipse">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Elipse 35"/>
            <p:cNvSpPr/>
            <p:nvPr/>
          </p:nvSpPr>
          <p:spPr>
            <a:xfrm>
              <a:off x="3868898" y="2500306"/>
              <a:ext cx="142876" cy="142876"/>
            </a:xfrm>
            <a:prstGeom prst="ellipse">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Elipse 36"/>
            <p:cNvSpPr/>
            <p:nvPr/>
          </p:nvSpPr>
          <p:spPr>
            <a:xfrm>
              <a:off x="4011020" y="2500306"/>
              <a:ext cx="142876" cy="142876"/>
            </a:xfrm>
            <a:prstGeom prst="ellipse">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Elipse 37"/>
            <p:cNvSpPr/>
            <p:nvPr/>
          </p:nvSpPr>
          <p:spPr>
            <a:xfrm>
              <a:off x="4153896" y="2500306"/>
              <a:ext cx="142876" cy="142876"/>
            </a:xfrm>
            <a:prstGeom prst="ellipse">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45" name="Grupo 44"/>
          <p:cNvGrpSpPr/>
          <p:nvPr/>
        </p:nvGrpSpPr>
        <p:grpSpPr>
          <a:xfrm>
            <a:off x="4786314" y="2428868"/>
            <a:ext cx="2857520" cy="214314"/>
            <a:chOff x="4786314" y="2428868"/>
            <a:chExt cx="2857520" cy="214314"/>
          </a:xfrm>
        </p:grpSpPr>
        <p:sp>
          <p:nvSpPr>
            <p:cNvPr id="41" name="Elipse 40"/>
            <p:cNvSpPr/>
            <p:nvPr/>
          </p:nvSpPr>
          <p:spPr>
            <a:xfrm>
              <a:off x="7000892" y="2428868"/>
              <a:ext cx="642942" cy="214314"/>
            </a:xfrm>
            <a:prstGeom prst="ellipse">
              <a:avLst/>
            </a:prstGeom>
            <a:solidFill>
              <a:schemeClr val="tx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2" name="Elipse 41"/>
            <p:cNvSpPr/>
            <p:nvPr/>
          </p:nvSpPr>
          <p:spPr>
            <a:xfrm>
              <a:off x="6251170" y="2428868"/>
              <a:ext cx="642942" cy="214314"/>
            </a:xfrm>
            <a:prstGeom prst="ellipse">
              <a:avLst/>
            </a:prstGeom>
            <a:solidFill>
              <a:schemeClr val="tx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3" name="Elipse 42"/>
            <p:cNvSpPr/>
            <p:nvPr/>
          </p:nvSpPr>
          <p:spPr>
            <a:xfrm>
              <a:off x="5524758" y="2428868"/>
              <a:ext cx="642942" cy="214314"/>
            </a:xfrm>
            <a:prstGeom prst="ellipse">
              <a:avLst/>
            </a:prstGeom>
            <a:solidFill>
              <a:schemeClr val="tx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4" name="Elipse 43"/>
            <p:cNvSpPr/>
            <p:nvPr/>
          </p:nvSpPr>
          <p:spPr>
            <a:xfrm>
              <a:off x="4786314" y="2428868"/>
              <a:ext cx="642942" cy="214314"/>
            </a:xfrm>
            <a:prstGeom prst="ellipse">
              <a:avLst/>
            </a:prstGeom>
            <a:solidFill>
              <a:schemeClr val="tx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46" name="Retângulo 45"/>
          <p:cNvSpPr/>
          <p:nvPr/>
        </p:nvSpPr>
        <p:spPr>
          <a:xfrm>
            <a:off x="1714480" y="1687735"/>
            <a:ext cx="2714644" cy="477054"/>
          </a:xfrm>
          <a:prstGeom prst="rect">
            <a:avLst/>
          </a:prstGeom>
        </p:spPr>
        <p:txBody>
          <a:bodyPr wrap="square">
            <a:spAutoFit/>
          </a:bodyPr>
          <a:lstStyle/>
          <a:p>
            <a:pPr algn="ctr">
              <a:lnSpc>
                <a:spcPts val="3000"/>
              </a:lnSpc>
            </a:pPr>
            <a:r>
              <a:rPr lang="en-US" sz="2200" b="1" dirty="0" smtClean="0">
                <a:sym typeface="Monotype Sorts"/>
              </a:rPr>
              <a:t>Gravel (200 kg/m</a:t>
            </a:r>
            <a:r>
              <a:rPr lang="en-US" sz="2200" b="1" baseline="30000" dirty="0" smtClean="0">
                <a:sym typeface="Monotype Sorts"/>
              </a:rPr>
              <a:t>2</a:t>
            </a:r>
            <a:r>
              <a:rPr lang="en-US" sz="2200" b="1" dirty="0" smtClean="0">
                <a:sym typeface="Monotype Sorts"/>
              </a:rPr>
              <a:t>)</a:t>
            </a:r>
            <a:endParaRPr lang="pt-BR" sz="2200" b="1" dirty="0"/>
          </a:p>
        </p:txBody>
      </p:sp>
      <p:sp>
        <p:nvSpPr>
          <p:cNvPr id="47" name="Retângulo 46"/>
          <p:cNvSpPr/>
          <p:nvPr/>
        </p:nvSpPr>
        <p:spPr>
          <a:xfrm>
            <a:off x="5072066" y="1687735"/>
            <a:ext cx="2357454" cy="477054"/>
          </a:xfrm>
          <a:prstGeom prst="rect">
            <a:avLst/>
          </a:prstGeom>
        </p:spPr>
        <p:txBody>
          <a:bodyPr wrap="square">
            <a:spAutoFit/>
          </a:bodyPr>
          <a:lstStyle/>
          <a:p>
            <a:pPr algn="ctr">
              <a:lnSpc>
                <a:spcPts val="3000"/>
              </a:lnSpc>
            </a:pPr>
            <a:r>
              <a:rPr lang="en-US" sz="2200" b="1" dirty="0" smtClean="0">
                <a:sym typeface="Monotype Sorts"/>
              </a:rPr>
              <a:t>Tires (25 kg/m</a:t>
            </a:r>
            <a:r>
              <a:rPr lang="en-US" sz="2200" b="1" baseline="30000" dirty="0" smtClean="0">
                <a:sym typeface="Monotype Sorts"/>
              </a:rPr>
              <a:t>2</a:t>
            </a:r>
            <a:r>
              <a:rPr lang="en-US" sz="2200" b="1" dirty="0" smtClean="0">
                <a:sym typeface="Monotype Sorts"/>
              </a:rPr>
              <a:t>)</a:t>
            </a:r>
            <a:endParaRPr lang="pt-BR" sz="2200" b="1" dirty="0"/>
          </a:p>
        </p:txBody>
      </p:sp>
      <p:grpSp>
        <p:nvGrpSpPr>
          <p:cNvPr id="52" name="Grupo 51"/>
          <p:cNvGrpSpPr/>
          <p:nvPr/>
        </p:nvGrpSpPr>
        <p:grpSpPr>
          <a:xfrm>
            <a:off x="-1" y="3500440"/>
            <a:ext cx="1393009" cy="642940"/>
            <a:chOff x="-1" y="3500440"/>
            <a:chExt cx="1393009" cy="642940"/>
          </a:xfrm>
        </p:grpSpPr>
        <p:sp>
          <p:nvSpPr>
            <p:cNvPr id="49" name="Seta para cima e para baixo 48"/>
            <p:cNvSpPr/>
            <p:nvPr/>
          </p:nvSpPr>
          <p:spPr>
            <a:xfrm rot="5400000">
              <a:off x="375034" y="3125405"/>
              <a:ext cx="642940" cy="1393009"/>
            </a:xfrm>
            <a:prstGeom prst="up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0" name="CaixaDeTexto 49"/>
            <p:cNvSpPr txBox="1"/>
            <p:nvPr/>
          </p:nvSpPr>
          <p:spPr>
            <a:xfrm>
              <a:off x="178186" y="3607218"/>
              <a:ext cx="1154483" cy="430887"/>
            </a:xfrm>
            <a:prstGeom prst="rect">
              <a:avLst/>
            </a:prstGeom>
            <a:noFill/>
          </p:spPr>
          <p:txBody>
            <a:bodyPr wrap="none" rtlCol="0">
              <a:spAutoFit/>
            </a:bodyPr>
            <a:lstStyle/>
            <a:p>
              <a:r>
                <a:rPr lang="pt-BR" sz="2200" b="1" dirty="0" smtClean="0"/>
                <a:t>12 cm/d</a:t>
              </a:r>
              <a:endParaRPr lang="pt-BR" sz="2200" b="1" dirty="0"/>
            </a:p>
          </p:txBody>
        </p:sp>
      </p:grpSp>
      <p:sp>
        <p:nvSpPr>
          <p:cNvPr id="51" name="Retângulo 50"/>
          <p:cNvSpPr/>
          <p:nvPr/>
        </p:nvSpPr>
        <p:spPr>
          <a:xfrm>
            <a:off x="4066688" y="5286388"/>
            <a:ext cx="5077344" cy="769441"/>
          </a:xfrm>
          <a:prstGeom prst="rect">
            <a:avLst/>
          </a:prstGeom>
        </p:spPr>
        <p:txBody>
          <a:bodyPr wrap="square">
            <a:spAutoFit/>
          </a:bodyPr>
          <a:lstStyle/>
          <a:p>
            <a:pPr algn="ctr"/>
            <a:r>
              <a:rPr lang="en-US" sz="2200" b="1" dirty="0" smtClean="0">
                <a:solidFill>
                  <a:srgbClr val="FFFF00"/>
                </a:solidFill>
              </a:rPr>
              <a:t>The silage covered with tires reached the maximum temperature higher than 40°C!</a:t>
            </a:r>
            <a:endParaRPr lang="pt-BR" sz="2200" b="1" dirty="0">
              <a:solidFill>
                <a:srgbClr val="FFFF00"/>
              </a:solidFill>
            </a:endParaRPr>
          </a:p>
        </p:txBody>
      </p:sp>
      <p:cxnSp>
        <p:nvCxnSpPr>
          <p:cNvPr id="53" name="Conector de seta reta 52"/>
          <p:cNvCxnSpPr/>
          <p:nvPr/>
        </p:nvCxnSpPr>
        <p:spPr>
          <a:xfrm rot="16200000" flipH="1">
            <a:off x="5107785" y="3893347"/>
            <a:ext cx="2286016" cy="500066"/>
          </a:xfrm>
          <a:prstGeom prst="straightConnector1">
            <a:avLst/>
          </a:prstGeom>
          <a:ln w="25400">
            <a:solidFill>
              <a:srgbClr val="FFFF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54" name="CaixaDeTexto 53"/>
          <p:cNvSpPr txBox="1"/>
          <p:nvPr/>
        </p:nvSpPr>
        <p:spPr>
          <a:xfrm>
            <a:off x="71406" y="6274378"/>
            <a:ext cx="2702663" cy="369332"/>
          </a:xfrm>
          <a:prstGeom prst="rect">
            <a:avLst/>
          </a:prstGeom>
          <a:noFill/>
        </p:spPr>
        <p:txBody>
          <a:bodyPr wrap="none" rtlCol="0">
            <a:spAutoFit/>
          </a:bodyPr>
          <a:lstStyle/>
          <a:p>
            <a:r>
              <a:rPr lang="pt-BR" b="1" dirty="0" err="1" smtClean="0"/>
              <a:t>Borreani</a:t>
            </a:r>
            <a:r>
              <a:rPr lang="pt-BR" b="1" dirty="0" smtClean="0"/>
              <a:t> &amp; </a:t>
            </a:r>
            <a:r>
              <a:rPr lang="pt-BR" b="1" dirty="0" err="1" smtClean="0"/>
              <a:t>Tabacco</a:t>
            </a:r>
            <a:r>
              <a:rPr lang="pt-BR" b="1" dirty="0" smtClean="0"/>
              <a:t> (2007)</a:t>
            </a:r>
            <a:endParaRPr lang="pt-BR" b="1"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áfico 2"/>
          <p:cNvGraphicFramePr/>
          <p:nvPr/>
        </p:nvGraphicFramePr>
        <p:xfrm>
          <a:off x="785786" y="1500174"/>
          <a:ext cx="7286676" cy="4143404"/>
        </p:xfrm>
        <a:graphic>
          <a:graphicData uri="http://schemas.openxmlformats.org/drawingml/2006/chart">
            <c:chart xmlns:c="http://schemas.openxmlformats.org/drawingml/2006/chart" xmlns:r="http://schemas.openxmlformats.org/officeDocument/2006/relationships" r:id="rId2"/>
          </a:graphicData>
        </a:graphic>
      </p:graphicFrame>
      <p:sp>
        <p:nvSpPr>
          <p:cNvPr id="4" name="CaixaDeTexto 3"/>
          <p:cNvSpPr txBox="1"/>
          <p:nvPr/>
        </p:nvSpPr>
        <p:spPr>
          <a:xfrm>
            <a:off x="785786" y="5929330"/>
            <a:ext cx="7684155" cy="830997"/>
          </a:xfrm>
          <a:prstGeom prst="rect">
            <a:avLst/>
          </a:prstGeom>
          <a:noFill/>
        </p:spPr>
        <p:txBody>
          <a:bodyPr wrap="none" rtlCol="0">
            <a:spAutoFit/>
          </a:bodyPr>
          <a:lstStyle/>
          <a:p>
            <a:r>
              <a:rPr lang="pt-BR" sz="2800" b="1" dirty="0" err="1" smtClean="0"/>
              <a:t>Effects</a:t>
            </a:r>
            <a:r>
              <a:rPr lang="pt-BR" sz="2800" b="1" dirty="0" smtClean="0"/>
              <a:t> </a:t>
            </a:r>
            <a:r>
              <a:rPr lang="pt-BR" sz="2800" b="1" dirty="0" err="1" smtClean="0"/>
              <a:t>of</a:t>
            </a:r>
            <a:r>
              <a:rPr lang="pt-BR" sz="2800" b="1" dirty="0" smtClean="0"/>
              <a:t> </a:t>
            </a:r>
            <a:r>
              <a:rPr lang="pt-BR" sz="2800" b="1" dirty="0" err="1" smtClean="0"/>
              <a:t>the</a:t>
            </a:r>
            <a:r>
              <a:rPr lang="pt-BR" sz="2800" b="1" dirty="0" smtClean="0"/>
              <a:t> </a:t>
            </a:r>
            <a:r>
              <a:rPr lang="pt-BR" sz="2800" b="1" dirty="0" err="1" smtClean="0"/>
              <a:t>soil</a:t>
            </a:r>
            <a:r>
              <a:rPr lang="pt-BR" sz="2800" b="1" dirty="0" smtClean="0"/>
              <a:t> (100 kg/m</a:t>
            </a:r>
            <a:r>
              <a:rPr lang="pt-BR" sz="2800" b="1" baseline="30000" dirty="0" smtClean="0"/>
              <a:t>2</a:t>
            </a:r>
            <a:r>
              <a:rPr lang="pt-BR" sz="2800" b="1" dirty="0" smtClean="0"/>
              <a:t>) over </a:t>
            </a:r>
            <a:r>
              <a:rPr lang="pt-BR" sz="2800" b="1" dirty="0" err="1" smtClean="0"/>
              <a:t>the</a:t>
            </a:r>
            <a:r>
              <a:rPr lang="pt-BR" sz="2800" b="1" dirty="0" smtClean="0"/>
              <a:t> </a:t>
            </a:r>
            <a:r>
              <a:rPr lang="pt-BR" sz="2800" b="1" dirty="0" err="1" smtClean="0"/>
              <a:t>black</a:t>
            </a:r>
            <a:r>
              <a:rPr lang="pt-BR" sz="2800" b="1" dirty="0" smtClean="0"/>
              <a:t> </a:t>
            </a:r>
            <a:r>
              <a:rPr lang="pt-BR" sz="2800" b="1" dirty="0" err="1" smtClean="0"/>
              <a:t>sheet</a:t>
            </a:r>
            <a:endParaRPr lang="pt-BR" sz="2800" b="1" dirty="0" smtClean="0"/>
          </a:p>
          <a:p>
            <a:r>
              <a:rPr lang="pt-BR" b="1" dirty="0" smtClean="0"/>
              <a:t>Bernardes </a:t>
            </a:r>
            <a:r>
              <a:rPr lang="pt-BR" b="1" dirty="0" err="1" smtClean="0"/>
              <a:t>et</a:t>
            </a:r>
            <a:r>
              <a:rPr lang="pt-BR" b="1" dirty="0" smtClean="0"/>
              <a:t> al. (2009)</a:t>
            </a:r>
            <a:endParaRPr lang="pt-BR" b="1" dirty="0"/>
          </a:p>
        </p:txBody>
      </p:sp>
      <p:sp>
        <p:nvSpPr>
          <p:cNvPr id="5" name="Retângulo 4"/>
          <p:cNvSpPr/>
          <p:nvPr/>
        </p:nvSpPr>
        <p:spPr>
          <a:xfrm>
            <a:off x="785786" y="214290"/>
            <a:ext cx="8072494" cy="830997"/>
          </a:xfrm>
          <a:prstGeom prst="rect">
            <a:avLst/>
          </a:prstGeom>
        </p:spPr>
        <p:txBody>
          <a:bodyPr wrap="square">
            <a:spAutoFit/>
          </a:bodyPr>
          <a:lstStyle/>
          <a:p>
            <a:pPr algn="ctr"/>
            <a:r>
              <a:rPr lang="en-US" sz="2400" b="1" dirty="0" smtClean="0">
                <a:solidFill>
                  <a:srgbClr val="FF0000"/>
                </a:solidFill>
              </a:rPr>
              <a:t>The most of farmers are </a:t>
            </a:r>
            <a:r>
              <a:rPr lang="en-GB" sz="2400" b="1" dirty="0" smtClean="0">
                <a:solidFill>
                  <a:srgbClr val="FF0000"/>
                </a:solidFill>
              </a:rPr>
              <a:t>particularly</a:t>
            </a:r>
            <a:r>
              <a:rPr lang="en-US" sz="2400" b="1" dirty="0" smtClean="0">
                <a:solidFill>
                  <a:srgbClr val="FF0000"/>
                </a:solidFill>
              </a:rPr>
              <a:t> resistant to cover horizontal silos with soil, particularly large ones!</a:t>
            </a:r>
            <a:endParaRPr lang="pt-BR" sz="2400" b="1" dirty="0">
              <a:solidFill>
                <a:srgbClr val="FF0000"/>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bagasso.jpg"/>
          <p:cNvPicPr>
            <a:picLocks noChangeAspect="1"/>
          </p:cNvPicPr>
          <p:nvPr/>
        </p:nvPicPr>
        <p:blipFill>
          <a:blip r:embed="rId2" cstate="print"/>
          <a:srcRect r="2343" b="8333"/>
          <a:stretch>
            <a:fillRect/>
          </a:stretch>
        </p:blipFill>
        <p:spPr>
          <a:xfrm>
            <a:off x="0" y="0"/>
            <a:ext cx="9144000" cy="6858000"/>
          </a:xfrm>
          <a:prstGeom prst="rect">
            <a:avLst/>
          </a:prstGeom>
        </p:spPr>
      </p:pic>
      <p:sp>
        <p:nvSpPr>
          <p:cNvPr id="4" name="CaixaDeTexto 3"/>
          <p:cNvSpPr txBox="1"/>
          <p:nvPr/>
        </p:nvSpPr>
        <p:spPr>
          <a:xfrm>
            <a:off x="2285984" y="6072206"/>
            <a:ext cx="4560736" cy="769441"/>
          </a:xfrm>
          <a:prstGeom prst="rect">
            <a:avLst/>
          </a:prstGeom>
          <a:noFill/>
        </p:spPr>
        <p:txBody>
          <a:bodyPr wrap="none" rtlCol="0">
            <a:spAutoFit/>
          </a:bodyPr>
          <a:lstStyle/>
          <a:p>
            <a:r>
              <a:rPr lang="pt-BR" sz="4400" b="1" dirty="0" err="1" smtClean="0">
                <a:solidFill>
                  <a:srgbClr val="FFFF00"/>
                </a:solidFill>
                <a:effectLst>
                  <a:outerShdw blurRad="38100" dist="38100" dir="2700000" algn="tl">
                    <a:srgbClr val="000000">
                      <a:alpha val="43137"/>
                    </a:srgbClr>
                  </a:outerShdw>
                </a:effectLst>
              </a:rPr>
              <a:t>Sugarcane</a:t>
            </a:r>
            <a:r>
              <a:rPr lang="pt-BR" sz="4400" b="1" dirty="0" smtClean="0">
                <a:solidFill>
                  <a:srgbClr val="FFFF00"/>
                </a:solidFill>
                <a:effectLst>
                  <a:outerShdw blurRad="38100" dist="38100" dir="2700000" algn="tl">
                    <a:srgbClr val="000000">
                      <a:alpha val="43137"/>
                    </a:srgbClr>
                  </a:outerShdw>
                </a:effectLst>
              </a:rPr>
              <a:t> </a:t>
            </a:r>
            <a:r>
              <a:rPr lang="pt-BR" sz="4400" b="1" dirty="0" err="1" smtClean="0">
                <a:solidFill>
                  <a:srgbClr val="FFFF00"/>
                </a:solidFill>
                <a:effectLst>
                  <a:outerShdw blurRad="38100" dist="38100" dir="2700000" algn="tl">
                    <a:srgbClr val="000000">
                      <a:alpha val="43137"/>
                    </a:srgbClr>
                  </a:outerShdw>
                </a:effectLst>
              </a:rPr>
              <a:t>bagasse</a:t>
            </a:r>
            <a:endParaRPr lang="pt-BR" sz="44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Foto 085.jpg"/>
          <p:cNvPicPr>
            <a:picLocks noChangeAspect="1"/>
          </p:cNvPicPr>
          <p:nvPr/>
        </p:nvPicPr>
        <p:blipFill>
          <a:blip r:embed="rId2" cstate="print"/>
          <a:srcRect r="6250" b="25000"/>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71406" y="357166"/>
            <a:ext cx="9072594" cy="913070"/>
          </a:xfrm>
          <a:prstGeom prst="rect">
            <a:avLst/>
          </a:prstGeom>
        </p:spPr>
        <p:txBody>
          <a:bodyPr wrap="square">
            <a:spAutoFit/>
          </a:bodyPr>
          <a:lstStyle/>
          <a:p>
            <a:pPr algn="just">
              <a:lnSpc>
                <a:spcPts val="3200"/>
              </a:lnSpc>
            </a:pPr>
            <a:r>
              <a:rPr lang="en-US" sz="2400" b="1" dirty="0" smtClean="0"/>
              <a:t>Fermentation quality and microbial counts in corn silages under different covering methods and stored </a:t>
            </a:r>
            <a:r>
              <a:rPr lang="en-US" sz="2400" b="1" smtClean="0"/>
              <a:t>for 95 </a:t>
            </a:r>
            <a:r>
              <a:rPr lang="en-US" sz="2400" b="1" dirty="0" smtClean="0"/>
              <a:t>days </a:t>
            </a:r>
            <a:endParaRPr lang="pt-BR" sz="2400" b="1" dirty="0"/>
          </a:p>
        </p:txBody>
      </p:sp>
      <p:graphicFrame>
        <p:nvGraphicFramePr>
          <p:cNvPr id="4" name="Tabela 3"/>
          <p:cNvGraphicFramePr>
            <a:graphicFrameLocks noGrp="1"/>
          </p:cNvGraphicFramePr>
          <p:nvPr/>
        </p:nvGraphicFramePr>
        <p:xfrm>
          <a:off x="285720" y="1857364"/>
          <a:ext cx="8501121" cy="3429026"/>
        </p:xfrm>
        <a:graphic>
          <a:graphicData uri="http://schemas.openxmlformats.org/drawingml/2006/table">
            <a:tbl>
              <a:tblPr/>
              <a:tblGrid>
                <a:gridCol w="2783552"/>
                <a:gridCol w="1429392"/>
                <a:gridCol w="1655086"/>
                <a:gridCol w="1429392"/>
                <a:gridCol w="1203699"/>
              </a:tblGrid>
              <a:tr h="746924">
                <a:tc>
                  <a:txBody>
                    <a:bodyPr/>
                    <a:lstStyle/>
                    <a:p>
                      <a:pPr>
                        <a:lnSpc>
                          <a:spcPct val="115000"/>
                        </a:lnSpc>
                        <a:spcAft>
                          <a:spcPts val="0"/>
                        </a:spcAft>
                      </a:pPr>
                      <a:r>
                        <a:rPr lang="pt-BR" sz="2000" b="1" dirty="0">
                          <a:latin typeface="Calibri"/>
                          <a:ea typeface="Calibri"/>
                          <a:cs typeface="Times New Roman"/>
                        </a:rPr>
                        <a:t>Item</a:t>
                      </a:r>
                    </a:p>
                  </a:txBody>
                  <a:tcPr marL="68580" marR="68580" marT="0" marB="0" anchor="ctr">
                    <a:lnL>
                      <a:noFill/>
                    </a:lnL>
                    <a:lnR>
                      <a:noFill/>
                    </a:lnR>
                    <a:lnT>
                      <a:noFill/>
                    </a:lnT>
                    <a:lnB>
                      <a:noFill/>
                    </a:lnB>
                  </a:tcPr>
                </a:tc>
                <a:tc>
                  <a:txBody>
                    <a:bodyPr/>
                    <a:lstStyle/>
                    <a:p>
                      <a:pPr algn="ctr">
                        <a:lnSpc>
                          <a:spcPct val="115000"/>
                        </a:lnSpc>
                        <a:spcAft>
                          <a:spcPts val="0"/>
                        </a:spcAft>
                      </a:pPr>
                      <a:r>
                        <a:rPr lang="pt-BR" sz="2000" b="1">
                          <a:latin typeface="Calibri"/>
                          <a:ea typeface="Calibri"/>
                          <a:cs typeface="Times New Roman"/>
                        </a:rPr>
                        <a:t>Control</a:t>
                      </a:r>
                    </a:p>
                  </a:txBody>
                  <a:tcPr marL="68580" marR="68580" marT="0" marB="0" anchor="ctr">
                    <a:lnL>
                      <a:noFill/>
                    </a:lnL>
                    <a:lnR>
                      <a:noFill/>
                    </a:lnR>
                    <a:lnT>
                      <a:noFill/>
                    </a:lnT>
                    <a:lnB>
                      <a:noFill/>
                    </a:lnB>
                  </a:tcPr>
                </a:tc>
                <a:tc>
                  <a:txBody>
                    <a:bodyPr/>
                    <a:lstStyle/>
                    <a:p>
                      <a:pPr algn="ctr">
                        <a:lnSpc>
                          <a:spcPct val="115000"/>
                        </a:lnSpc>
                        <a:spcAft>
                          <a:spcPts val="0"/>
                        </a:spcAft>
                      </a:pPr>
                      <a:r>
                        <a:rPr lang="pt-BR" sz="2000" b="1">
                          <a:latin typeface="Calibri"/>
                          <a:ea typeface="Calibri"/>
                          <a:cs typeface="Times New Roman"/>
                        </a:rPr>
                        <a:t>Bagasse</a:t>
                      </a:r>
                    </a:p>
                  </a:txBody>
                  <a:tcPr marL="68580" marR="68580" marT="0" marB="0" anchor="ctr">
                    <a:lnL>
                      <a:noFill/>
                    </a:lnL>
                    <a:lnR>
                      <a:noFill/>
                    </a:lnR>
                    <a:lnT>
                      <a:noFill/>
                    </a:lnT>
                    <a:lnB>
                      <a:noFill/>
                    </a:lnB>
                  </a:tcPr>
                </a:tc>
                <a:tc>
                  <a:txBody>
                    <a:bodyPr/>
                    <a:lstStyle/>
                    <a:p>
                      <a:pPr algn="ctr">
                        <a:lnSpc>
                          <a:spcPct val="115000"/>
                        </a:lnSpc>
                        <a:spcAft>
                          <a:spcPts val="0"/>
                        </a:spcAft>
                      </a:pPr>
                      <a:r>
                        <a:rPr lang="pt-BR" sz="2000" b="1">
                          <a:latin typeface="Calibri"/>
                          <a:ea typeface="Calibri"/>
                          <a:cs typeface="Times New Roman"/>
                        </a:rPr>
                        <a:t>Soil</a:t>
                      </a:r>
                    </a:p>
                  </a:txBody>
                  <a:tcPr marL="68580" marR="68580" marT="0" marB="0" anchor="ctr">
                    <a:lnL>
                      <a:noFill/>
                    </a:lnL>
                    <a:lnR>
                      <a:noFill/>
                    </a:lnR>
                    <a:lnT>
                      <a:noFill/>
                    </a:lnT>
                    <a:lnB>
                      <a:noFill/>
                    </a:lnB>
                  </a:tcPr>
                </a:tc>
                <a:tc>
                  <a:txBody>
                    <a:bodyPr/>
                    <a:lstStyle/>
                    <a:p>
                      <a:pPr algn="ctr">
                        <a:lnSpc>
                          <a:spcPct val="115000"/>
                        </a:lnSpc>
                        <a:spcAft>
                          <a:spcPts val="0"/>
                        </a:spcAft>
                      </a:pPr>
                      <a:r>
                        <a:rPr lang="pt-BR" sz="2000" b="1">
                          <a:latin typeface="Calibri"/>
                          <a:ea typeface="Calibri"/>
                          <a:cs typeface="Times New Roman"/>
                        </a:rPr>
                        <a:t>SE</a:t>
                      </a:r>
                    </a:p>
                  </a:txBody>
                  <a:tcPr marL="68580" marR="68580" marT="0" marB="0" anchor="ctr">
                    <a:lnL>
                      <a:noFill/>
                    </a:lnL>
                    <a:lnR>
                      <a:noFill/>
                    </a:lnR>
                    <a:lnT>
                      <a:noFill/>
                    </a:lnT>
                    <a:lnB>
                      <a:noFill/>
                    </a:lnB>
                  </a:tcPr>
                </a:tc>
              </a:tr>
              <a:tr h="447017">
                <a:tc>
                  <a:txBody>
                    <a:bodyPr/>
                    <a:lstStyle/>
                    <a:p>
                      <a:pPr>
                        <a:lnSpc>
                          <a:spcPct val="115000"/>
                        </a:lnSpc>
                        <a:spcAft>
                          <a:spcPts val="0"/>
                        </a:spcAft>
                      </a:pPr>
                      <a:r>
                        <a:rPr lang="pt-BR" sz="2000" b="0" dirty="0">
                          <a:latin typeface="Calibri"/>
                          <a:ea typeface="Calibri"/>
                          <a:cs typeface="Times New Roman"/>
                        </a:rPr>
                        <a:t>DM, %</a:t>
                      </a:r>
                    </a:p>
                  </a:txBody>
                  <a:tcPr marL="68580" marR="68580" marT="0" marB="0" anchor="ctr">
                    <a:lnL>
                      <a:noFill/>
                    </a:lnL>
                    <a:lnR>
                      <a:noFill/>
                    </a:lnR>
                    <a:lnT>
                      <a:noFill/>
                    </a:lnT>
                    <a:lnB>
                      <a:noFill/>
                    </a:lnB>
                  </a:tcPr>
                </a:tc>
                <a:tc>
                  <a:txBody>
                    <a:bodyPr/>
                    <a:lstStyle/>
                    <a:p>
                      <a:pPr algn="ctr">
                        <a:lnSpc>
                          <a:spcPct val="115000"/>
                        </a:lnSpc>
                        <a:spcAft>
                          <a:spcPts val="0"/>
                        </a:spcAft>
                      </a:pPr>
                      <a:r>
                        <a:rPr lang="pt-BR" sz="2000" b="0">
                          <a:latin typeface="Calibri"/>
                          <a:ea typeface="Calibri"/>
                          <a:cs typeface="Times New Roman"/>
                        </a:rPr>
                        <a:t>27.4</a:t>
                      </a:r>
                    </a:p>
                  </a:txBody>
                  <a:tcPr marL="68580" marR="68580" marT="0" marB="0" anchor="ctr">
                    <a:lnL>
                      <a:noFill/>
                    </a:lnL>
                    <a:lnR>
                      <a:noFill/>
                    </a:lnR>
                    <a:lnT>
                      <a:noFill/>
                    </a:lnT>
                    <a:lnB>
                      <a:noFill/>
                    </a:lnB>
                  </a:tcPr>
                </a:tc>
                <a:tc>
                  <a:txBody>
                    <a:bodyPr/>
                    <a:lstStyle/>
                    <a:p>
                      <a:pPr algn="ctr">
                        <a:lnSpc>
                          <a:spcPct val="115000"/>
                        </a:lnSpc>
                        <a:spcAft>
                          <a:spcPts val="0"/>
                        </a:spcAft>
                      </a:pPr>
                      <a:r>
                        <a:rPr lang="pt-BR" sz="2000" b="0">
                          <a:latin typeface="Calibri"/>
                          <a:ea typeface="Calibri"/>
                          <a:cs typeface="Times New Roman"/>
                        </a:rPr>
                        <a:t>27.5</a:t>
                      </a:r>
                    </a:p>
                  </a:txBody>
                  <a:tcPr marL="68580" marR="68580" marT="0" marB="0" anchor="ctr">
                    <a:lnL>
                      <a:noFill/>
                    </a:lnL>
                    <a:lnR>
                      <a:noFill/>
                    </a:lnR>
                    <a:lnT>
                      <a:noFill/>
                    </a:lnT>
                    <a:lnB>
                      <a:noFill/>
                    </a:lnB>
                  </a:tcPr>
                </a:tc>
                <a:tc>
                  <a:txBody>
                    <a:bodyPr/>
                    <a:lstStyle/>
                    <a:p>
                      <a:pPr algn="ctr">
                        <a:lnSpc>
                          <a:spcPct val="115000"/>
                        </a:lnSpc>
                        <a:spcAft>
                          <a:spcPts val="0"/>
                        </a:spcAft>
                      </a:pPr>
                      <a:r>
                        <a:rPr lang="pt-BR" sz="2000" b="0">
                          <a:latin typeface="Calibri"/>
                          <a:ea typeface="Calibri"/>
                          <a:cs typeface="Times New Roman"/>
                        </a:rPr>
                        <a:t>27.2</a:t>
                      </a:r>
                    </a:p>
                  </a:txBody>
                  <a:tcPr marL="68580" marR="68580" marT="0" marB="0" anchor="ctr">
                    <a:lnL>
                      <a:noFill/>
                    </a:lnL>
                    <a:lnR>
                      <a:noFill/>
                    </a:lnR>
                    <a:lnT>
                      <a:noFill/>
                    </a:lnT>
                    <a:lnB>
                      <a:noFill/>
                    </a:lnB>
                  </a:tcPr>
                </a:tc>
                <a:tc>
                  <a:txBody>
                    <a:bodyPr/>
                    <a:lstStyle/>
                    <a:p>
                      <a:pPr algn="ctr">
                        <a:lnSpc>
                          <a:spcPct val="115000"/>
                        </a:lnSpc>
                        <a:spcAft>
                          <a:spcPts val="0"/>
                        </a:spcAft>
                      </a:pPr>
                      <a:r>
                        <a:rPr lang="pt-BR" sz="2000" b="0">
                          <a:latin typeface="Calibri"/>
                          <a:ea typeface="Calibri"/>
                          <a:cs typeface="Times New Roman"/>
                        </a:rPr>
                        <a:t>0.09</a:t>
                      </a:r>
                    </a:p>
                  </a:txBody>
                  <a:tcPr marL="68580" marR="68580" marT="0" marB="0" anchor="ctr">
                    <a:lnL>
                      <a:noFill/>
                    </a:lnL>
                    <a:lnR>
                      <a:noFill/>
                    </a:lnR>
                    <a:lnT>
                      <a:noFill/>
                    </a:lnT>
                    <a:lnB>
                      <a:noFill/>
                    </a:lnB>
                  </a:tcPr>
                </a:tc>
              </a:tr>
              <a:tr h="447017">
                <a:tc>
                  <a:txBody>
                    <a:bodyPr/>
                    <a:lstStyle/>
                    <a:p>
                      <a:pPr>
                        <a:lnSpc>
                          <a:spcPct val="115000"/>
                        </a:lnSpc>
                        <a:spcAft>
                          <a:spcPts val="0"/>
                        </a:spcAft>
                      </a:pPr>
                      <a:r>
                        <a:rPr lang="pt-BR" sz="2000" b="0" dirty="0" err="1">
                          <a:latin typeface="Calibri"/>
                          <a:ea typeface="Calibri"/>
                          <a:cs typeface="Times New Roman"/>
                        </a:rPr>
                        <a:t>Ash</a:t>
                      </a:r>
                      <a:r>
                        <a:rPr lang="pt-BR" sz="2000" b="0" dirty="0">
                          <a:latin typeface="Calibri"/>
                          <a:ea typeface="Calibri"/>
                          <a:cs typeface="Times New Roman"/>
                        </a:rPr>
                        <a:t>, % </a:t>
                      </a:r>
                      <a:r>
                        <a:rPr lang="pt-BR" sz="2000" b="0" dirty="0" err="1">
                          <a:latin typeface="Calibri"/>
                          <a:ea typeface="Calibri"/>
                          <a:cs typeface="Times New Roman"/>
                        </a:rPr>
                        <a:t>of</a:t>
                      </a:r>
                      <a:r>
                        <a:rPr lang="pt-BR" sz="2000" b="0" dirty="0">
                          <a:latin typeface="Calibri"/>
                          <a:ea typeface="Calibri"/>
                          <a:cs typeface="Times New Roman"/>
                        </a:rPr>
                        <a:t> DM</a:t>
                      </a:r>
                    </a:p>
                  </a:txBody>
                  <a:tcPr marL="68580" marR="68580" marT="0" marB="0" anchor="ctr">
                    <a:lnL>
                      <a:noFill/>
                    </a:lnL>
                    <a:lnR>
                      <a:noFill/>
                    </a:lnR>
                    <a:lnT>
                      <a:noFill/>
                    </a:lnT>
                    <a:lnB>
                      <a:noFill/>
                    </a:lnB>
                  </a:tcPr>
                </a:tc>
                <a:tc>
                  <a:txBody>
                    <a:bodyPr/>
                    <a:lstStyle/>
                    <a:p>
                      <a:pPr algn="ctr">
                        <a:lnSpc>
                          <a:spcPct val="115000"/>
                        </a:lnSpc>
                        <a:spcAft>
                          <a:spcPts val="0"/>
                        </a:spcAft>
                      </a:pPr>
                      <a:r>
                        <a:rPr lang="pt-BR" sz="2000" b="0">
                          <a:latin typeface="Calibri"/>
                          <a:ea typeface="Calibri"/>
                          <a:cs typeface="Times New Roman"/>
                        </a:rPr>
                        <a:t>5.13</a:t>
                      </a:r>
                    </a:p>
                  </a:txBody>
                  <a:tcPr marL="68580" marR="68580" marT="0" marB="0" anchor="ctr">
                    <a:lnL>
                      <a:noFill/>
                    </a:lnL>
                    <a:lnR>
                      <a:noFill/>
                    </a:lnR>
                    <a:lnT>
                      <a:noFill/>
                    </a:lnT>
                    <a:lnB>
                      <a:noFill/>
                    </a:lnB>
                  </a:tcPr>
                </a:tc>
                <a:tc>
                  <a:txBody>
                    <a:bodyPr/>
                    <a:lstStyle/>
                    <a:p>
                      <a:pPr algn="ctr">
                        <a:lnSpc>
                          <a:spcPct val="115000"/>
                        </a:lnSpc>
                        <a:spcAft>
                          <a:spcPts val="0"/>
                        </a:spcAft>
                      </a:pPr>
                      <a:r>
                        <a:rPr lang="pt-BR" sz="2000" b="0" dirty="0">
                          <a:latin typeface="Calibri"/>
                          <a:ea typeface="Calibri"/>
                          <a:cs typeface="Times New Roman"/>
                        </a:rPr>
                        <a:t>5.29</a:t>
                      </a:r>
                    </a:p>
                  </a:txBody>
                  <a:tcPr marL="68580" marR="68580" marT="0" marB="0" anchor="ctr">
                    <a:lnL>
                      <a:noFill/>
                    </a:lnL>
                    <a:lnR>
                      <a:noFill/>
                    </a:lnR>
                    <a:lnT>
                      <a:noFill/>
                    </a:lnT>
                    <a:lnB>
                      <a:noFill/>
                    </a:lnB>
                  </a:tcPr>
                </a:tc>
                <a:tc>
                  <a:txBody>
                    <a:bodyPr/>
                    <a:lstStyle/>
                    <a:p>
                      <a:pPr algn="ctr">
                        <a:lnSpc>
                          <a:spcPct val="115000"/>
                        </a:lnSpc>
                        <a:spcAft>
                          <a:spcPts val="0"/>
                        </a:spcAft>
                      </a:pPr>
                      <a:r>
                        <a:rPr lang="pt-BR" sz="2000" b="0">
                          <a:latin typeface="Calibri"/>
                          <a:ea typeface="Calibri"/>
                          <a:cs typeface="Times New Roman"/>
                        </a:rPr>
                        <a:t>5.23</a:t>
                      </a:r>
                    </a:p>
                  </a:txBody>
                  <a:tcPr marL="68580" marR="68580" marT="0" marB="0" anchor="ctr">
                    <a:lnL>
                      <a:noFill/>
                    </a:lnL>
                    <a:lnR>
                      <a:noFill/>
                    </a:lnR>
                    <a:lnT>
                      <a:noFill/>
                    </a:lnT>
                    <a:lnB>
                      <a:noFill/>
                    </a:lnB>
                  </a:tcPr>
                </a:tc>
                <a:tc>
                  <a:txBody>
                    <a:bodyPr/>
                    <a:lstStyle/>
                    <a:p>
                      <a:pPr algn="ctr">
                        <a:lnSpc>
                          <a:spcPct val="115000"/>
                        </a:lnSpc>
                        <a:spcAft>
                          <a:spcPts val="0"/>
                        </a:spcAft>
                      </a:pPr>
                      <a:r>
                        <a:rPr lang="pt-BR" sz="2000" b="0">
                          <a:latin typeface="Calibri"/>
                          <a:ea typeface="Calibri"/>
                          <a:cs typeface="Times New Roman"/>
                        </a:rPr>
                        <a:t>0.10</a:t>
                      </a:r>
                    </a:p>
                  </a:txBody>
                  <a:tcPr marL="68580" marR="68580" marT="0" marB="0" anchor="ctr">
                    <a:lnL>
                      <a:noFill/>
                    </a:lnL>
                    <a:lnR>
                      <a:noFill/>
                    </a:lnR>
                    <a:lnT>
                      <a:noFill/>
                    </a:lnT>
                    <a:lnB>
                      <a:noFill/>
                    </a:lnB>
                  </a:tcPr>
                </a:tc>
              </a:tr>
              <a:tr h="447017">
                <a:tc>
                  <a:txBody>
                    <a:bodyPr/>
                    <a:lstStyle/>
                    <a:p>
                      <a:pPr>
                        <a:lnSpc>
                          <a:spcPct val="115000"/>
                        </a:lnSpc>
                        <a:spcAft>
                          <a:spcPts val="0"/>
                        </a:spcAft>
                      </a:pPr>
                      <a:r>
                        <a:rPr lang="pt-BR" sz="2000" b="0" dirty="0">
                          <a:latin typeface="Calibri"/>
                          <a:ea typeface="Calibri"/>
                          <a:cs typeface="Times New Roman"/>
                        </a:rPr>
                        <a:t>pH</a:t>
                      </a:r>
                    </a:p>
                  </a:txBody>
                  <a:tcPr marL="68580" marR="68580" marT="0" marB="0" anchor="ctr">
                    <a:lnL>
                      <a:noFill/>
                    </a:lnL>
                    <a:lnR>
                      <a:noFill/>
                    </a:lnR>
                    <a:lnT>
                      <a:noFill/>
                    </a:lnT>
                    <a:lnB>
                      <a:noFill/>
                    </a:lnB>
                  </a:tcPr>
                </a:tc>
                <a:tc>
                  <a:txBody>
                    <a:bodyPr/>
                    <a:lstStyle/>
                    <a:p>
                      <a:pPr algn="ctr">
                        <a:lnSpc>
                          <a:spcPct val="115000"/>
                        </a:lnSpc>
                        <a:spcAft>
                          <a:spcPts val="0"/>
                        </a:spcAft>
                      </a:pPr>
                      <a:r>
                        <a:rPr lang="pt-BR" sz="2000" b="0" dirty="0">
                          <a:latin typeface="Calibri"/>
                          <a:ea typeface="Calibri"/>
                          <a:cs typeface="Times New Roman"/>
                        </a:rPr>
                        <a:t>3.91</a:t>
                      </a:r>
                    </a:p>
                  </a:txBody>
                  <a:tcPr marL="68580" marR="68580" marT="0" marB="0" anchor="ctr">
                    <a:lnL>
                      <a:noFill/>
                    </a:lnL>
                    <a:lnR>
                      <a:noFill/>
                    </a:lnR>
                    <a:lnT>
                      <a:noFill/>
                    </a:lnT>
                    <a:lnB>
                      <a:noFill/>
                    </a:lnB>
                  </a:tcPr>
                </a:tc>
                <a:tc>
                  <a:txBody>
                    <a:bodyPr/>
                    <a:lstStyle/>
                    <a:p>
                      <a:pPr algn="ctr">
                        <a:lnSpc>
                          <a:spcPct val="115000"/>
                        </a:lnSpc>
                        <a:spcAft>
                          <a:spcPts val="0"/>
                        </a:spcAft>
                      </a:pPr>
                      <a:r>
                        <a:rPr lang="pt-BR" sz="2000" b="0">
                          <a:latin typeface="Calibri"/>
                          <a:ea typeface="Calibri"/>
                          <a:cs typeface="Times New Roman"/>
                        </a:rPr>
                        <a:t>3.92</a:t>
                      </a:r>
                    </a:p>
                  </a:txBody>
                  <a:tcPr marL="68580" marR="68580" marT="0" marB="0" anchor="ctr">
                    <a:lnL>
                      <a:noFill/>
                    </a:lnL>
                    <a:lnR>
                      <a:noFill/>
                    </a:lnR>
                    <a:lnT>
                      <a:noFill/>
                    </a:lnT>
                    <a:lnB>
                      <a:noFill/>
                    </a:lnB>
                  </a:tcPr>
                </a:tc>
                <a:tc>
                  <a:txBody>
                    <a:bodyPr/>
                    <a:lstStyle/>
                    <a:p>
                      <a:pPr algn="ctr">
                        <a:lnSpc>
                          <a:spcPct val="115000"/>
                        </a:lnSpc>
                        <a:spcAft>
                          <a:spcPts val="0"/>
                        </a:spcAft>
                      </a:pPr>
                      <a:r>
                        <a:rPr lang="pt-BR" sz="2000" b="0">
                          <a:latin typeface="Calibri"/>
                          <a:ea typeface="Calibri"/>
                          <a:cs typeface="Times New Roman"/>
                        </a:rPr>
                        <a:t>3.84</a:t>
                      </a:r>
                    </a:p>
                  </a:txBody>
                  <a:tcPr marL="68580" marR="68580" marT="0" marB="0" anchor="ctr">
                    <a:lnL>
                      <a:noFill/>
                    </a:lnL>
                    <a:lnR>
                      <a:noFill/>
                    </a:lnR>
                    <a:lnT>
                      <a:noFill/>
                    </a:lnT>
                    <a:lnB>
                      <a:noFill/>
                    </a:lnB>
                  </a:tcPr>
                </a:tc>
                <a:tc>
                  <a:txBody>
                    <a:bodyPr/>
                    <a:lstStyle/>
                    <a:p>
                      <a:pPr algn="ctr">
                        <a:lnSpc>
                          <a:spcPct val="115000"/>
                        </a:lnSpc>
                        <a:spcAft>
                          <a:spcPts val="0"/>
                        </a:spcAft>
                      </a:pPr>
                      <a:r>
                        <a:rPr lang="pt-BR" sz="2000" b="0">
                          <a:latin typeface="Calibri"/>
                          <a:ea typeface="Calibri"/>
                          <a:cs typeface="Times New Roman"/>
                        </a:rPr>
                        <a:t>0.02</a:t>
                      </a:r>
                    </a:p>
                  </a:txBody>
                  <a:tcPr marL="68580" marR="68580" marT="0" marB="0" anchor="ctr">
                    <a:lnL>
                      <a:noFill/>
                    </a:lnL>
                    <a:lnR>
                      <a:noFill/>
                    </a:lnR>
                    <a:lnT>
                      <a:noFill/>
                    </a:lnT>
                    <a:lnB>
                      <a:noFill/>
                    </a:lnB>
                  </a:tcPr>
                </a:tc>
              </a:tr>
              <a:tr h="447017">
                <a:tc>
                  <a:txBody>
                    <a:bodyPr/>
                    <a:lstStyle/>
                    <a:p>
                      <a:pPr>
                        <a:lnSpc>
                          <a:spcPct val="115000"/>
                        </a:lnSpc>
                        <a:spcAft>
                          <a:spcPts val="0"/>
                        </a:spcAft>
                      </a:pPr>
                      <a:r>
                        <a:rPr lang="pt-BR" sz="2000" b="0">
                          <a:latin typeface="Calibri"/>
                          <a:ea typeface="Calibri"/>
                          <a:cs typeface="Times New Roman"/>
                        </a:rPr>
                        <a:t>Yeast, </a:t>
                      </a:r>
                      <a:r>
                        <a:rPr lang="en-US" sz="2000" b="0">
                          <a:latin typeface="Calibri"/>
                          <a:ea typeface="Calibri"/>
                          <a:cs typeface="Times New Roman"/>
                        </a:rPr>
                        <a:t>log</a:t>
                      </a:r>
                      <a:r>
                        <a:rPr lang="en-US" sz="2000" b="0" baseline="-25000">
                          <a:latin typeface="Calibri"/>
                          <a:ea typeface="Calibri"/>
                          <a:cs typeface="Times New Roman"/>
                        </a:rPr>
                        <a:t>10</a:t>
                      </a:r>
                      <a:r>
                        <a:rPr lang="en-US" sz="2000" b="0">
                          <a:latin typeface="Calibri"/>
                          <a:ea typeface="Calibri"/>
                          <a:cs typeface="Times New Roman"/>
                        </a:rPr>
                        <a:t> cfu/g</a:t>
                      </a:r>
                      <a:endParaRPr lang="pt-BR" sz="2000" b="0">
                        <a:latin typeface="Calibri"/>
                        <a:ea typeface="Calibri"/>
                        <a:cs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pt-BR" sz="2000" b="0" dirty="0" smtClean="0">
                          <a:latin typeface="Calibri"/>
                          <a:ea typeface="Calibri"/>
                          <a:cs typeface="Times New Roman"/>
                        </a:rPr>
                        <a:t>4.80</a:t>
                      </a:r>
                      <a:r>
                        <a:rPr lang="pt-BR" sz="2000" b="0" baseline="30000" dirty="0" smtClean="0">
                          <a:latin typeface="Calibri"/>
                          <a:ea typeface="Calibri"/>
                          <a:cs typeface="Times New Roman"/>
                        </a:rPr>
                        <a:t>a</a:t>
                      </a:r>
                      <a:endParaRPr lang="pt-BR" sz="2000" b="0" baseline="30000" dirty="0">
                        <a:latin typeface="Calibri"/>
                        <a:ea typeface="Calibri"/>
                        <a:cs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pt-BR" sz="2000" b="0" dirty="0" smtClean="0">
                          <a:latin typeface="Calibri"/>
                          <a:ea typeface="Calibri"/>
                          <a:cs typeface="Times New Roman"/>
                        </a:rPr>
                        <a:t>4.54</a:t>
                      </a:r>
                      <a:r>
                        <a:rPr lang="pt-BR" sz="2000" b="0" baseline="30000" dirty="0" smtClean="0">
                          <a:latin typeface="Calibri"/>
                          <a:ea typeface="Calibri"/>
                          <a:cs typeface="Times New Roman"/>
                        </a:rPr>
                        <a:t>ab</a:t>
                      </a:r>
                      <a:endParaRPr lang="pt-BR" sz="2000" b="0" baseline="30000" dirty="0">
                        <a:latin typeface="Calibri"/>
                        <a:ea typeface="Calibri"/>
                        <a:cs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pt-BR" sz="2000" b="0" dirty="0" smtClean="0">
                          <a:latin typeface="Calibri"/>
                          <a:ea typeface="Calibri"/>
                          <a:cs typeface="Times New Roman"/>
                        </a:rPr>
                        <a:t>2.44</a:t>
                      </a:r>
                      <a:r>
                        <a:rPr lang="pt-BR" sz="2000" b="0" baseline="30000" dirty="0" smtClean="0">
                          <a:latin typeface="Calibri"/>
                          <a:ea typeface="Calibri"/>
                          <a:cs typeface="Times New Roman"/>
                        </a:rPr>
                        <a:t>b</a:t>
                      </a:r>
                      <a:endParaRPr lang="pt-BR" sz="2000" b="0" baseline="30000" dirty="0">
                        <a:latin typeface="Calibri"/>
                        <a:ea typeface="Calibri"/>
                        <a:cs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pt-BR" sz="2000" b="0">
                          <a:latin typeface="Calibri"/>
                          <a:ea typeface="Calibri"/>
                          <a:cs typeface="Times New Roman"/>
                        </a:rPr>
                        <a:t>0.41</a:t>
                      </a:r>
                    </a:p>
                  </a:txBody>
                  <a:tcPr marL="68580" marR="68580" marT="0" marB="0" anchor="ctr">
                    <a:lnL>
                      <a:noFill/>
                    </a:lnL>
                    <a:lnR>
                      <a:noFill/>
                    </a:lnR>
                    <a:lnT>
                      <a:noFill/>
                    </a:lnT>
                    <a:lnB>
                      <a:noFill/>
                    </a:lnB>
                  </a:tcPr>
                </a:tc>
              </a:tr>
              <a:tr h="447017">
                <a:tc>
                  <a:txBody>
                    <a:bodyPr/>
                    <a:lstStyle/>
                    <a:p>
                      <a:pPr>
                        <a:lnSpc>
                          <a:spcPct val="115000"/>
                        </a:lnSpc>
                        <a:spcAft>
                          <a:spcPts val="0"/>
                        </a:spcAft>
                      </a:pPr>
                      <a:r>
                        <a:rPr lang="pt-BR" sz="2000" b="0">
                          <a:latin typeface="Calibri"/>
                          <a:ea typeface="Calibri"/>
                          <a:cs typeface="Times New Roman"/>
                        </a:rPr>
                        <a:t>Molds, </a:t>
                      </a:r>
                      <a:r>
                        <a:rPr lang="en-US" sz="2000" b="0">
                          <a:latin typeface="Calibri"/>
                          <a:ea typeface="Calibri"/>
                          <a:cs typeface="Times New Roman"/>
                        </a:rPr>
                        <a:t>log</a:t>
                      </a:r>
                      <a:r>
                        <a:rPr lang="en-US" sz="2000" b="0" baseline="-25000">
                          <a:latin typeface="Calibri"/>
                          <a:ea typeface="Calibri"/>
                          <a:cs typeface="Times New Roman"/>
                        </a:rPr>
                        <a:t>10</a:t>
                      </a:r>
                      <a:r>
                        <a:rPr lang="en-US" sz="2000" b="0">
                          <a:latin typeface="Calibri"/>
                          <a:ea typeface="Calibri"/>
                          <a:cs typeface="Times New Roman"/>
                        </a:rPr>
                        <a:t> cfu/g</a:t>
                      </a:r>
                      <a:endParaRPr lang="pt-BR" sz="2000" b="0">
                        <a:latin typeface="Calibri"/>
                        <a:ea typeface="Calibri"/>
                        <a:cs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pt-BR" sz="2000" b="0">
                          <a:latin typeface="Calibri"/>
                          <a:ea typeface="Calibri"/>
                          <a:cs typeface="Times New Roman"/>
                        </a:rPr>
                        <a:t>5.44</a:t>
                      </a:r>
                    </a:p>
                  </a:txBody>
                  <a:tcPr marL="68580" marR="68580" marT="0" marB="0" anchor="ctr">
                    <a:lnL>
                      <a:noFill/>
                    </a:lnL>
                    <a:lnR>
                      <a:noFill/>
                    </a:lnR>
                    <a:lnT>
                      <a:noFill/>
                    </a:lnT>
                    <a:lnB>
                      <a:noFill/>
                    </a:lnB>
                  </a:tcPr>
                </a:tc>
                <a:tc>
                  <a:txBody>
                    <a:bodyPr/>
                    <a:lstStyle/>
                    <a:p>
                      <a:pPr algn="ctr">
                        <a:lnSpc>
                          <a:spcPct val="115000"/>
                        </a:lnSpc>
                        <a:spcAft>
                          <a:spcPts val="0"/>
                        </a:spcAft>
                      </a:pPr>
                      <a:r>
                        <a:rPr lang="pt-BR" sz="2000" b="0" dirty="0">
                          <a:latin typeface="Calibri"/>
                          <a:ea typeface="Calibri"/>
                          <a:cs typeface="Times New Roman"/>
                        </a:rPr>
                        <a:t>4.35</a:t>
                      </a:r>
                    </a:p>
                  </a:txBody>
                  <a:tcPr marL="68580" marR="68580" marT="0" marB="0" anchor="ctr">
                    <a:lnL>
                      <a:noFill/>
                    </a:lnL>
                    <a:lnR>
                      <a:noFill/>
                    </a:lnR>
                    <a:lnT>
                      <a:noFill/>
                    </a:lnT>
                    <a:lnB>
                      <a:noFill/>
                    </a:lnB>
                  </a:tcPr>
                </a:tc>
                <a:tc>
                  <a:txBody>
                    <a:bodyPr/>
                    <a:lstStyle/>
                    <a:p>
                      <a:pPr algn="ctr">
                        <a:lnSpc>
                          <a:spcPct val="115000"/>
                        </a:lnSpc>
                        <a:spcAft>
                          <a:spcPts val="0"/>
                        </a:spcAft>
                      </a:pPr>
                      <a:r>
                        <a:rPr lang="pt-BR" sz="2000" b="0">
                          <a:latin typeface="Calibri"/>
                          <a:ea typeface="Calibri"/>
                          <a:cs typeface="Times New Roman"/>
                        </a:rPr>
                        <a:t>3.5</a:t>
                      </a:r>
                    </a:p>
                  </a:txBody>
                  <a:tcPr marL="68580" marR="68580" marT="0" marB="0" anchor="ctr">
                    <a:lnL>
                      <a:noFill/>
                    </a:lnL>
                    <a:lnR>
                      <a:noFill/>
                    </a:lnR>
                    <a:lnT>
                      <a:noFill/>
                    </a:lnT>
                    <a:lnB>
                      <a:noFill/>
                    </a:lnB>
                  </a:tcPr>
                </a:tc>
                <a:tc>
                  <a:txBody>
                    <a:bodyPr/>
                    <a:lstStyle/>
                    <a:p>
                      <a:pPr algn="ctr">
                        <a:lnSpc>
                          <a:spcPct val="115000"/>
                        </a:lnSpc>
                        <a:spcAft>
                          <a:spcPts val="0"/>
                        </a:spcAft>
                      </a:pPr>
                      <a:r>
                        <a:rPr lang="pt-BR" sz="2000" b="0">
                          <a:latin typeface="Calibri"/>
                          <a:ea typeface="Calibri"/>
                          <a:cs typeface="Times New Roman"/>
                        </a:rPr>
                        <a:t>0.47</a:t>
                      </a:r>
                    </a:p>
                  </a:txBody>
                  <a:tcPr marL="68580" marR="68580" marT="0" marB="0" anchor="ctr">
                    <a:lnL>
                      <a:noFill/>
                    </a:lnL>
                    <a:lnR>
                      <a:noFill/>
                    </a:lnR>
                    <a:lnT>
                      <a:noFill/>
                    </a:lnT>
                    <a:lnB>
                      <a:noFill/>
                    </a:lnB>
                  </a:tcPr>
                </a:tc>
              </a:tr>
              <a:tr h="447017">
                <a:tc>
                  <a:txBody>
                    <a:bodyPr/>
                    <a:lstStyle/>
                    <a:p>
                      <a:pPr>
                        <a:lnSpc>
                          <a:spcPct val="115000"/>
                        </a:lnSpc>
                        <a:spcAft>
                          <a:spcPts val="0"/>
                        </a:spcAft>
                      </a:pPr>
                      <a:r>
                        <a:rPr lang="pt-BR" sz="2000" b="0">
                          <a:latin typeface="Calibri"/>
                          <a:ea typeface="Calibri"/>
                          <a:cs typeface="Times New Roman"/>
                        </a:rPr>
                        <a:t>DM Losses, %</a:t>
                      </a:r>
                    </a:p>
                  </a:txBody>
                  <a:tcPr marL="68580" marR="68580" marT="0" marB="0" anchor="ctr">
                    <a:lnL>
                      <a:noFill/>
                    </a:lnL>
                    <a:lnR>
                      <a:noFill/>
                    </a:lnR>
                    <a:lnT>
                      <a:noFill/>
                    </a:lnT>
                    <a:lnB>
                      <a:noFill/>
                    </a:lnB>
                  </a:tcPr>
                </a:tc>
                <a:tc>
                  <a:txBody>
                    <a:bodyPr/>
                    <a:lstStyle/>
                    <a:p>
                      <a:pPr algn="ctr">
                        <a:lnSpc>
                          <a:spcPct val="115000"/>
                        </a:lnSpc>
                        <a:spcAft>
                          <a:spcPts val="0"/>
                        </a:spcAft>
                      </a:pPr>
                      <a:r>
                        <a:rPr lang="pt-BR" sz="2000" b="0">
                          <a:latin typeface="Calibri"/>
                          <a:ea typeface="Calibri"/>
                          <a:cs typeface="Times New Roman"/>
                        </a:rPr>
                        <a:t>6.7</a:t>
                      </a:r>
                    </a:p>
                  </a:txBody>
                  <a:tcPr marL="68580" marR="68580" marT="0" marB="0" anchor="ctr">
                    <a:lnL>
                      <a:noFill/>
                    </a:lnL>
                    <a:lnR>
                      <a:noFill/>
                    </a:lnR>
                    <a:lnT>
                      <a:noFill/>
                    </a:lnT>
                    <a:lnB>
                      <a:noFill/>
                    </a:lnB>
                  </a:tcPr>
                </a:tc>
                <a:tc>
                  <a:txBody>
                    <a:bodyPr/>
                    <a:lstStyle/>
                    <a:p>
                      <a:pPr algn="ctr">
                        <a:lnSpc>
                          <a:spcPct val="115000"/>
                        </a:lnSpc>
                        <a:spcAft>
                          <a:spcPts val="0"/>
                        </a:spcAft>
                      </a:pPr>
                      <a:r>
                        <a:rPr lang="pt-BR" sz="2000" b="0" dirty="0">
                          <a:latin typeface="Calibri"/>
                          <a:ea typeface="Calibri"/>
                          <a:cs typeface="Times New Roman"/>
                        </a:rPr>
                        <a:t>7.2</a:t>
                      </a:r>
                    </a:p>
                  </a:txBody>
                  <a:tcPr marL="68580" marR="68580" marT="0" marB="0" anchor="ctr">
                    <a:lnL>
                      <a:noFill/>
                    </a:lnL>
                    <a:lnR>
                      <a:noFill/>
                    </a:lnR>
                    <a:lnT>
                      <a:noFill/>
                    </a:lnT>
                    <a:lnB>
                      <a:noFill/>
                    </a:lnB>
                  </a:tcPr>
                </a:tc>
                <a:tc>
                  <a:txBody>
                    <a:bodyPr/>
                    <a:lstStyle/>
                    <a:p>
                      <a:pPr algn="ctr">
                        <a:lnSpc>
                          <a:spcPct val="115000"/>
                        </a:lnSpc>
                        <a:spcAft>
                          <a:spcPts val="0"/>
                        </a:spcAft>
                      </a:pPr>
                      <a:r>
                        <a:rPr lang="pt-BR" sz="2000" b="0" dirty="0">
                          <a:latin typeface="Calibri"/>
                          <a:ea typeface="Calibri"/>
                          <a:cs typeface="Times New Roman"/>
                        </a:rPr>
                        <a:t>7.7</a:t>
                      </a:r>
                    </a:p>
                  </a:txBody>
                  <a:tcPr marL="68580" marR="68580" marT="0" marB="0" anchor="ctr">
                    <a:lnL>
                      <a:noFill/>
                    </a:lnL>
                    <a:lnR>
                      <a:noFill/>
                    </a:lnR>
                    <a:lnT>
                      <a:noFill/>
                    </a:lnT>
                    <a:lnB>
                      <a:noFill/>
                    </a:lnB>
                  </a:tcPr>
                </a:tc>
                <a:tc>
                  <a:txBody>
                    <a:bodyPr/>
                    <a:lstStyle/>
                    <a:p>
                      <a:pPr algn="ctr">
                        <a:lnSpc>
                          <a:spcPct val="115000"/>
                        </a:lnSpc>
                        <a:spcAft>
                          <a:spcPts val="0"/>
                        </a:spcAft>
                      </a:pPr>
                      <a:r>
                        <a:rPr lang="pt-BR" sz="2000" b="0" dirty="0">
                          <a:latin typeface="Calibri"/>
                          <a:ea typeface="Calibri"/>
                          <a:cs typeface="Times New Roman"/>
                        </a:rPr>
                        <a:t>0.53</a:t>
                      </a:r>
                    </a:p>
                  </a:txBody>
                  <a:tcPr marL="68580" marR="68580" marT="0" marB="0" anchor="ctr">
                    <a:lnL>
                      <a:noFill/>
                    </a:lnL>
                    <a:lnR>
                      <a:noFill/>
                    </a:lnR>
                    <a:lnT>
                      <a:noFill/>
                    </a:lnT>
                    <a:lnB>
                      <a:noFill/>
                    </a:lnB>
                  </a:tcPr>
                </a:tc>
              </a:tr>
            </a:tbl>
          </a:graphicData>
        </a:graphic>
      </p:graphicFrame>
      <p:cxnSp>
        <p:nvCxnSpPr>
          <p:cNvPr id="5" name="Conector reto 4"/>
          <p:cNvCxnSpPr/>
          <p:nvPr/>
        </p:nvCxnSpPr>
        <p:spPr>
          <a:xfrm>
            <a:off x="214282" y="5214950"/>
            <a:ext cx="842968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214282" y="2034828"/>
            <a:ext cx="842968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ector reto 6"/>
          <p:cNvCxnSpPr/>
          <p:nvPr/>
        </p:nvCxnSpPr>
        <p:spPr>
          <a:xfrm>
            <a:off x="3155272" y="2512338"/>
            <a:ext cx="42862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tângulo 9"/>
          <p:cNvSpPr/>
          <p:nvPr/>
        </p:nvSpPr>
        <p:spPr>
          <a:xfrm>
            <a:off x="93208" y="5487431"/>
            <a:ext cx="4572000" cy="646331"/>
          </a:xfrm>
          <a:prstGeom prst="rect">
            <a:avLst/>
          </a:prstGeom>
        </p:spPr>
        <p:txBody>
          <a:bodyPr>
            <a:spAutoFit/>
          </a:bodyPr>
          <a:lstStyle/>
          <a:p>
            <a:r>
              <a:rPr lang="en-US" b="1" dirty="0" smtClean="0"/>
              <a:t>Sugarcane </a:t>
            </a:r>
            <a:r>
              <a:rPr lang="en-US" b="1" dirty="0" err="1" smtClean="0"/>
              <a:t>bagasse</a:t>
            </a:r>
            <a:r>
              <a:rPr lang="en-US" b="1" dirty="0" smtClean="0"/>
              <a:t> = 10 kg/m</a:t>
            </a:r>
            <a:r>
              <a:rPr lang="en-US" b="1" baseline="30000" dirty="0" smtClean="0"/>
              <a:t>2</a:t>
            </a:r>
            <a:r>
              <a:rPr lang="en-US" b="1" dirty="0" smtClean="0"/>
              <a:t> </a:t>
            </a:r>
          </a:p>
          <a:p>
            <a:r>
              <a:rPr lang="en-US" b="1" dirty="0" smtClean="0"/>
              <a:t>Soil = 50 kg/m</a:t>
            </a:r>
            <a:r>
              <a:rPr lang="en-US" b="1" baseline="30000" dirty="0" smtClean="0"/>
              <a:t>2</a:t>
            </a:r>
            <a:r>
              <a:rPr lang="en-US" b="1" dirty="0" smtClean="0"/>
              <a:t> </a:t>
            </a:r>
            <a:endParaRPr lang="pt-BR" b="1" dirty="0"/>
          </a:p>
        </p:txBody>
      </p:sp>
      <p:sp>
        <p:nvSpPr>
          <p:cNvPr id="11" name="Retângulo 10"/>
          <p:cNvSpPr/>
          <p:nvPr/>
        </p:nvSpPr>
        <p:spPr>
          <a:xfrm>
            <a:off x="94716" y="6131502"/>
            <a:ext cx="2925609" cy="338554"/>
          </a:xfrm>
          <a:prstGeom prst="rect">
            <a:avLst/>
          </a:prstGeom>
        </p:spPr>
        <p:txBody>
          <a:bodyPr wrap="none">
            <a:spAutoFit/>
          </a:bodyPr>
          <a:lstStyle/>
          <a:p>
            <a:r>
              <a:rPr lang="en-US" sz="1600" b="1" dirty="0" err="1" smtClean="0"/>
              <a:t>Amaral</a:t>
            </a:r>
            <a:r>
              <a:rPr lang="en-US" sz="1600" b="1" dirty="0" smtClean="0"/>
              <a:t> et al. (unpublished data)</a:t>
            </a:r>
            <a:endParaRPr lang="pt-BR" sz="1600" b="1" dirty="0"/>
          </a:p>
        </p:txBody>
      </p:sp>
      <p:sp>
        <p:nvSpPr>
          <p:cNvPr id="9" name="Retângulo de cantos arredondados 8"/>
          <p:cNvSpPr/>
          <p:nvPr/>
        </p:nvSpPr>
        <p:spPr>
          <a:xfrm>
            <a:off x="214282" y="4000504"/>
            <a:ext cx="8429684" cy="357190"/>
          </a:xfrm>
          <a:prstGeom prst="round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a:graphicFrameLocks/>
          </p:cNvGraphicFramePr>
          <p:nvPr/>
        </p:nvGraphicFramePr>
        <p:xfrm>
          <a:off x="428596" y="357166"/>
          <a:ext cx="8286808" cy="5191145"/>
        </p:xfrm>
        <a:graphic>
          <a:graphicData uri="http://schemas.openxmlformats.org/drawingml/2006/chart">
            <c:chart xmlns:c="http://schemas.openxmlformats.org/drawingml/2006/chart" xmlns:r="http://schemas.openxmlformats.org/officeDocument/2006/relationships" r:id="rId2"/>
          </a:graphicData>
        </a:graphic>
      </p:graphicFrame>
      <p:sp>
        <p:nvSpPr>
          <p:cNvPr id="5" name="Retângulo 4"/>
          <p:cNvSpPr/>
          <p:nvPr/>
        </p:nvSpPr>
        <p:spPr>
          <a:xfrm>
            <a:off x="285720" y="5884151"/>
            <a:ext cx="8858280" cy="738664"/>
          </a:xfrm>
          <a:prstGeom prst="rect">
            <a:avLst/>
          </a:prstGeom>
        </p:spPr>
        <p:txBody>
          <a:bodyPr wrap="square">
            <a:spAutoFit/>
          </a:bodyPr>
          <a:lstStyle/>
          <a:p>
            <a:r>
              <a:rPr lang="en-US" sz="2400" b="1" dirty="0" smtClean="0"/>
              <a:t>Effects of covering methods on temperature of corn silage surface </a:t>
            </a:r>
            <a:r>
              <a:rPr lang="en-US" b="1" dirty="0" err="1" smtClean="0"/>
              <a:t>Amaral</a:t>
            </a:r>
            <a:r>
              <a:rPr lang="en-US" b="1" dirty="0" smtClean="0"/>
              <a:t> et al. (unpublished data)</a:t>
            </a:r>
            <a:endParaRPr lang="pt-BR" b="1"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71406" y="10500"/>
            <a:ext cx="8715436" cy="707886"/>
          </a:xfrm>
          <a:prstGeom prst="rect">
            <a:avLst/>
          </a:prstGeom>
          <a:noFill/>
        </p:spPr>
        <p:txBody>
          <a:bodyPr wrap="square" rtlCol="0">
            <a:spAutoFit/>
          </a:bodyPr>
          <a:lstStyle/>
          <a:p>
            <a:r>
              <a:rPr lang="en-US" sz="4000" b="1" dirty="0" smtClean="0"/>
              <a:t>7. </a:t>
            </a:r>
            <a:r>
              <a:rPr lang="en-US" sz="4000" b="1" dirty="0" err="1" smtClean="0"/>
              <a:t>Biofilms</a:t>
            </a:r>
            <a:r>
              <a:rPr lang="en-US" sz="4000" b="1" dirty="0" smtClean="0"/>
              <a:t> and organic covers</a:t>
            </a:r>
            <a:endParaRPr lang="pt-BR" sz="4000" dirty="0"/>
          </a:p>
        </p:txBody>
      </p:sp>
      <p:cxnSp>
        <p:nvCxnSpPr>
          <p:cNvPr id="8" name="Conector reto 7"/>
          <p:cNvCxnSpPr/>
          <p:nvPr/>
        </p:nvCxnSpPr>
        <p:spPr>
          <a:xfrm>
            <a:off x="0" y="807596"/>
            <a:ext cx="6357950" cy="0"/>
          </a:xfrm>
          <a:prstGeom prst="line">
            <a:avLst/>
          </a:prstGeom>
          <a:ln w="31750" cap="rnd" cmpd="thickThin">
            <a:solidFill>
              <a:srgbClr val="6699FF"/>
            </a:solidFill>
            <a:miter lim="800000"/>
          </a:ln>
          <a:scene3d>
            <a:camera prst="orthographicFront"/>
            <a:lightRig rig="threePt" dir="t"/>
          </a:scene3d>
          <a:sp3d prstMaterial="plastic">
            <a:bevelT/>
            <a:bevelB/>
          </a:sp3d>
        </p:spPr>
        <p:style>
          <a:lnRef idx="1">
            <a:schemeClr val="accent1"/>
          </a:lnRef>
          <a:fillRef idx="0">
            <a:schemeClr val="accent1"/>
          </a:fillRef>
          <a:effectRef idx="0">
            <a:schemeClr val="accent1"/>
          </a:effectRef>
          <a:fontRef idx="minor">
            <a:schemeClr val="tx1"/>
          </a:fontRef>
        </p:style>
      </p:cxnSp>
      <p:sp>
        <p:nvSpPr>
          <p:cNvPr id="10" name="CaixaDeTexto 9"/>
          <p:cNvSpPr txBox="1"/>
          <p:nvPr/>
        </p:nvSpPr>
        <p:spPr>
          <a:xfrm>
            <a:off x="71406" y="1079808"/>
            <a:ext cx="9072594" cy="954107"/>
          </a:xfrm>
          <a:prstGeom prst="rect">
            <a:avLst/>
          </a:prstGeom>
          <a:noFill/>
        </p:spPr>
        <p:txBody>
          <a:bodyPr wrap="square" rtlCol="0">
            <a:spAutoFit/>
          </a:bodyPr>
          <a:lstStyle/>
          <a:p>
            <a:pPr algn="just">
              <a:buFont typeface="Arial" pitchFamily="34" charset="0"/>
              <a:buChar char="•"/>
            </a:pPr>
            <a:r>
              <a:rPr lang="en-US" sz="2800" dirty="0" smtClean="0"/>
              <a:t>An environmental objective is to reduce the quantity of plastic used in agriculture</a:t>
            </a:r>
            <a:endParaRPr lang="en-US" sz="2800" b="1" u="sng" dirty="0" smtClean="0">
              <a:effectLst>
                <a:outerShdw blurRad="38100" dist="38100" dir="2700000" algn="tl">
                  <a:srgbClr val="000000">
                    <a:alpha val="43137"/>
                  </a:srgbClr>
                </a:outerShdw>
              </a:effectLst>
            </a:endParaRPr>
          </a:p>
        </p:txBody>
      </p:sp>
      <p:pic>
        <p:nvPicPr>
          <p:cNvPr id="9" name="Imagem 8" descr="rotoballa.jpg"/>
          <p:cNvPicPr>
            <a:picLocks noChangeAspect="1"/>
          </p:cNvPicPr>
          <p:nvPr/>
        </p:nvPicPr>
        <p:blipFill>
          <a:blip r:embed="rId2" cstate="print"/>
          <a:srcRect l="21874" t="13541" r="7813" b="21875"/>
          <a:stretch>
            <a:fillRect/>
          </a:stretch>
        </p:blipFill>
        <p:spPr>
          <a:xfrm>
            <a:off x="34535" y="2500306"/>
            <a:ext cx="4251713" cy="29289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Imagem 14" descr="IMGP0197.JPG"/>
          <p:cNvPicPr>
            <a:picLocks noChangeAspect="1"/>
          </p:cNvPicPr>
          <p:nvPr/>
        </p:nvPicPr>
        <p:blipFill>
          <a:blip r:embed="rId3" cstate="print"/>
          <a:srcRect l="7275" b="17852"/>
          <a:stretch>
            <a:fillRect/>
          </a:stretch>
        </p:blipFill>
        <p:spPr>
          <a:xfrm>
            <a:off x="4714876" y="2498864"/>
            <a:ext cx="4410270" cy="293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CaixaDeTexto 15"/>
          <p:cNvSpPr txBox="1"/>
          <p:nvPr/>
        </p:nvSpPr>
        <p:spPr>
          <a:xfrm>
            <a:off x="1235860" y="5786454"/>
            <a:ext cx="2709460" cy="430887"/>
          </a:xfrm>
          <a:prstGeom prst="rect">
            <a:avLst/>
          </a:prstGeom>
          <a:noFill/>
        </p:spPr>
        <p:txBody>
          <a:bodyPr wrap="none" rtlCol="0">
            <a:spAutoFit/>
          </a:bodyPr>
          <a:lstStyle/>
          <a:p>
            <a:r>
              <a:rPr lang="pt-BR" sz="2200" b="1" dirty="0" smtClean="0"/>
              <a:t>5.5 kg </a:t>
            </a:r>
            <a:r>
              <a:rPr lang="pt-BR" sz="2200" b="1" dirty="0" err="1" smtClean="0"/>
              <a:t>of</a:t>
            </a:r>
            <a:r>
              <a:rPr lang="pt-BR" sz="2200" b="1" dirty="0" smtClean="0"/>
              <a:t> </a:t>
            </a:r>
            <a:r>
              <a:rPr lang="pt-BR" sz="2200" b="1" dirty="0" err="1" smtClean="0"/>
              <a:t>plastic</a:t>
            </a:r>
            <a:r>
              <a:rPr lang="pt-BR" sz="2200" b="1" dirty="0" smtClean="0"/>
              <a:t>/t DM</a:t>
            </a:r>
            <a:endParaRPr lang="pt-BR" sz="2200" b="1" dirty="0"/>
          </a:p>
        </p:txBody>
      </p:sp>
      <p:sp>
        <p:nvSpPr>
          <p:cNvPr id="17" name="CaixaDeTexto 16"/>
          <p:cNvSpPr txBox="1"/>
          <p:nvPr/>
        </p:nvSpPr>
        <p:spPr>
          <a:xfrm>
            <a:off x="5729304" y="5774422"/>
            <a:ext cx="2709460" cy="430887"/>
          </a:xfrm>
          <a:prstGeom prst="rect">
            <a:avLst/>
          </a:prstGeom>
          <a:noFill/>
        </p:spPr>
        <p:txBody>
          <a:bodyPr wrap="none" rtlCol="0">
            <a:spAutoFit/>
          </a:bodyPr>
          <a:lstStyle/>
          <a:p>
            <a:r>
              <a:rPr lang="pt-BR" sz="2200" b="1" dirty="0" smtClean="0"/>
              <a:t>1.3 kg </a:t>
            </a:r>
            <a:r>
              <a:rPr lang="pt-BR" sz="2200" b="1" dirty="0" err="1" smtClean="0"/>
              <a:t>of</a:t>
            </a:r>
            <a:r>
              <a:rPr lang="pt-BR" sz="2200" b="1" dirty="0" smtClean="0"/>
              <a:t> </a:t>
            </a:r>
            <a:r>
              <a:rPr lang="pt-BR" sz="2200" b="1" dirty="0" err="1" smtClean="0"/>
              <a:t>plastic</a:t>
            </a:r>
            <a:r>
              <a:rPr lang="pt-BR" sz="2200" b="1" dirty="0" smtClean="0"/>
              <a:t>/t DM</a:t>
            </a:r>
            <a:endParaRPr lang="pt-BR" sz="2200" b="1"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71406" y="10500"/>
            <a:ext cx="8715436" cy="707886"/>
          </a:xfrm>
          <a:prstGeom prst="rect">
            <a:avLst/>
          </a:prstGeom>
          <a:noFill/>
        </p:spPr>
        <p:txBody>
          <a:bodyPr wrap="square" rtlCol="0">
            <a:spAutoFit/>
          </a:bodyPr>
          <a:lstStyle/>
          <a:p>
            <a:r>
              <a:rPr lang="en-US" sz="4000" b="1" dirty="0" smtClean="0"/>
              <a:t>7. </a:t>
            </a:r>
            <a:r>
              <a:rPr lang="en-US" sz="4000" b="1" dirty="0" err="1" smtClean="0"/>
              <a:t>Biofilms</a:t>
            </a:r>
            <a:r>
              <a:rPr lang="en-US" sz="4000" b="1" dirty="0" smtClean="0"/>
              <a:t> and organic covers</a:t>
            </a:r>
            <a:endParaRPr lang="pt-BR" sz="4000" dirty="0"/>
          </a:p>
        </p:txBody>
      </p:sp>
      <p:cxnSp>
        <p:nvCxnSpPr>
          <p:cNvPr id="8" name="Conector reto 7"/>
          <p:cNvCxnSpPr/>
          <p:nvPr/>
        </p:nvCxnSpPr>
        <p:spPr>
          <a:xfrm>
            <a:off x="0" y="807596"/>
            <a:ext cx="6357950" cy="0"/>
          </a:xfrm>
          <a:prstGeom prst="line">
            <a:avLst/>
          </a:prstGeom>
          <a:ln w="31750" cap="rnd" cmpd="thickThin">
            <a:solidFill>
              <a:srgbClr val="6699FF"/>
            </a:solidFill>
            <a:miter lim="800000"/>
          </a:ln>
          <a:scene3d>
            <a:camera prst="orthographicFront"/>
            <a:lightRig rig="threePt" dir="t"/>
          </a:scene3d>
          <a:sp3d prstMaterial="plastic">
            <a:bevelT/>
            <a:bevelB/>
          </a:sp3d>
        </p:spPr>
        <p:style>
          <a:lnRef idx="1">
            <a:schemeClr val="accent1"/>
          </a:lnRef>
          <a:fillRef idx="0">
            <a:schemeClr val="accent1"/>
          </a:fillRef>
          <a:effectRef idx="0">
            <a:schemeClr val="accent1"/>
          </a:effectRef>
          <a:fontRef idx="minor">
            <a:schemeClr val="tx1"/>
          </a:fontRef>
        </p:style>
      </p:cxnSp>
      <p:sp>
        <p:nvSpPr>
          <p:cNvPr id="10" name="CaixaDeTexto 9"/>
          <p:cNvSpPr txBox="1"/>
          <p:nvPr/>
        </p:nvSpPr>
        <p:spPr>
          <a:xfrm>
            <a:off x="71406" y="1451606"/>
            <a:ext cx="9072594" cy="1604542"/>
          </a:xfrm>
          <a:prstGeom prst="rect">
            <a:avLst/>
          </a:prstGeom>
          <a:noFill/>
        </p:spPr>
        <p:txBody>
          <a:bodyPr wrap="square" rtlCol="0">
            <a:spAutoFit/>
          </a:bodyPr>
          <a:lstStyle/>
          <a:p>
            <a:pPr algn="just">
              <a:lnSpc>
                <a:spcPts val="4000"/>
              </a:lnSpc>
              <a:buFont typeface="Arial" pitchFamily="34" charset="0"/>
              <a:buChar char="•"/>
            </a:pPr>
            <a:r>
              <a:rPr lang="en-US" sz="3000" dirty="0" smtClean="0"/>
              <a:t>Edible </a:t>
            </a:r>
            <a:r>
              <a:rPr lang="en-US" sz="3000" dirty="0" err="1" smtClean="0"/>
              <a:t>biofilms</a:t>
            </a:r>
            <a:r>
              <a:rPr lang="en-US" sz="3000" dirty="0" smtClean="0"/>
              <a:t> made from starch, protein or vegetable oil, have been proposed to protect the top surface of silage (</a:t>
            </a:r>
            <a:r>
              <a:rPr lang="en-US" sz="3000" dirty="0" err="1" smtClean="0"/>
              <a:t>Brusewitz</a:t>
            </a:r>
            <a:r>
              <a:rPr lang="en-US" sz="3000" dirty="0" smtClean="0"/>
              <a:t> et al., 1991)</a:t>
            </a:r>
            <a:endParaRPr lang="en-US" sz="3000" b="1" u="sng" dirty="0" smtClean="0">
              <a:effectLst>
                <a:outerShdw blurRad="38100" dist="38100" dir="2700000" algn="tl">
                  <a:srgbClr val="000000">
                    <a:alpha val="43137"/>
                  </a:srgbClr>
                </a:outerShdw>
              </a:effectLst>
            </a:endParaRPr>
          </a:p>
        </p:txBody>
      </p:sp>
      <p:sp>
        <p:nvSpPr>
          <p:cNvPr id="11" name="CaixaDeTexto 10"/>
          <p:cNvSpPr txBox="1"/>
          <p:nvPr/>
        </p:nvSpPr>
        <p:spPr>
          <a:xfrm>
            <a:off x="71406" y="3857628"/>
            <a:ext cx="9072594" cy="1604542"/>
          </a:xfrm>
          <a:prstGeom prst="rect">
            <a:avLst/>
          </a:prstGeom>
          <a:noFill/>
        </p:spPr>
        <p:txBody>
          <a:bodyPr wrap="square" rtlCol="0">
            <a:spAutoFit/>
          </a:bodyPr>
          <a:lstStyle/>
          <a:p>
            <a:pPr algn="just">
              <a:lnSpc>
                <a:spcPts val="4000"/>
              </a:lnSpc>
              <a:buFont typeface="Arial" pitchFamily="34" charset="0"/>
              <a:buChar char="•"/>
            </a:pPr>
            <a:r>
              <a:rPr lang="en-US" sz="3000" dirty="0" smtClean="0"/>
              <a:t>Currently, </a:t>
            </a:r>
            <a:r>
              <a:rPr lang="en-US" sz="3000" dirty="0" err="1" smtClean="0"/>
              <a:t>biofilms</a:t>
            </a:r>
            <a:r>
              <a:rPr lang="en-US" sz="3000" dirty="0" smtClean="0"/>
              <a:t> are not used commercially due to their relatively </a:t>
            </a:r>
            <a:r>
              <a:rPr lang="en-US" sz="3000" u="sng" dirty="0" smtClean="0"/>
              <a:t>high cost </a:t>
            </a:r>
            <a:r>
              <a:rPr lang="en-US" sz="3000" dirty="0" smtClean="0"/>
              <a:t>and inadequate protection from air infiltration</a:t>
            </a:r>
            <a:endParaRPr lang="en-US" sz="3000" b="1" u="sng" dirty="0" smtClean="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71406" y="10500"/>
            <a:ext cx="8715436" cy="707886"/>
          </a:xfrm>
          <a:prstGeom prst="rect">
            <a:avLst/>
          </a:prstGeom>
          <a:noFill/>
        </p:spPr>
        <p:txBody>
          <a:bodyPr wrap="square" rtlCol="0">
            <a:spAutoFit/>
          </a:bodyPr>
          <a:lstStyle/>
          <a:p>
            <a:r>
              <a:rPr lang="en-US" sz="4000" b="1" dirty="0" smtClean="0"/>
              <a:t>7. </a:t>
            </a:r>
            <a:r>
              <a:rPr lang="en-US" sz="4000" b="1" dirty="0" err="1" smtClean="0"/>
              <a:t>Biofilms</a:t>
            </a:r>
            <a:r>
              <a:rPr lang="en-US" sz="4000" b="1" dirty="0" smtClean="0"/>
              <a:t> and organic covers</a:t>
            </a:r>
            <a:endParaRPr lang="pt-BR" sz="4000" dirty="0"/>
          </a:p>
        </p:txBody>
      </p:sp>
      <p:cxnSp>
        <p:nvCxnSpPr>
          <p:cNvPr id="8" name="Conector reto 7"/>
          <p:cNvCxnSpPr/>
          <p:nvPr/>
        </p:nvCxnSpPr>
        <p:spPr>
          <a:xfrm>
            <a:off x="0" y="807596"/>
            <a:ext cx="6357950" cy="0"/>
          </a:xfrm>
          <a:prstGeom prst="line">
            <a:avLst/>
          </a:prstGeom>
          <a:ln w="31750" cap="rnd" cmpd="thickThin">
            <a:solidFill>
              <a:srgbClr val="6699FF"/>
            </a:solidFill>
            <a:miter lim="800000"/>
          </a:ln>
          <a:scene3d>
            <a:camera prst="orthographicFront"/>
            <a:lightRig rig="threePt" dir="t"/>
          </a:scene3d>
          <a:sp3d prstMaterial="plastic">
            <a:bevelT/>
            <a:bevelB/>
          </a:sp3d>
        </p:spPr>
        <p:style>
          <a:lnRef idx="1">
            <a:schemeClr val="accent1"/>
          </a:lnRef>
          <a:fillRef idx="0">
            <a:schemeClr val="accent1"/>
          </a:fillRef>
          <a:effectRef idx="0">
            <a:schemeClr val="accent1"/>
          </a:effectRef>
          <a:fontRef idx="minor">
            <a:schemeClr val="tx1"/>
          </a:fontRef>
        </p:style>
      </p:cxnSp>
      <p:sp>
        <p:nvSpPr>
          <p:cNvPr id="10" name="CaixaDeTexto 9"/>
          <p:cNvSpPr txBox="1"/>
          <p:nvPr/>
        </p:nvSpPr>
        <p:spPr>
          <a:xfrm>
            <a:off x="71406" y="1214422"/>
            <a:ext cx="9072594" cy="2246769"/>
          </a:xfrm>
          <a:prstGeom prst="rect">
            <a:avLst/>
          </a:prstGeom>
          <a:noFill/>
        </p:spPr>
        <p:txBody>
          <a:bodyPr wrap="square" rtlCol="0">
            <a:spAutoFit/>
          </a:bodyPr>
          <a:lstStyle/>
          <a:p>
            <a:pPr algn="just">
              <a:buFont typeface="Arial" pitchFamily="34" charset="0"/>
              <a:buChar char="•"/>
            </a:pPr>
            <a:r>
              <a:rPr lang="en-US" sz="2800" dirty="0" smtClean="0"/>
              <a:t>In </a:t>
            </a:r>
            <a:r>
              <a:rPr lang="en-US" sz="2800" dirty="0" err="1" smtClean="0"/>
              <a:t>Denoncourt</a:t>
            </a:r>
            <a:r>
              <a:rPr lang="en-US" sz="2800" dirty="0" smtClean="0"/>
              <a:t> et al. (2004) and </a:t>
            </a:r>
            <a:r>
              <a:rPr lang="en-US" sz="2800" dirty="0" err="1" smtClean="0"/>
              <a:t>Denoncourt</a:t>
            </a:r>
            <a:r>
              <a:rPr lang="en-US" sz="2800" dirty="0" smtClean="0"/>
              <a:t> et al. (2006) the results showed that biodegradable coatings were able to protect the quality of silage during 4 weeks but the biodegradable coatings were not as good as plastic at preserving silage after 8 weeks of storage</a:t>
            </a:r>
            <a:endParaRPr lang="en-US" sz="2800" b="1" u="sng" dirty="0" smtClean="0">
              <a:effectLst>
                <a:outerShdw blurRad="38100" dist="38100" dir="2700000" algn="tl">
                  <a:srgbClr val="000000">
                    <a:alpha val="43137"/>
                  </a:srgbClr>
                </a:outerShdw>
              </a:effectLst>
            </a:endParaRPr>
          </a:p>
        </p:txBody>
      </p:sp>
      <p:sp>
        <p:nvSpPr>
          <p:cNvPr id="11" name="CaixaDeTexto 10"/>
          <p:cNvSpPr txBox="1"/>
          <p:nvPr/>
        </p:nvSpPr>
        <p:spPr>
          <a:xfrm>
            <a:off x="71406" y="4256324"/>
            <a:ext cx="9072594" cy="1815882"/>
          </a:xfrm>
          <a:prstGeom prst="rect">
            <a:avLst/>
          </a:prstGeom>
          <a:noFill/>
        </p:spPr>
        <p:txBody>
          <a:bodyPr wrap="square" rtlCol="0">
            <a:spAutoFit/>
          </a:bodyPr>
          <a:lstStyle/>
          <a:p>
            <a:pPr algn="just">
              <a:buFont typeface="Arial" pitchFamily="34" charset="0"/>
              <a:buChar char="•"/>
            </a:pPr>
            <a:r>
              <a:rPr lang="en-US" sz="2800" dirty="0" smtClean="0"/>
              <a:t>In summary, both farmers and scientists have tried alternatives to plastic sheet. To date, the alternatives have been better than no cover but considerably less effective than the plastic film</a:t>
            </a:r>
            <a:endParaRPr lang="pt-BR" sz="28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71406" y="10500"/>
            <a:ext cx="8715436" cy="707886"/>
          </a:xfrm>
          <a:prstGeom prst="rect">
            <a:avLst/>
          </a:prstGeom>
          <a:noFill/>
        </p:spPr>
        <p:txBody>
          <a:bodyPr wrap="square" rtlCol="0">
            <a:spAutoFit/>
          </a:bodyPr>
          <a:lstStyle/>
          <a:p>
            <a:r>
              <a:rPr lang="en-US" sz="4000" b="1" dirty="0" smtClean="0"/>
              <a:t>8. Conclusions</a:t>
            </a:r>
            <a:endParaRPr lang="pt-BR" sz="4000" dirty="0"/>
          </a:p>
        </p:txBody>
      </p:sp>
      <p:cxnSp>
        <p:nvCxnSpPr>
          <p:cNvPr id="8" name="Conector reto 7"/>
          <p:cNvCxnSpPr/>
          <p:nvPr/>
        </p:nvCxnSpPr>
        <p:spPr>
          <a:xfrm>
            <a:off x="0" y="928670"/>
            <a:ext cx="6357950" cy="0"/>
          </a:xfrm>
          <a:prstGeom prst="line">
            <a:avLst/>
          </a:prstGeom>
          <a:ln w="31750" cap="rnd" cmpd="thickThin">
            <a:solidFill>
              <a:srgbClr val="6699FF"/>
            </a:solidFill>
            <a:miter lim="800000"/>
          </a:ln>
          <a:scene3d>
            <a:camera prst="orthographicFront"/>
            <a:lightRig rig="threePt" dir="t"/>
          </a:scene3d>
          <a:sp3d prstMaterial="plastic">
            <a:bevelT/>
            <a:bevelB/>
          </a:sp3d>
        </p:spPr>
        <p:style>
          <a:lnRef idx="1">
            <a:schemeClr val="accent1"/>
          </a:lnRef>
          <a:fillRef idx="0">
            <a:schemeClr val="accent1"/>
          </a:fillRef>
          <a:effectRef idx="0">
            <a:schemeClr val="accent1"/>
          </a:effectRef>
          <a:fontRef idx="minor">
            <a:schemeClr val="tx1"/>
          </a:fontRef>
        </p:style>
      </p:cxnSp>
      <p:sp>
        <p:nvSpPr>
          <p:cNvPr id="10" name="CaixaDeTexto 9"/>
          <p:cNvSpPr txBox="1"/>
          <p:nvPr/>
        </p:nvSpPr>
        <p:spPr>
          <a:xfrm>
            <a:off x="71406" y="1249169"/>
            <a:ext cx="9072594" cy="954107"/>
          </a:xfrm>
          <a:prstGeom prst="rect">
            <a:avLst/>
          </a:prstGeom>
          <a:noFill/>
        </p:spPr>
        <p:txBody>
          <a:bodyPr wrap="square" rtlCol="0">
            <a:spAutoFit/>
          </a:bodyPr>
          <a:lstStyle/>
          <a:p>
            <a:pPr algn="just">
              <a:buFont typeface="Arial" pitchFamily="34" charset="0"/>
              <a:buChar char="•"/>
            </a:pPr>
            <a:r>
              <a:rPr lang="en-US" sz="2800" dirty="0" smtClean="0"/>
              <a:t>The detrimental effect of air at silage near the surface is a key point to avoid losses of dry matter and of quality;</a:t>
            </a:r>
          </a:p>
        </p:txBody>
      </p:sp>
      <p:sp>
        <p:nvSpPr>
          <p:cNvPr id="11" name="CaixaDeTexto 10"/>
          <p:cNvSpPr txBox="1"/>
          <p:nvPr/>
        </p:nvSpPr>
        <p:spPr>
          <a:xfrm>
            <a:off x="60160" y="2763502"/>
            <a:ext cx="9072594" cy="1815882"/>
          </a:xfrm>
          <a:prstGeom prst="rect">
            <a:avLst/>
          </a:prstGeom>
          <a:noFill/>
        </p:spPr>
        <p:txBody>
          <a:bodyPr wrap="square" rtlCol="0">
            <a:spAutoFit/>
          </a:bodyPr>
          <a:lstStyle/>
          <a:p>
            <a:pPr algn="just">
              <a:buFont typeface="Arial" pitchFamily="34" charset="0"/>
              <a:buChar char="•"/>
            </a:pPr>
            <a:r>
              <a:rPr lang="en-US" sz="2800" dirty="0" smtClean="0"/>
              <a:t>Given the widespread use of horizontal silos in Brazilian farms, it is vitally important that the film used possesses </a:t>
            </a:r>
            <a:r>
              <a:rPr lang="en-US" sz="2800" u="sng" dirty="0" smtClean="0"/>
              <a:t>good oxygen barrier properties as well as good mechanical properties</a:t>
            </a:r>
            <a:r>
              <a:rPr lang="en-US" sz="2800" dirty="0" smtClean="0"/>
              <a:t>;</a:t>
            </a:r>
            <a:endParaRPr lang="pt-BR" sz="2800" dirty="0" smtClean="0"/>
          </a:p>
        </p:txBody>
      </p:sp>
      <p:sp>
        <p:nvSpPr>
          <p:cNvPr id="12" name="CaixaDeTexto 11"/>
          <p:cNvSpPr txBox="1"/>
          <p:nvPr/>
        </p:nvSpPr>
        <p:spPr>
          <a:xfrm>
            <a:off x="71406" y="5103056"/>
            <a:ext cx="9072594" cy="954107"/>
          </a:xfrm>
          <a:prstGeom prst="rect">
            <a:avLst/>
          </a:prstGeom>
          <a:noFill/>
        </p:spPr>
        <p:txBody>
          <a:bodyPr wrap="square" rtlCol="0">
            <a:spAutoFit/>
          </a:bodyPr>
          <a:lstStyle/>
          <a:p>
            <a:pPr algn="just">
              <a:buFont typeface="Arial" pitchFamily="34" charset="0"/>
              <a:buChar char="•"/>
            </a:pPr>
            <a:r>
              <a:rPr lang="en-US" sz="2800" dirty="0" smtClean="0"/>
              <a:t>In horizontal silos, the plastic needs to be held tightly to the crop;</a:t>
            </a:r>
            <a:endParaRPr lang="pt-BR"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uiExpand="1"/>
      <p:bldP spid="11" grpId="0"/>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319957" y="2204864"/>
            <a:ext cx="8504086" cy="2677656"/>
          </a:xfrm>
          <a:prstGeom prst="rect">
            <a:avLst/>
          </a:prstGeom>
          <a:noFill/>
        </p:spPr>
        <p:txBody>
          <a:bodyPr wrap="square" rtlCol="0">
            <a:spAutoFit/>
          </a:bodyPr>
          <a:lstStyle/>
          <a:p>
            <a:pPr algn="ctr"/>
            <a:r>
              <a:rPr lang="pt-BR" sz="4000" b="1" dirty="0">
                <a:solidFill>
                  <a:srgbClr val="004C6D"/>
                </a:solidFill>
                <a:latin typeface="Verdana" panose="020B0604030504040204" pitchFamily="34" charset="0"/>
                <a:ea typeface="Verdana" panose="020B0604030504040204" pitchFamily="34" charset="0"/>
                <a:cs typeface="Verdana" panose="020B0604030504040204" pitchFamily="34" charset="0"/>
              </a:rPr>
              <a:t>Vedação de </a:t>
            </a:r>
            <a:r>
              <a:rPr lang="pt-BR" sz="4000" b="1" dirty="0" smtClean="0">
                <a:solidFill>
                  <a:srgbClr val="004C6D"/>
                </a:solidFill>
                <a:latin typeface="Verdana" panose="020B0604030504040204" pitchFamily="34" charset="0"/>
                <a:ea typeface="Verdana" panose="020B0604030504040204" pitchFamily="34" charset="0"/>
                <a:cs typeface="Verdana" panose="020B0604030504040204" pitchFamily="34" charset="0"/>
              </a:rPr>
              <a:t>silos</a:t>
            </a:r>
          </a:p>
          <a:p>
            <a:pPr algn="ctr"/>
            <a:endParaRPr lang="pt-BR" sz="4000" b="1" dirty="0">
              <a:solidFill>
                <a:srgbClr val="004C6D"/>
              </a:solidFill>
              <a:latin typeface="Verdana" panose="020B0604030504040204" pitchFamily="34" charset="0"/>
              <a:ea typeface="Verdana" panose="020B0604030504040204" pitchFamily="34" charset="0"/>
              <a:cs typeface="Verdana" panose="020B0604030504040204" pitchFamily="34" charset="0"/>
            </a:endParaRPr>
          </a:p>
          <a:p>
            <a:pPr algn="ctr"/>
            <a:endParaRPr lang="pt-BR" sz="4000" b="1" dirty="0" smtClean="0">
              <a:solidFill>
                <a:srgbClr val="004C6D"/>
              </a:solidFill>
              <a:latin typeface="Verdana" panose="020B0604030504040204" pitchFamily="34" charset="0"/>
              <a:ea typeface="Verdana" panose="020B0604030504040204" pitchFamily="34" charset="0"/>
              <a:cs typeface="Verdana" panose="020B0604030504040204" pitchFamily="34" charset="0"/>
            </a:endParaRPr>
          </a:p>
          <a:p>
            <a:pPr algn="r"/>
            <a:r>
              <a:rPr lang="pt-BR" sz="2400" b="1" dirty="0" smtClean="0">
                <a:solidFill>
                  <a:srgbClr val="004C6D"/>
                </a:solidFill>
                <a:latin typeface="Verdana" panose="020B0604030504040204" pitchFamily="34" charset="0"/>
                <a:ea typeface="Verdana" panose="020B0604030504040204" pitchFamily="34" charset="0"/>
                <a:cs typeface="Verdana" panose="020B0604030504040204" pitchFamily="34" charset="0"/>
              </a:rPr>
              <a:t>Rafael Amaral</a:t>
            </a:r>
          </a:p>
          <a:p>
            <a:pPr algn="r"/>
            <a:r>
              <a:rPr lang="pt-BR" sz="2400" b="1" dirty="0" smtClean="0">
                <a:solidFill>
                  <a:srgbClr val="004C6D"/>
                </a:solidFill>
                <a:latin typeface="Verdana" panose="020B0604030504040204" pitchFamily="34" charset="0"/>
                <a:ea typeface="Verdana" panose="020B0604030504040204" pitchFamily="34" charset="0"/>
                <a:cs typeface="Verdana" panose="020B0604030504040204" pitchFamily="34" charset="0"/>
              </a:rPr>
              <a:t>Luiz Gustavo Nussio</a:t>
            </a:r>
            <a:endParaRPr lang="pt-BR" sz="2400" b="1" dirty="0">
              <a:solidFill>
                <a:srgbClr val="004C6D"/>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m 9">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40118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Retângulo 24"/>
          <p:cNvSpPr/>
          <p:nvPr/>
        </p:nvSpPr>
        <p:spPr>
          <a:xfrm>
            <a:off x="0" y="6434355"/>
            <a:ext cx="9144000" cy="423645"/>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Elipse 23"/>
          <p:cNvSpPr/>
          <p:nvPr/>
        </p:nvSpPr>
        <p:spPr>
          <a:xfrm>
            <a:off x="7181934" y="5750165"/>
            <a:ext cx="1200919" cy="1256608"/>
          </a:xfrm>
          <a:prstGeom prst="ellipse">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2" name="Imagem 21"/>
          <p:cNvPicPr>
            <a:picLocks noChangeAspect="1"/>
          </p:cNvPicPr>
          <p:nvPr/>
        </p:nvPicPr>
        <p:blipFill rotWithShape="1">
          <a:blip r:embed="rId3">
            <a:extLst>
              <a:ext uri="{28A0092B-C50C-407E-A947-70E740481C1C}">
                <a14:useLocalDpi xmlns:a14="http://schemas.microsoft.com/office/drawing/2010/main" val="0"/>
              </a:ext>
            </a:extLst>
          </a:blip>
          <a:srcRect b="43148"/>
          <a:stretch/>
        </p:blipFill>
        <p:spPr>
          <a:xfrm>
            <a:off x="7102689" y="5670762"/>
            <a:ext cx="1347333" cy="755580"/>
          </a:xfrm>
          <a:prstGeom prst="rect">
            <a:avLst/>
          </a:prstGeom>
        </p:spPr>
      </p:pic>
      <p:sp>
        <p:nvSpPr>
          <p:cNvPr id="23" name="Retângulo 22"/>
          <p:cNvSpPr/>
          <p:nvPr/>
        </p:nvSpPr>
        <p:spPr>
          <a:xfrm>
            <a:off x="0" y="6328933"/>
            <a:ext cx="7214194" cy="105422"/>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p:cNvSpPr/>
          <p:nvPr/>
        </p:nvSpPr>
        <p:spPr>
          <a:xfrm>
            <a:off x="8337633" y="6325758"/>
            <a:ext cx="806367" cy="105422"/>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7" name="Imagem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9988" y="5814273"/>
            <a:ext cx="1052736" cy="1052736"/>
          </a:xfrm>
          <a:prstGeom prst="rect">
            <a:avLst/>
          </a:prstGeom>
        </p:spPr>
      </p:pic>
      <p:sp>
        <p:nvSpPr>
          <p:cNvPr id="2" name="CaixaDeTexto 1"/>
          <p:cNvSpPr txBox="1"/>
          <p:nvPr/>
        </p:nvSpPr>
        <p:spPr>
          <a:xfrm>
            <a:off x="1529674" y="343498"/>
            <a:ext cx="5940685" cy="707886"/>
          </a:xfrm>
          <a:prstGeom prst="rect">
            <a:avLst/>
          </a:prstGeom>
          <a:noFill/>
        </p:spPr>
        <p:txBody>
          <a:bodyPr wrap="square" rtlCol="0">
            <a:spAutoFit/>
          </a:bodyPr>
          <a:lstStyle/>
          <a:p>
            <a:r>
              <a:rPr lang="pt-BR" sz="4000" dirty="0">
                <a:solidFill>
                  <a:srgbClr val="004C6D"/>
                </a:solidFill>
                <a:latin typeface="Verdana" panose="020B0604030504040204" pitchFamily="34" charset="0"/>
                <a:ea typeface="Verdana" panose="020B0604030504040204" pitchFamily="34" charset="0"/>
                <a:cs typeface="Verdana" panose="020B0604030504040204" pitchFamily="34" charset="0"/>
              </a:rPr>
              <a:t>www.doctorsilage.com</a:t>
            </a:r>
          </a:p>
        </p:txBody>
      </p:sp>
      <p:pic>
        <p:nvPicPr>
          <p:cNvPr id="3" name="Imagem 2"/>
          <p:cNvPicPr>
            <a:picLocks noChangeAspect="1"/>
          </p:cNvPicPr>
          <p:nvPr/>
        </p:nvPicPr>
        <p:blipFill>
          <a:blip r:embed="rId5"/>
          <a:stretch>
            <a:fillRect/>
          </a:stretch>
        </p:blipFill>
        <p:spPr>
          <a:xfrm>
            <a:off x="2699791" y="1452697"/>
            <a:ext cx="3600450" cy="4238625"/>
          </a:xfrm>
          <a:prstGeom prst="rect">
            <a:avLst/>
          </a:prstGeom>
        </p:spPr>
      </p:pic>
    </p:spTree>
    <p:extLst>
      <p:ext uri="{BB962C8B-B14F-4D97-AF65-F5344CB8AC3E}">
        <p14:creationId xmlns:p14="http://schemas.microsoft.com/office/powerpoint/2010/main" val="18692677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7643192" cy="1143000"/>
          </a:xfrm>
        </p:spPr>
        <p:txBody>
          <a:bodyPr>
            <a:normAutofit fontScale="90000"/>
          </a:bodyPr>
          <a:lstStyle/>
          <a:p>
            <a:r>
              <a:rPr lang="pt-BR" dirty="0" smtClean="0"/>
              <a:t>Equipe de Qualidade e </a:t>
            </a:r>
            <a:br>
              <a:rPr lang="pt-BR" dirty="0" smtClean="0"/>
            </a:br>
            <a:r>
              <a:rPr lang="pt-BR" dirty="0" smtClean="0"/>
              <a:t>Conservação de Forragens</a:t>
            </a:r>
            <a:endParaRPr lang="pt-BR" dirty="0"/>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1"/>
            <a:ext cx="5321565" cy="3991174"/>
          </a:xfrm>
        </p:spPr>
      </p:pic>
      <p:sp>
        <p:nvSpPr>
          <p:cNvPr id="5" name="Título 1"/>
          <p:cNvSpPr txBox="1">
            <a:spLocks/>
          </p:cNvSpPr>
          <p:nvPr/>
        </p:nvSpPr>
        <p:spPr>
          <a:xfrm>
            <a:off x="539552" y="5591375"/>
            <a:ext cx="7643192" cy="11430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800" dirty="0" smtClean="0">
                <a:solidFill>
                  <a:prstClr val="black"/>
                </a:solidFill>
              </a:rPr>
              <a:t>Departamento de Zootecnia</a:t>
            </a:r>
          </a:p>
          <a:p>
            <a:r>
              <a:rPr lang="pt-BR" sz="2800" dirty="0" smtClean="0">
                <a:solidFill>
                  <a:prstClr val="black"/>
                </a:solidFill>
              </a:rPr>
              <a:t>Escola Superior de Agricultura “Luiz de Queiroz”</a:t>
            </a:r>
          </a:p>
          <a:p>
            <a:r>
              <a:rPr lang="pt-BR" sz="2800" dirty="0" smtClean="0">
                <a:solidFill>
                  <a:prstClr val="black"/>
                </a:solidFill>
              </a:rPr>
              <a:t>Universidade de São Paulo</a:t>
            </a:r>
            <a:endParaRPr lang="pt-BR" sz="2800" dirty="0">
              <a:solidFill>
                <a:prstClr val="black"/>
              </a:solidFill>
            </a:endParaRPr>
          </a:p>
        </p:txBody>
      </p:sp>
      <p:pic>
        <p:nvPicPr>
          <p:cNvPr id="9" name="Imagem 8">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8186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319957" y="2204864"/>
            <a:ext cx="8504086" cy="1938992"/>
          </a:xfrm>
          <a:prstGeom prst="rect">
            <a:avLst/>
          </a:prstGeom>
          <a:noFill/>
        </p:spPr>
        <p:txBody>
          <a:bodyPr wrap="square" rtlCol="0">
            <a:spAutoFit/>
          </a:bodyPr>
          <a:lstStyle/>
          <a:p>
            <a:pPr algn="ctr"/>
            <a:r>
              <a:rPr lang="pt-BR" sz="4000" b="1" dirty="0" smtClean="0">
                <a:solidFill>
                  <a:srgbClr val="004C6D"/>
                </a:solidFill>
                <a:latin typeface="Verdana" panose="020B0604030504040204" pitchFamily="34" charset="0"/>
                <a:ea typeface="Verdana" panose="020B0604030504040204" pitchFamily="34" charset="0"/>
                <a:cs typeface="Verdana" panose="020B0604030504040204" pitchFamily="34" charset="0"/>
              </a:rPr>
              <a:t>Fermentação </a:t>
            </a:r>
          </a:p>
          <a:p>
            <a:pPr algn="ctr"/>
            <a:r>
              <a:rPr lang="pt-BR" sz="4000" b="1" dirty="0" smtClean="0">
                <a:solidFill>
                  <a:srgbClr val="004C6D"/>
                </a:solidFill>
                <a:latin typeface="Verdana" panose="020B0604030504040204" pitchFamily="34" charset="0"/>
                <a:ea typeface="Verdana" panose="020B0604030504040204" pitchFamily="34" charset="0"/>
                <a:cs typeface="Verdana" panose="020B0604030504040204" pitchFamily="34" charset="0"/>
              </a:rPr>
              <a:t>&amp; </a:t>
            </a:r>
          </a:p>
          <a:p>
            <a:pPr algn="ctr"/>
            <a:r>
              <a:rPr lang="pt-BR" sz="4000" b="1" dirty="0" smtClean="0">
                <a:solidFill>
                  <a:srgbClr val="004C6D"/>
                </a:solidFill>
                <a:latin typeface="Verdana" panose="020B0604030504040204" pitchFamily="34" charset="0"/>
                <a:ea typeface="Verdana" panose="020B0604030504040204" pitchFamily="34" charset="0"/>
                <a:cs typeface="Verdana" panose="020B0604030504040204" pitchFamily="34" charset="0"/>
              </a:rPr>
              <a:t>produção de gases</a:t>
            </a:r>
            <a:endParaRPr lang="pt-BR" sz="4000" b="1" dirty="0">
              <a:solidFill>
                <a:srgbClr val="004C6D"/>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m 9">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2667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rotoballa 2.jpg"/>
          <p:cNvPicPr>
            <a:picLocks noChangeAspect="1"/>
          </p:cNvPicPr>
          <p:nvPr/>
        </p:nvPicPr>
        <p:blipFill>
          <a:blip r:embed="rId2" cstate="print"/>
          <a:srcRect b="7291"/>
          <a:stretch>
            <a:fillRect/>
          </a:stretch>
        </p:blipFill>
        <p:spPr>
          <a:xfrm>
            <a:off x="0" y="0"/>
            <a:ext cx="9144000" cy="6858000"/>
          </a:xfrm>
          <a:prstGeom prst="rect">
            <a:avLst/>
          </a:prstGeom>
        </p:spPr>
      </p:pic>
      <p:sp>
        <p:nvSpPr>
          <p:cNvPr id="3" name="CaixaDeTexto 2"/>
          <p:cNvSpPr txBox="1"/>
          <p:nvPr/>
        </p:nvSpPr>
        <p:spPr>
          <a:xfrm>
            <a:off x="6786578" y="6429396"/>
            <a:ext cx="2285241" cy="369332"/>
          </a:xfrm>
          <a:prstGeom prst="rect">
            <a:avLst/>
          </a:prstGeom>
          <a:noFill/>
        </p:spPr>
        <p:txBody>
          <a:bodyPr wrap="none" rtlCol="0">
            <a:spAutoFit/>
          </a:bodyPr>
          <a:lstStyle/>
          <a:p>
            <a:r>
              <a:rPr lang="pt-BR" dirty="0" err="1" smtClean="0">
                <a:solidFill>
                  <a:srgbClr val="FFFF00"/>
                </a:solidFill>
              </a:rPr>
              <a:t>Courtesy</a:t>
            </a:r>
            <a:r>
              <a:rPr lang="pt-BR" dirty="0" smtClean="0">
                <a:solidFill>
                  <a:srgbClr val="FFFF00"/>
                </a:solidFill>
              </a:rPr>
              <a:t> </a:t>
            </a:r>
            <a:r>
              <a:rPr lang="pt-BR" dirty="0" err="1" smtClean="0">
                <a:solidFill>
                  <a:srgbClr val="FFFF00"/>
                </a:solidFill>
              </a:rPr>
              <a:t>of</a:t>
            </a:r>
            <a:r>
              <a:rPr lang="pt-BR" dirty="0" smtClean="0">
                <a:solidFill>
                  <a:srgbClr val="FFFF00"/>
                </a:solidFill>
              </a:rPr>
              <a:t> E. </a:t>
            </a:r>
            <a:r>
              <a:rPr lang="pt-BR" dirty="0" err="1" smtClean="0">
                <a:solidFill>
                  <a:srgbClr val="FFFF00"/>
                </a:solidFill>
              </a:rPr>
              <a:t>Tabacco</a:t>
            </a:r>
            <a:endParaRPr lang="pt-BR" dirty="0">
              <a:solidFill>
                <a:srgbClr val="FFFF00"/>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3" name="Group 2">
            <a:extLst>
              <a:ext uri="{FF2B5EF4-FFF2-40B4-BE49-F238E27FC236}">
                <a16:creationId xmlns="" xmlns:a16="http://schemas.microsoft.com/office/drawing/2014/main" id="{8312A729-8EB2-40F1-B803-A9D826CA9644}"/>
              </a:ext>
            </a:extLst>
          </p:cNvPr>
          <p:cNvGrpSpPr>
            <a:grpSpLocks/>
          </p:cNvGrpSpPr>
          <p:nvPr/>
        </p:nvGrpSpPr>
        <p:grpSpPr bwMode="auto">
          <a:xfrm>
            <a:off x="785786" y="2741712"/>
            <a:ext cx="7696200" cy="2895600"/>
            <a:chOff x="2778" y="10130"/>
            <a:chExt cx="6663" cy="2355"/>
          </a:xfrm>
        </p:grpSpPr>
        <p:grpSp>
          <p:nvGrpSpPr>
            <p:cNvPr id="14" name="Group 3">
              <a:extLst>
                <a:ext uri="{FF2B5EF4-FFF2-40B4-BE49-F238E27FC236}">
                  <a16:creationId xmlns="" xmlns:a16="http://schemas.microsoft.com/office/drawing/2014/main" id="{7CA38B35-A1EF-49DB-A52F-4B686CDEB17B}"/>
                </a:ext>
              </a:extLst>
            </p:cNvPr>
            <p:cNvGrpSpPr>
              <a:grpSpLocks/>
            </p:cNvGrpSpPr>
            <p:nvPr/>
          </p:nvGrpSpPr>
          <p:grpSpPr bwMode="auto">
            <a:xfrm>
              <a:off x="2778" y="10512"/>
              <a:ext cx="902" cy="1973"/>
              <a:chOff x="2961" y="3431"/>
              <a:chExt cx="902" cy="1973"/>
            </a:xfrm>
          </p:grpSpPr>
          <p:sp>
            <p:nvSpPr>
              <p:cNvPr id="33" name="Line 4">
                <a:extLst>
                  <a:ext uri="{FF2B5EF4-FFF2-40B4-BE49-F238E27FC236}">
                    <a16:creationId xmlns="" xmlns:a16="http://schemas.microsoft.com/office/drawing/2014/main" id="{25B0AC3E-6373-41C5-B25A-5CA76BB2FB52}"/>
                  </a:ext>
                </a:extLst>
              </p:cNvPr>
              <p:cNvSpPr>
                <a:spLocks noChangeShapeType="1"/>
              </p:cNvSpPr>
              <p:nvPr/>
            </p:nvSpPr>
            <p:spPr bwMode="auto">
              <a:xfrm>
                <a:off x="2961" y="5404"/>
                <a:ext cx="900" cy="0"/>
              </a:xfrm>
              <a:prstGeom prst="line">
                <a:avLst/>
              </a:prstGeom>
              <a:noFill/>
              <a:ln w="25400">
                <a:solidFill>
                  <a:srgbClr val="000000"/>
                </a:solidFill>
                <a:round/>
                <a:headEnd/>
                <a:tailEnd/>
              </a:ln>
              <a:effectLst>
                <a:outerShdw dist="35921" dir="2700000" algn="ctr" rotWithShape="0">
                  <a:srgbClr val="808080"/>
                </a:outerShdw>
              </a:effectLst>
            </p:spPr>
            <p:txBody>
              <a:bodyPr/>
              <a:lstStyle/>
              <a:p>
                <a:pPr>
                  <a:defRPr/>
                </a:pPr>
                <a:endParaRPr lang="pt-BR"/>
              </a:p>
            </p:txBody>
          </p:sp>
          <p:sp>
            <p:nvSpPr>
              <p:cNvPr id="34" name="Line 5">
                <a:extLst>
                  <a:ext uri="{FF2B5EF4-FFF2-40B4-BE49-F238E27FC236}">
                    <a16:creationId xmlns="" xmlns:a16="http://schemas.microsoft.com/office/drawing/2014/main" id="{D1A39D3D-9D9D-47C3-932B-18F20A00844C}"/>
                  </a:ext>
                </a:extLst>
              </p:cNvPr>
              <p:cNvSpPr>
                <a:spLocks noChangeShapeType="1"/>
              </p:cNvSpPr>
              <p:nvPr/>
            </p:nvSpPr>
            <p:spPr bwMode="auto">
              <a:xfrm flipV="1">
                <a:off x="2961" y="5225"/>
                <a:ext cx="180" cy="179"/>
              </a:xfrm>
              <a:prstGeom prst="line">
                <a:avLst/>
              </a:prstGeom>
              <a:noFill/>
              <a:ln w="25400">
                <a:solidFill>
                  <a:srgbClr val="000000"/>
                </a:solidFill>
                <a:round/>
                <a:headEnd/>
                <a:tailEnd/>
              </a:ln>
              <a:effectLst>
                <a:outerShdw dist="35921" dir="2700000" algn="ctr" rotWithShape="0">
                  <a:srgbClr val="808080"/>
                </a:outerShdw>
              </a:effectLst>
            </p:spPr>
            <p:txBody>
              <a:bodyPr/>
              <a:lstStyle/>
              <a:p>
                <a:pPr>
                  <a:defRPr/>
                </a:pPr>
                <a:endParaRPr lang="pt-BR"/>
              </a:p>
            </p:txBody>
          </p:sp>
          <p:sp>
            <p:nvSpPr>
              <p:cNvPr id="35" name="Line 6">
                <a:extLst>
                  <a:ext uri="{FF2B5EF4-FFF2-40B4-BE49-F238E27FC236}">
                    <a16:creationId xmlns="" xmlns:a16="http://schemas.microsoft.com/office/drawing/2014/main" id="{C6760DB3-D4C5-46F3-8F77-F5CA841C8402}"/>
                  </a:ext>
                </a:extLst>
              </p:cNvPr>
              <p:cNvSpPr>
                <a:spLocks noChangeShapeType="1"/>
              </p:cNvSpPr>
              <p:nvPr/>
            </p:nvSpPr>
            <p:spPr bwMode="auto">
              <a:xfrm rot="16200000" flipV="1">
                <a:off x="3683" y="5224"/>
                <a:ext cx="179" cy="180"/>
              </a:xfrm>
              <a:prstGeom prst="line">
                <a:avLst/>
              </a:prstGeom>
              <a:noFill/>
              <a:ln w="25400">
                <a:solidFill>
                  <a:srgbClr val="000000"/>
                </a:solidFill>
                <a:round/>
                <a:headEnd/>
                <a:tailEnd/>
              </a:ln>
              <a:effectLst>
                <a:outerShdw dist="35921" dir="2700000" algn="ctr" rotWithShape="0">
                  <a:srgbClr val="808080"/>
                </a:outerShdw>
              </a:effectLst>
            </p:spPr>
            <p:txBody>
              <a:bodyPr/>
              <a:lstStyle/>
              <a:p>
                <a:pPr>
                  <a:defRPr/>
                </a:pPr>
                <a:endParaRPr lang="pt-BR"/>
              </a:p>
            </p:txBody>
          </p:sp>
          <p:sp>
            <p:nvSpPr>
              <p:cNvPr id="36" name="Line 7">
                <a:extLst>
                  <a:ext uri="{FF2B5EF4-FFF2-40B4-BE49-F238E27FC236}">
                    <a16:creationId xmlns="" xmlns:a16="http://schemas.microsoft.com/office/drawing/2014/main" id="{12268252-75F4-4AEE-8891-B815412A44C9}"/>
                  </a:ext>
                </a:extLst>
              </p:cNvPr>
              <p:cNvSpPr>
                <a:spLocks noChangeShapeType="1"/>
              </p:cNvSpPr>
              <p:nvPr/>
            </p:nvSpPr>
            <p:spPr bwMode="auto">
              <a:xfrm flipV="1">
                <a:off x="3141" y="3432"/>
                <a:ext cx="0" cy="1800"/>
              </a:xfrm>
              <a:prstGeom prst="line">
                <a:avLst/>
              </a:prstGeom>
              <a:noFill/>
              <a:ln w="25400">
                <a:solidFill>
                  <a:srgbClr val="000000"/>
                </a:solidFill>
                <a:round/>
                <a:headEnd/>
                <a:tailEnd/>
              </a:ln>
              <a:effectLst>
                <a:outerShdw dist="35921" dir="2700000" algn="ctr" rotWithShape="0">
                  <a:srgbClr val="808080"/>
                </a:outerShdw>
              </a:effectLst>
            </p:spPr>
            <p:txBody>
              <a:bodyPr/>
              <a:lstStyle/>
              <a:p>
                <a:pPr>
                  <a:defRPr/>
                </a:pPr>
                <a:endParaRPr lang="pt-BR"/>
              </a:p>
            </p:txBody>
          </p:sp>
          <p:sp>
            <p:nvSpPr>
              <p:cNvPr id="37" name="Line 8">
                <a:extLst>
                  <a:ext uri="{FF2B5EF4-FFF2-40B4-BE49-F238E27FC236}">
                    <a16:creationId xmlns="" xmlns:a16="http://schemas.microsoft.com/office/drawing/2014/main" id="{CE675325-664A-4990-9CD2-A6E1BE0A66E4}"/>
                  </a:ext>
                </a:extLst>
              </p:cNvPr>
              <p:cNvSpPr>
                <a:spLocks noChangeShapeType="1"/>
              </p:cNvSpPr>
              <p:nvPr/>
            </p:nvSpPr>
            <p:spPr bwMode="auto">
              <a:xfrm flipV="1">
                <a:off x="3689" y="3439"/>
                <a:ext cx="0" cy="1800"/>
              </a:xfrm>
              <a:prstGeom prst="line">
                <a:avLst/>
              </a:prstGeom>
              <a:noFill/>
              <a:ln w="25400">
                <a:solidFill>
                  <a:srgbClr val="000000"/>
                </a:solidFill>
                <a:round/>
                <a:headEnd/>
                <a:tailEnd/>
              </a:ln>
              <a:effectLst>
                <a:outerShdw dist="35921" dir="2700000" algn="ctr" rotWithShape="0">
                  <a:srgbClr val="808080"/>
                </a:outerShdw>
              </a:effectLst>
            </p:spPr>
            <p:txBody>
              <a:bodyPr/>
              <a:lstStyle/>
              <a:p>
                <a:pPr>
                  <a:defRPr/>
                </a:pPr>
                <a:endParaRPr lang="pt-BR"/>
              </a:p>
            </p:txBody>
          </p:sp>
          <p:sp>
            <p:nvSpPr>
              <p:cNvPr id="38" name="Line 9">
                <a:extLst>
                  <a:ext uri="{FF2B5EF4-FFF2-40B4-BE49-F238E27FC236}">
                    <a16:creationId xmlns="" xmlns:a16="http://schemas.microsoft.com/office/drawing/2014/main" id="{B761B09C-7CE7-4B2A-9D61-1D8DC631B7B1}"/>
                  </a:ext>
                </a:extLst>
              </p:cNvPr>
              <p:cNvSpPr>
                <a:spLocks noChangeShapeType="1"/>
              </p:cNvSpPr>
              <p:nvPr/>
            </p:nvSpPr>
            <p:spPr bwMode="auto">
              <a:xfrm>
                <a:off x="3149" y="3431"/>
                <a:ext cx="540" cy="0"/>
              </a:xfrm>
              <a:prstGeom prst="line">
                <a:avLst/>
              </a:prstGeom>
              <a:noFill/>
              <a:ln w="25400">
                <a:solidFill>
                  <a:srgbClr val="000000"/>
                </a:solidFill>
                <a:round/>
                <a:headEnd/>
                <a:tailEnd/>
              </a:ln>
              <a:effectLst>
                <a:outerShdw dist="35921" dir="2700000" algn="ctr" rotWithShape="0">
                  <a:srgbClr val="808080"/>
                </a:outerShdw>
              </a:effectLst>
            </p:spPr>
            <p:txBody>
              <a:bodyPr/>
              <a:lstStyle/>
              <a:p>
                <a:pPr>
                  <a:defRPr/>
                </a:pPr>
                <a:endParaRPr lang="pt-BR"/>
              </a:p>
            </p:txBody>
          </p:sp>
        </p:grpSp>
        <p:grpSp>
          <p:nvGrpSpPr>
            <p:cNvPr id="15" name="Group 10">
              <a:extLst>
                <a:ext uri="{FF2B5EF4-FFF2-40B4-BE49-F238E27FC236}">
                  <a16:creationId xmlns="" xmlns:a16="http://schemas.microsoft.com/office/drawing/2014/main" id="{596D00DC-58F0-4CCB-B8E3-4CE97840CE0D}"/>
                </a:ext>
              </a:extLst>
            </p:cNvPr>
            <p:cNvGrpSpPr>
              <a:grpSpLocks/>
            </p:cNvGrpSpPr>
            <p:nvPr/>
          </p:nvGrpSpPr>
          <p:grpSpPr bwMode="auto">
            <a:xfrm>
              <a:off x="8539" y="10512"/>
              <a:ext cx="902" cy="1973"/>
              <a:chOff x="2960" y="3431"/>
              <a:chExt cx="902" cy="1973"/>
            </a:xfrm>
          </p:grpSpPr>
          <p:sp>
            <p:nvSpPr>
              <p:cNvPr id="20" name="Line 11">
                <a:extLst>
                  <a:ext uri="{FF2B5EF4-FFF2-40B4-BE49-F238E27FC236}">
                    <a16:creationId xmlns="" xmlns:a16="http://schemas.microsoft.com/office/drawing/2014/main" id="{E39A4CB3-D1A3-401D-A0DB-141C766AEC66}"/>
                  </a:ext>
                </a:extLst>
              </p:cNvPr>
              <p:cNvSpPr>
                <a:spLocks noChangeShapeType="1"/>
              </p:cNvSpPr>
              <p:nvPr/>
            </p:nvSpPr>
            <p:spPr bwMode="auto">
              <a:xfrm>
                <a:off x="2960" y="5404"/>
                <a:ext cx="900" cy="0"/>
              </a:xfrm>
              <a:prstGeom prst="line">
                <a:avLst/>
              </a:prstGeom>
              <a:noFill/>
              <a:ln w="25400">
                <a:solidFill>
                  <a:srgbClr val="000000"/>
                </a:solidFill>
                <a:round/>
                <a:headEnd/>
                <a:tailEnd/>
              </a:ln>
              <a:effectLst>
                <a:outerShdw dist="35921" dir="2700000" algn="ctr" rotWithShape="0">
                  <a:srgbClr val="808080"/>
                </a:outerShdw>
              </a:effectLst>
            </p:spPr>
            <p:txBody>
              <a:bodyPr/>
              <a:lstStyle/>
              <a:p>
                <a:pPr>
                  <a:defRPr/>
                </a:pPr>
                <a:endParaRPr lang="pt-BR"/>
              </a:p>
            </p:txBody>
          </p:sp>
          <p:sp>
            <p:nvSpPr>
              <p:cNvPr id="21" name="Line 12">
                <a:extLst>
                  <a:ext uri="{FF2B5EF4-FFF2-40B4-BE49-F238E27FC236}">
                    <a16:creationId xmlns="" xmlns:a16="http://schemas.microsoft.com/office/drawing/2014/main" id="{534E935D-11D9-42D4-BE98-E94A2C522955}"/>
                  </a:ext>
                </a:extLst>
              </p:cNvPr>
              <p:cNvSpPr>
                <a:spLocks noChangeShapeType="1"/>
              </p:cNvSpPr>
              <p:nvPr/>
            </p:nvSpPr>
            <p:spPr bwMode="auto">
              <a:xfrm flipV="1">
                <a:off x="2960" y="5225"/>
                <a:ext cx="180" cy="179"/>
              </a:xfrm>
              <a:prstGeom prst="line">
                <a:avLst/>
              </a:prstGeom>
              <a:noFill/>
              <a:ln w="25400">
                <a:solidFill>
                  <a:srgbClr val="000000"/>
                </a:solidFill>
                <a:round/>
                <a:headEnd/>
                <a:tailEnd/>
              </a:ln>
              <a:effectLst>
                <a:outerShdw dist="35921" dir="2700000" algn="ctr" rotWithShape="0">
                  <a:srgbClr val="808080"/>
                </a:outerShdw>
              </a:effectLst>
            </p:spPr>
            <p:txBody>
              <a:bodyPr/>
              <a:lstStyle/>
              <a:p>
                <a:pPr>
                  <a:defRPr/>
                </a:pPr>
                <a:endParaRPr lang="pt-BR"/>
              </a:p>
            </p:txBody>
          </p:sp>
          <p:sp>
            <p:nvSpPr>
              <p:cNvPr id="26" name="Line 13">
                <a:extLst>
                  <a:ext uri="{FF2B5EF4-FFF2-40B4-BE49-F238E27FC236}">
                    <a16:creationId xmlns="" xmlns:a16="http://schemas.microsoft.com/office/drawing/2014/main" id="{FF4A2A08-5EA1-415D-9895-47A25F639280}"/>
                  </a:ext>
                </a:extLst>
              </p:cNvPr>
              <p:cNvSpPr>
                <a:spLocks noChangeShapeType="1"/>
              </p:cNvSpPr>
              <p:nvPr/>
            </p:nvSpPr>
            <p:spPr bwMode="auto">
              <a:xfrm rot="16200000" flipV="1">
                <a:off x="3682" y="5224"/>
                <a:ext cx="179" cy="180"/>
              </a:xfrm>
              <a:prstGeom prst="line">
                <a:avLst/>
              </a:prstGeom>
              <a:noFill/>
              <a:ln w="25400">
                <a:solidFill>
                  <a:srgbClr val="000000"/>
                </a:solidFill>
                <a:round/>
                <a:headEnd/>
                <a:tailEnd/>
              </a:ln>
              <a:effectLst>
                <a:outerShdw dist="35921" dir="2700000" algn="ctr" rotWithShape="0">
                  <a:srgbClr val="808080"/>
                </a:outerShdw>
              </a:effectLst>
            </p:spPr>
            <p:txBody>
              <a:bodyPr/>
              <a:lstStyle/>
              <a:p>
                <a:pPr>
                  <a:defRPr/>
                </a:pPr>
                <a:endParaRPr lang="pt-BR"/>
              </a:p>
            </p:txBody>
          </p:sp>
          <p:sp>
            <p:nvSpPr>
              <p:cNvPr id="28" name="Line 14">
                <a:extLst>
                  <a:ext uri="{FF2B5EF4-FFF2-40B4-BE49-F238E27FC236}">
                    <a16:creationId xmlns="" xmlns:a16="http://schemas.microsoft.com/office/drawing/2014/main" id="{6C3DED14-51E2-4878-879C-615652456FDD}"/>
                  </a:ext>
                </a:extLst>
              </p:cNvPr>
              <p:cNvSpPr>
                <a:spLocks noChangeShapeType="1"/>
              </p:cNvSpPr>
              <p:nvPr/>
            </p:nvSpPr>
            <p:spPr bwMode="auto">
              <a:xfrm flipV="1">
                <a:off x="3140" y="3432"/>
                <a:ext cx="0" cy="1800"/>
              </a:xfrm>
              <a:prstGeom prst="line">
                <a:avLst/>
              </a:prstGeom>
              <a:noFill/>
              <a:ln w="25400">
                <a:solidFill>
                  <a:srgbClr val="000000"/>
                </a:solidFill>
                <a:round/>
                <a:headEnd/>
                <a:tailEnd/>
              </a:ln>
              <a:effectLst>
                <a:outerShdw dist="35921" dir="2700000" algn="ctr" rotWithShape="0">
                  <a:srgbClr val="808080"/>
                </a:outerShdw>
              </a:effectLst>
            </p:spPr>
            <p:txBody>
              <a:bodyPr/>
              <a:lstStyle/>
              <a:p>
                <a:pPr>
                  <a:defRPr/>
                </a:pPr>
                <a:endParaRPr lang="pt-BR"/>
              </a:p>
            </p:txBody>
          </p:sp>
          <p:sp>
            <p:nvSpPr>
              <p:cNvPr id="31" name="Line 15">
                <a:extLst>
                  <a:ext uri="{FF2B5EF4-FFF2-40B4-BE49-F238E27FC236}">
                    <a16:creationId xmlns="" xmlns:a16="http://schemas.microsoft.com/office/drawing/2014/main" id="{4FAD424B-2715-4104-AF2F-23F2388A361E}"/>
                  </a:ext>
                </a:extLst>
              </p:cNvPr>
              <p:cNvSpPr>
                <a:spLocks noChangeShapeType="1"/>
              </p:cNvSpPr>
              <p:nvPr/>
            </p:nvSpPr>
            <p:spPr bwMode="auto">
              <a:xfrm flipV="1">
                <a:off x="3689" y="3439"/>
                <a:ext cx="0" cy="1800"/>
              </a:xfrm>
              <a:prstGeom prst="line">
                <a:avLst/>
              </a:prstGeom>
              <a:noFill/>
              <a:ln w="25400">
                <a:solidFill>
                  <a:srgbClr val="000000"/>
                </a:solidFill>
                <a:round/>
                <a:headEnd/>
                <a:tailEnd/>
              </a:ln>
              <a:effectLst>
                <a:outerShdw dist="35921" dir="2700000" algn="ctr" rotWithShape="0">
                  <a:srgbClr val="808080"/>
                </a:outerShdw>
              </a:effectLst>
            </p:spPr>
            <p:txBody>
              <a:bodyPr/>
              <a:lstStyle/>
              <a:p>
                <a:pPr>
                  <a:defRPr/>
                </a:pPr>
                <a:endParaRPr lang="pt-BR"/>
              </a:p>
            </p:txBody>
          </p:sp>
          <p:sp>
            <p:nvSpPr>
              <p:cNvPr id="32" name="Line 16">
                <a:extLst>
                  <a:ext uri="{FF2B5EF4-FFF2-40B4-BE49-F238E27FC236}">
                    <a16:creationId xmlns="" xmlns:a16="http://schemas.microsoft.com/office/drawing/2014/main" id="{BAC440D4-5751-46FB-8746-7EE22B2B05B8}"/>
                  </a:ext>
                </a:extLst>
              </p:cNvPr>
              <p:cNvSpPr>
                <a:spLocks noChangeShapeType="1"/>
              </p:cNvSpPr>
              <p:nvPr/>
            </p:nvSpPr>
            <p:spPr bwMode="auto">
              <a:xfrm>
                <a:off x="3149" y="3431"/>
                <a:ext cx="540" cy="0"/>
              </a:xfrm>
              <a:prstGeom prst="line">
                <a:avLst/>
              </a:prstGeom>
              <a:noFill/>
              <a:ln w="25400">
                <a:solidFill>
                  <a:srgbClr val="000000"/>
                </a:solidFill>
                <a:round/>
                <a:headEnd/>
                <a:tailEnd/>
              </a:ln>
              <a:effectLst>
                <a:outerShdw dist="35921" dir="2700000" algn="ctr" rotWithShape="0">
                  <a:srgbClr val="808080"/>
                </a:outerShdw>
              </a:effectLst>
            </p:spPr>
            <p:txBody>
              <a:bodyPr/>
              <a:lstStyle/>
              <a:p>
                <a:pPr>
                  <a:defRPr/>
                </a:pPr>
                <a:endParaRPr lang="pt-BR"/>
              </a:p>
            </p:txBody>
          </p:sp>
        </p:grpSp>
        <p:sp>
          <p:nvSpPr>
            <p:cNvPr id="17" name="Line 17">
              <a:extLst>
                <a:ext uri="{FF2B5EF4-FFF2-40B4-BE49-F238E27FC236}">
                  <a16:creationId xmlns="" xmlns:a16="http://schemas.microsoft.com/office/drawing/2014/main" id="{901E24D0-146B-4E95-B836-0D42F8528505}"/>
                </a:ext>
              </a:extLst>
            </p:cNvPr>
            <p:cNvSpPr>
              <a:spLocks noChangeShapeType="1"/>
            </p:cNvSpPr>
            <p:nvPr/>
          </p:nvSpPr>
          <p:spPr bwMode="auto">
            <a:xfrm>
              <a:off x="3681" y="12481"/>
              <a:ext cx="4860" cy="0"/>
            </a:xfrm>
            <a:prstGeom prst="line">
              <a:avLst/>
            </a:prstGeom>
            <a:noFill/>
            <a:ln w="25400">
              <a:solidFill>
                <a:srgbClr val="000000"/>
              </a:solidFill>
              <a:round/>
              <a:headEnd/>
              <a:tailEnd/>
            </a:ln>
            <a:effectLst>
              <a:outerShdw dist="35921" dir="2700000" algn="ctr" rotWithShape="0">
                <a:srgbClr val="808080"/>
              </a:outerShdw>
            </a:effectLst>
          </p:spPr>
          <p:txBody>
            <a:bodyPr/>
            <a:lstStyle/>
            <a:p>
              <a:pPr>
                <a:defRPr/>
              </a:pPr>
              <a:endParaRPr lang="pt-BR"/>
            </a:p>
          </p:txBody>
        </p:sp>
        <p:sp>
          <p:nvSpPr>
            <p:cNvPr id="18" name="Freeform 18">
              <a:extLst>
                <a:ext uri="{FF2B5EF4-FFF2-40B4-BE49-F238E27FC236}">
                  <a16:creationId xmlns="" xmlns:a16="http://schemas.microsoft.com/office/drawing/2014/main" id="{B9C92D87-D21C-4366-9554-E5FAB23C829A}"/>
                </a:ext>
              </a:extLst>
            </p:cNvPr>
            <p:cNvSpPr>
              <a:spLocks/>
            </p:cNvSpPr>
            <p:nvPr/>
          </p:nvSpPr>
          <p:spPr bwMode="auto">
            <a:xfrm>
              <a:off x="3498" y="10130"/>
              <a:ext cx="5220" cy="380"/>
            </a:xfrm>
            <a:custGeom>
              <a:avLst/>
              <a:gdLst/>
              <a:ahLst/>
              <a:cxnLst>
                <a:cxn ang="0">
                  <a:pos x="0" y="379"/>
                </a:cxn>
                <a:cxn ang="0">
                  <a:pos x="1224" y="90"/>
                </a:cxn>
                <a:cxn ang="0">
                  <a:pos x="2589" y="0"/>
                </a:cxn>
                <a:cxn ang="0">
                  <a:pos x="3954" y="120"/>
                </a:cxn>
                <a:cxn ang="0">
                  <a:pos x="5220" y="380"/>
                </a:cxn>
              </a:cxnLst>
              <a:rect l="0" t="0" r="r" b="b"/>
              <a:pathLst>
                <a:path w="5220" h="380">
                  <a:moveTo>
                    <a:pt x="0" y="379"/>
                  </a:moveTo>
                  <a:lnTo>
                    <a:pt x="1224" y="90"/>
                  </a:lnTo>
                  <a:lnTo>
                    <a:pt x="2589" y="0"/>
                  </a:lnTo>
                  <a:lnTo>
                    <a:pt x="3954" y="120"/>
                  </a:lnTo>
                  <a:lnTo>
                    <a:pt x="5220" y="380"/>
                  </a:lnTo>
                </a:path>
              </a:pathLst>
            </a:custGeom>
            <a:noFill/>
            <a:ln w="25400">
              <a:solidFill>
                <a:srgbClr val="000000"/>
              </a:solidFill>
              <a:round/>
              <a:headEnd type="none" w="med" len="med"/>
              <a:tailEnd type="none" w="med" len="med"/>
            </a:ln>
            <a:effectLst>
              <a:outerShdw dist="35921" dir="2700000" algn="ctr" rotWithShape="0">
                <a:srgbClr val="808080"/>
              </a:outerShdw>
            </a:effectLst>
          </p:spPr>
          <p:txBody>
            <a:bodyPr/>
            <a:lstStyle/>
            <a:p>
              <a:pPr>
                <a:defRPr/>
              </a:pPr>
              <a:endParaRPr lang="pt-BR"/>
            </a:p>
          </p:txBody>
        </p:sp>
      </p:grpSp>
      <p:grpSp>
        <p:nvGrpSpPr>
          <p:cNvPr id="39" name="Group 56">
            <a:extLst>
              <a:ext uri="{FF2B5EF4-FFF2-40B4-BE49-F238E27FC236}">
                <a16:creationId xmlns="" xmlns:a16="http://schemas.microsoft.com/office/drawing/2014/main" id="{76458AA6-6E16-4FBE-943A-5E56AAC26CA0}"/>
              </a:ext>
            </a:extLst>
          </p:cNvPr>
          <p:cNvGrpSpPr>
            <a:grpSpLocks/>
          </p:cNvGrpSpPr>
          <p:nvPr/>
        </p:nvGrpSpPr>
        <p:grpSpPr bwMode="auto">
          <a:xfrm>
            <a:off x="457200" y="836712"/>
            <a:ext cx="8001000" cy="2100263"/>
            <a:chOff x="288" y="192"/>
            <a:chExt cx="5040" cy="1323"/>
          </a:xfrm>
        </p:grpSpPr>
        <p:sp>
          <p:nvSpPr>
            <p:cNvPr id="40" name="Text Box 51">
              <a:extLst>
                <a:ext uri="{FF2B5EF4-FFF2-40B4-BE49-F238E27FC236}">
                  <a16:creationId xmlns="" xmlns:a16="http://schemas.microsoft.com/office/drawing/2014/main" id="{C05C554A-F972-4522-BA09-1F4F279B0EED}"/>
                </a:ext>
              </a:extLst>
            </p:cNvPr>
            <p:cNvSpPr txBox="1">
              <a:spLocks noChangeArrowheads="1"/>
            </p:cNvSpPr>
            <p:nvPr/>
          </p:nvSpPr>
          <p:spPr bwMode="auto">
            <a:xfrm>
              <a:off x="288" y="768"/>
              <a:ext cx="672" cy="250"/>
            </a:xfrm>
            <a:prstGeom prst="rect">
              <a:avLst/>
            </a:prstGeom>
            <a:noFill/>
            <a:ln w="9525">
              <a:noFill/>
              <a:miter lim="800000"/>
              <a:headEnd/>
              <a:tailEnd/>
            </a:ln>
          </p:spPr>
          <p:txBody>
            <a:bodyPr>
              <a:spAutoFit/>
            </a:bodyPr>
            <a:lstStyle/>
            <a:p>
              <a:r>
                <a:rPr lang="pt-BR" sz="2000" b="1">
                  <a:solidFill>
                    <a:schemeClr val="tx1"/>
                  </a:solidFill>
                </a:rPr>
                <a:t>O</a:t>
              </a:r>
              <a:r>
                <a:rPr lang="pt-BR" sz="2000" b="1" baseline="-25000">
                  <a:solidFill>
                    <a:schemeClr val="tx1"/>
                  </a:solidFill>
                </a:rPr>
                <a:t>2</a:t>
              </a:r>
              <a:endParaRPr lang="pt-BR" sz="2000" b="1">
                <a:solidFill>
                  <a:schemeClr val="tx1"/>
                </a:solidFill>
              </a:endParaRPr>
            </a:p>
          </p:txBody>
        </p:sp>
        <p:sp>
          <p:nvSpPr>
            <p:cNvPr id="41" name="Freeform 21">
              <a:extLst>
                <a:ext uri="{FF2B5EF4-FFF2-40B4-BE49-F238E27FC236}">
                  <a16:creationId xmlns="" xmlns:a16="http://schemas.microsoft.com/office/drawing/2014/main" id="{1B133BA1-D5B1-42A4-BD75-505A0CCE21FA}"/>
                </a:ext>
              </a:extLst>
            </p:cNvPr>
            <p:cNvSpPr>
              <a:spLocks/>
            </p:cNvSpPr>
            <p:nvPr/>
          </p:nvSpPr>
          <p:spPr bwMode="auto">
            <a:xfrm>
              <a:off x="1350" y="720"/>
              <a:ext cx="189" cy="699"/>
            </a:xfrm>
            <a:custGeom>
              <a:avLst/>
              <a:gdLst>
                <a:gd name="T0" fmla="*/ 90 w 189"/>
                <a:gd name="T1" fmla="*/ 0 h 699"/>
                <a:gd name="T2" fmla="*/ 8 w 189"/>
                <a:gd name="T3" fmla="*/ 148 h 699"/>
                <a:gd name="T4" fmla="*/ 172 w 189"/>
                <a:gd name="T5" fmla="*/ 260 h 699"/>
                <a:gd name="T6" fmla="*/ 0 w 189"/>
                <a:gd name="T7" fmla="*/ 415 h 699"/>
                <a:gd name="T8" fmla="*/ 180 w 189"/>
                <a:gd name="T9" fmla="*/ 501 h 699"/>
                <a:gd name="T10" fmla="*/ 189 w 189"/>
                <a:gd name="T11" fmla="*/ 699 h 699"/>
                <a:gd name="T12" fmla="*/ 0 60000 65536"/>
                <a:gd name="T13" fmla="*/ 0 60000 65536"/>
                <a:gd name="T14" fmla="*/ 0 60000 65536"/>
                <a:gd name="T15" fmla="*/ 0 60000 65536"/>
                <a:gd name="T16" fmla="*/ 0 60000 65536"/>
                <a:gd name="T17" fmla="*/ 0 60000 65536"/>
                <a:gd name="T18" fmla="*/ 0 w 189"/>
                <a:gd name="T19" fmla="*/ 0 h 699"/>
                <a:gd name="T20" fmla="*/ 189 w 189"/>
                <a:gd name="T21" fmla="*/ 699 h 699"/>
              </a:gdLst>
              <a:ahLst/>
              <a:cxnLst>
                <a:cxn ang="T12">
                  <a:pos x="T0" y="T1"/>
                </a:cxn>
                <a:cxn ang="T13">
                  <a:pos x="T2" y="T3"/>
                </a:cxn>
                <a:cxn ang="T14">
                  <a:pos x="T4" y="T5"/>
                </a:cxn>
                <a:cxn ang="T15">
                  <a:pos x="T6" y="T7"/>
                </a:cxn>
                <a:cxn ang="T16">
                  <a:pos x="T8" y="T9"/>
                </a:cxn>
                <a:cxn ang="T17">
                  <a:pos x="T10" y="T11"/>
                </a:cxn>
              </a:cxnLst>
              <a:rect l="T18" t="T19" r="T20" b="T21"/>
              <a:pathLst>
                <a:path w="189" h="699">
                  <a:moveTo>
                    <a:pt x="90" y="0"/>
                  </a:moveTo>
                  <a:lnTo>
                    <a:pt x="8" y="148"/>
                  </a:lnTo>
                  <a:lnTo>
                    <a:pt x="172" y="260"/>
                  </a:lnTo>
                  <a:lnTo>
                    <a:pt x="0" y="415"/>
                  </a:lnTo>
                  <a:lnTo>
                    <a:pt x="180" y="501"/>
                  </a:lnTo>
                  <a:lnTo>
                    <a:pt x="189" y="699"/>
                  </a:lnTo>
                </a:path>
              </a:pathLst>
            </a:custGeom>
            <a:noFill/>
            <a:ln w="19050">
              <a:solidFill>
                <a:schemeClr val="tx1"/>
              </a:solidFill>
              <a:round/>
              <a:headEnd/>
              <a:tailEnd type="stealth" w="med" len="med"/>
            </a:ln>
          </p:spPr>
          <p:txBody>
            <a:bodyPr/>
            <a:lstStyle/>
            <a:p>
              <a:endParaRPr lang="en-US"/>
            </a:p>
          </p:txBody>
        </p:sp>
        <p:sp>
          <p:nvSpPr>
            <p:cNvPr id="42" name="Freeform 23">
              <a:extLst>
                <a:ext uri="{FF2B5EF4-FFF2-40B4-BE49-F238E27FC236}">
                  <a16:creationId xmlns="" xmlns:a16="http://schemas.microsoft.com/office/drawing/2014/main" id="{D26A667E-C01B-4607-9049-F7E0C05C671B}"/>
                </a:ext>
              </a:extLst>
            </p:cNvPr>
            <p:cNvSpPr>
              <a:spLocks/>
            </p:cNvSpPr>
            <p:nvPr/>
          </p:nvSpPr>
          <p:spPr bwMode="auto">
            <a:xfrm>
              <a:off x="1776" y="624"/>
              <a:ext cx="189" cy="699"/>
            </a:xfrm>
            <a:custGeom>
              <a:avLst/>
              <a:gdLst>
                <a:gd name="T0" fmla="*/ 90 w 189"/>
                <a:gd name="T1" fmla="*/ 0 h 699"/>
                <a:gd name="T2" fmla="*/ 8 w 189"/>
                <a:gd name="T3" fmla="*/ 148 h 699"/>
                <a:gd name="T4" fmla="*/ 172 w 189"/>
                <a:gd name="T5" fmla="*/ 260 h 699"/>
                <a:gd name="T6" fmla="*/ 0 w 189"/>
                <a:gd name="T7" fmla="*/ 415 h 699"/>
                <a:gd name="T8" fmla="*/ 180 w 189"/>
                <a:gd name="T9" fmla="*/ 501 h 699"/>
                <a:gd name="T10" fmla="*/ 189 w 189"/>
                <a:gd name="T11" fmla="*/ 699 h 699"/>
                <a:gd name="T12" fmla="*/ 0 60000 65536"/>
                <a:gd name="T13" fmla="*/ 0 60000 65536"/>
                <a:gd name="T14" fmla="*/ 0 60000 65536"/>
                <a:gd name="T15" fmla="*/ 0 60000 65536"/>
                <a:gd name="T16" fmla="*/ 0 60000 65536"/>
                <a:gd name="T17" fmla="*/ 0 60000 65536"/>
                <a:gd name="T18" fmla="*/ 0 w 189"/>
                <a:gd name="T19" fmla="*/ 0 h 699"/>
                <a:gd name="T20" fmla="*/ 189 w 189"/>
                <a:gd name="T21" fmla="*/ 699 h 699"/>
              </a:gdLst>
              <a:ahLst/>
              <a:cxnLst>
                <a:cxn ang="T12">
                  <a:pos x="T0" y="T1"/>
                </a:cxn>
                <a:cxn ang="T13">
                  <a:pos x="T2" y="T3"/>
                </a:cxn>
                <a:cxn ang="T14">
                  <a:pos x="T4" y="T5"/>
                </a:cxn>
                <a:cxn ang="T15">
                  <a:pos x="T6" y="T7"/>
                </a:cxn>
                <a:cxn ang="T16">
                  <a:pos x="T8" y="T9"/>
                </a:cxn>
                <a:cxn ang="T17">
                  <a:pos x="T10" y="T11"/>
                </a:cxn>
              </a:cxnLst>
              <a:rect l="T18" t="T19" r="T20" b="T21"/>
              <a:pathLst>
                <a:path w="189" h="699">
                  <a:moveTo>
                    <a:pt x="90" y="0"/>
                  </a:moveTo>
                  <a:lnTo>
                    <a:pt x="8" y="148"/>
                  </a:lnTo>
                  <a:lnTo>
                    <a:pt x="172" y="260"/>
                  </a:lnTo>
                  <a:lnTo>
                    <a:pt x="0" y="415"/>
                  </a:lnTo>
                  <a:lnTo>
                    <a:pt x="180" y="501"/>
                  </a:lnTo>
                  <a:lnTo>
                    <a:pt x="189" y="699"/>
                  </a:lnTo>
                </a:path>
              </a:pathLst>
            </a:custGeom>
            <a:noFill/>
            <a:ln w="19050">
              <a:solidFill>
                <a:schemeClr val="tx1"/>
              </a:solidFill>
              <a:round/>
              <a:headEnd/>
              <a:tailEnd type="stealth" w="med" len="med"/>
            </a:ln>
          </p:spPr>
          <p:txBody>
            <a:bodyPr/>
            <a:lstStyle/>
            <a:p>
              <a:endParaRPr lang="en-US"/>
            </a:p>
          </p:txBody>
        </p:sp>
        <p:sp>
          <p:nvSpPr>
            <p:cNvPr id="43" name="Freeform 35">
              <a:extLst>
                <a:ext uri="{FF2B5EF4-FFF2-40B4-BE49-F238E27FC236}">
                  <a16:creationId xmlns="" xmlns:a16="http://schemas.microsoft.com/office/drawing/2014/main" id="{DC90DF1E-0E15-45E1-8BF4-8C5841310D94}"/>
                </a:ext>
              </a:extLst>
            </p:cNvPr>
            <p:cNvSpPr>
              <a:spLocks/>
            </p:cNvSpPr>
            <p:nvPr/>
          </p:nvSpPr>
          <p:spPr bwMode="auto">
            <a:xfrm>
              <a:off x="2256" y="624"/>
              <a:ext cx="189" cy="699"/>
            </a:xfrm>
            <a:custGeom>
              <a:avLst/>
              <a:gdLst>
                <a:gd name="T0" fmla="*/ 90 w 189"/>
                <a:gd name="T1" fmla="*/ 0 h 699"/>
                <a:gd name="T2" fmla="*/ 8 w 189"/>
                <a:gd name="T3" fmla="*/ 148 h 699"/>
                <a:gd name="T4" fmla="*/ 172 w 189"/>
                <a:gd name="T5" fmla="*/ 260 h 699"/>
                <a:gd name="T6" fmla="*/ 0 w 189"/>
                <a:gd name="T7" fmla="*/ 415 h 699"/>
                <a:gd name="T8" fmla="*/ 180 w 189"/>
                <a:gd name="T9" fmla="*/ 501 h 699"/>
                <a:gd name="T10" fmla="*/ 189 w 189"/>
                <a:gd name="T11" fmla="*/ 699 h 699"/>
                <a:gd name="T12" fmla="*/ 0 60000 65536"/>
                <a:gd name="T13" fmla="*/ 0 60000 65536"/>
                <a:gd name="T14" fmla="*/ 0 60000 65536"/>
                <a:gd name="T15" fmla="*/ 0 60000 65536"/>
                <a:gd name="T16" fmla="*/ 0 60000 65536"/>
                <a:gd name="T17" fmla="*/ 0 60000 65536"/>
                <a:gd name="T18" fmla="*/ 0 w 189"/>
                <a:gd name="T19" fmla="*/ 0 h 699"/>
                <a:gd name="T20" fmla="*/ 189 w 189"/>
                <a:gd name="T21" fmla="*/ 699 h 699"/>
              </a:gdLst>
              <a:ahLst/>
              <a:cxnLst>
                <a:cxn ang="T12">
                  <a:pos x="T0" y="T1"/>
                </a:cxn>
                <a:cxn ang="T13">
                  <a:pos x="T2" y="T3"/>
                </a:cxn>
                <a:cxn ang="T14">
                  <a:pos x="T4" y="T5"/>
                </a:cxn>
                <a:cxn ang="T15">
                  <a:pos x="T6" y="T7"/>
                </a:cxn>
                <a:cxn ang="T16">
                  <a:pos x="T8" y="T9"/>
                </a:cxn>
                <a:cxn ang="T17">
                  <a:pos x="T10" y="T11"/>
                </a:cxn>
              </a:cxnLst>
              <a:rect l="T18" t="T19" r="T20" b="T21"/>
              <a:pathLst>
                <a:path w="189" h="699">
                  <a:moveTo>
                    <a:pt x="90" y="0"/>
                  </a:moveTo>
                  <a:lnTo>
                    <a:pt x="8" y="148"/>
                  </a:lnTo>
                  <a:lnTo>
                    <a:pt x="172" y="260"/>
                  </a:lnTo>
                  <a:lnTo>
                    <a:pt x="0" y="415"/>
                  </a:lnTo>
                  <a:lnTo>
                    <a:pt x="180" y="501"/>
                  </a:lnTo>
                  <a:lnTo>
                    <a:pt x="189" y="699"/>
                  </a:lnTo>
                </a:path>
              </a:pathLst>
            </a:custGeom>
            <a:noFill/>
            <a:ln w="19050">
              <a:solidFill>
                <a:schemeClr val="tx1"/>
              </a:solidFill>
              <a:round/>
              <a:headEnd/>
              <a:tailEnd type="stealth" w="med" len="med"/>
            </a:ln>
          </p:spPr>
          <p:txBody>
            <a:bodyPr/>
            <a:lstStyle/>
            <a:p>
              <a:endParaRPr lang="en-US"/>
            </a:p>
          </p:txBody>
        </p:sp>
        <p:sp>
          <p:nvSpPr>
            <p:cNvPr id="44" name="Freeform 36">
              <a:extLst>
                <a:ext uri="{FF2B5EF4-FFF2-40B4-BE49-F238E27FC236}">
                  <a16:creationId xmlns="" xmlns:a16="http://schemas.microsoft.com/office/drawing/2014/main" id="{1E8598F0-B466-4177-BB0A-09742D6F01E0}"/>
                </a:ext>
              </a:extLst>
            </p:cNvPr>
            <p:cNvSpPr>
              <a:spLocks/>
            </p:cNvSpPr>
            <p:nvPr/>
          </p:nvSpPr>
          <p:spPr bwMode="auto">
            <a:xfrm>
              <a:off x="2880" y="576"/>
              <a:ext cx="189" cy="699"/>
            </a:xfrm>
            <a:custGeom>
              <a:avLst/>
              <a:gdLst>
                <a:gd name="T0" fmla="*/ 90 w 189"/>
                <a:gd name="T1" fmla="*/ 0 h 699"/>
                <a:gd name="T2" fmla="*/ 8 w 189"/>
                <a:gd name="T3" fmla="*/ 148 h 699"/>
                <a:gd name="T4" fmla="*/ 172 w 189"/>
                <a:gd name="T5" fmla="*/ 260 h 699"/>
                <a:gd name="T6" fmla="*/ 0 w 189"/>
                <a:gd name="T7" fmla="*/ 415 h 699"/>
                <a:gd name="T8" fmla="*/ 180 w 189"/>
                <a:gd name="T9" fmla="*/ 501 h 699"/>
                <a:gd name="T10" fmla="*/ 189 w 189"/>
                <a:gd name="T11" fmla="*/ 699 h 699"/>
                <a:gd name="T12" fmla="*/ 0 60000 65536"/>
                <a:gd name="T13" fmla="*/ 0 60000 65536"/>
                <a:gd name="T14" fmla="*/ 0 60000 65536"/>
                <a:gd name="T15" fmla="*/ 0 60000 65536"/>
                <a:gd name="T16" fmla="*/ 0 60000 65536"/>
                <a:gd name="T17" fmla="*/ 0 60000 65536"/>
                <a:gd name="T18" fmla="*/ 0 w 189"/>
                <a:gd name="T19" fmla="*/ 0 h 699"/>
                <a:gd name="T20" fmla="*/ 189 w 189"/>
                <a:gd name="T21" fmla="*/ 699 h 699"/>
              </a:gdLst>
              <a:ahLst/>
              <a:cxnLst>
                <a:cxn ang="T12">
                  <a:pos x="T0" y="T1"/>
                </a:cxn>
                <a:cxn ang="T13">
                  <a:pos x="T2" y="T3"/>
                </a:cxn>
                <a:cxn ang="T14">
                  <a:pos x="T4" y="T5"/>
                </a:cxn>
                <a:cxn ang="T15">
                  <a:pos x="T6" y="T7"/>
                </a:cxn>
                <a:cxn ang="T16">
                  <a:pos x="T8" y="T9"/>
                </a:cxn>
                <a:cxn ang="T17">
                  <a:pos x="T10" y="T11"/>
                </a:cxn>
              </a:cxnLst>
              <a:rect l="T18" t="T19" r="T20" b="T21"/>
              <a:pathLst>
                <a:path w="189" h="699">
                  <a:moveTo>
                    <a:pt x="90" y="0"/>
                  </a:moveTo>
                  <a:lnTo>
                    <a:pt x="8" y="148"/>
                  </a:lnTo>
                  <a:lnTo>
                    <a:pt x="172" y="260"/>
                  </a:lnTo>
                  <a:lnTo>
                    <a:pt x="0" y="415"/>
                  </a:lnTo>
                  <a:lnTo>
                    <a:pt x="180" y="501"/>
                  </a:lnTo>
                  <a:lnTo>
                    <a:pt x="189" y="699"/>
                  </a:lnTo>
                </a:path>
              </a:pathLst>
            </a:custGeom>
            <a:noFill/>
            <a:ln w="19050">
              <a:solidFill>
                <a:schemeClr val="tx1"/>
              </a:solidFill>
              <a:round/>
              <a:headEnd/>
              <a:tailEnd type="stealth" w="med" len="med"/>
            </a:ln>
          </p:spPr>
          <p:txBody>
            <a:bodyPr/>
            <a:lstStyle/>
            <a:p>
              <a:endParaRPr lang="en-US"/>
            </a:p>
          </p:txBody>
        </p:sp>
        <p:sp>
          <p:nvSpPr>
            <p:cNvPr id="45" name="Freeform 37">
              <a:extLst>
                <a:ext uri="{FF2B5EF4-FFF2-40B4-BE49-F238E27FC236}">
                  <a16:creationId xmlns="" xmlns:a16="http://schemas.microsoft.com/office/drawing/2014/main" id="{E6FE5228-98B8-4B18-8EF5-113D3E0FFC95}"/>
                </a:ext>
              </a:extLst>
            </p:cNvPr>
            <p:cNvSpPr>
              <a:spLocks/>
            </p:cNvSpPr>
            <p:nvPr/>
          </p:nvSpPr>
          <p:spPr bwMode="auto">
            <a:xfrm>
              <a:off x="3456" y="624"/>
              <a:ext cx="189" cy="699"/>
            </a:xfrm>
            <a:custGeom>
              <a:avLst/>
              <a:gdLst>
                <a:gd name="T0" fmla="*/ 90 w 189"/>
                <a:gd name="T1" fmla="*/ 0 h 699"/>
                <a:gd name="T2" fmla="*/ 8 w 189"/>
                <a:gd name="T3" fmla="*/ 148 h 699"/>
                <a:gd name="T4" fmla="*/ 172 w 189"/>
                <a:gd name="T5" fmla="*/ 260 h 699"/>
                <a:gd name="T6" fmla="*/ 0 w 189"/>
                <a:gd name="T7" fmla="*/ 415 h 699"/>
                <a:gd name="T8" fmla="*/ 180 w 189"/>
                <a:gd name="T9" fmla="*/ 501 h 699"/>
                <a:gd name="T10" fmla="*/ 189 w 189"/>
                <a:gd name="T11" fmla="*/ 699 h 699"/>
                <a:gd name="T12" fmla="*/ 0 60000 65536"/>
                <a:gd name="T13" fmla="*/ 0 60000 65536"/>
                <a:gd name="T14" fmla="*/ 0 60000 65536"/>
                <a:gd name="T15" fmla="*/ 0 60000 65536"/>
                <a:gd name="T16" fmla="*/ 0 60000 65536"/>
                <a:gd name="T17" fmla="*/ 0 60000 65536"/>
                <a:gd name="T18" fmla="*/ 0 w 189"/>
                <a:gd name="T19" fmla="*/ 0 h 699"/>
                <a:gd name="T20" fmla="*/ 189 w 189"/>
                <a:gd name="T21" fmla="*/ 699 h 699"/>
              </a:gdLst>
              <a:ahLst/>
              <a:cxnLst>
                <a:cxn ang="T12">
                  <a:pos x="T0" y="T1"/>
                </a:cxn>
                <a:cxn ang="T13">
                  <a:pos x="T2" y="T3"/>
                </a:cxn>
                <a:cxn ang="T14">
                  <a:pos x="T4" y="T5"/>
                </a:cxn>
                <a:cxn ang="T15">
                  <a:pos x="T6" y="T7"/>
                </a:cxn>
                <a:cxn ang="T16">
                  <a:pos x="T8" y="T9"/>
                </a:cxn>
                <a:cxn ang="T17">
                  <a:pos x="T10" y="T11"/>
                </a:cxn>
              </a:cxnLst>
              <a:rect l="T18" t="T19" r="T20" b="T21"/>
              <a:pathLst>
                <a:path w="189" h="699">
                  <a:moveTo>
                    <a:pt x="90" y="0"/>
                  </a:moveTo>
                  <a:lnTo>
                    <a:pt x="8" y="148"/>
                  </a:lnTo>
                  <a:lnTo>
                    <a:pt x="172" y="260"/>
                  </a:lnTo>
                  <a:lnTo>
                    <a:pt x="0" y="415"/>
                  </a:lnTo>
                  <a:lnTo>
                    <a:pt x="180" y="501"/>
                  </a:lnTo>
                  <a:lnTo>
                    <a:pt x="189" y="699"/>
                  </a:lnTo>
                </a:path>
              </a:pathLst>
            </a:custGeom>
            <a:noFill/>
            <a:ln w="19050">
              <a:solidFill>
                <a:schemeClr val="tx1"/>
              </a:solidFill>
              <a:round/>
              <a:headEnd/>
              <a:tailEnd type="stealth" w="med" len="med"/>
            </a:ln>
          </p:spPr>
          <p:txBody>
            <a:bodyPr/>
            <a:lstStyle/>
            <a:p>
              <a:endParaRPr lang="en-US"/>
            </a:p>
          </p:txBody>
        </p:sp>
        <p:sp>
          <p:nvSpPr>
            <p:cNvPr id="46" name="Freeform 38">
              <a:extLst>
                <a:ext uri="{FF2B5EF4-FFF2-40B4-BE49-F238E27FC236}">
                  <a16:creationId xmlns="" xmlns:a16="http://schemas.microsoft.com/office/drawing/2014/main" id="{8421968C-3BA6-495F-B79A-5FD03C7B3832}"/>
                </a:ext>
              </a:extLst>
            </p:cNvPr>
            <p:cNvSpPr>
              <a:spLocks/>
            </p:cNvSpPr>
            <p:nvPr/>
          </p:nvSpPr>
          <p:spPr bwMode="auto">
            <a:xfrm>
              <a:off x="4080" y="672"/>
              <a:ext cx="189" cy="699"/>
            </a:xfrm>
            <a:custGeom>
              <a:avLst/>
              <a:gdLst>
                <a:gd name="T0" fmla="*/ 90 w 189"/>
                <a:gd name="T1" fmla="*/ 0 h 699"/>
                <a:gd name="T2" fmla="*/ 8 w 189"/>
                <a:gd name="T3" fmla="*/ 148 h 699"/>
                <a:gd name="T4" fmla="*/ 172 w 189"/>
                <a:gd name="T5" fmla="*/ 260 h 699"/>
                <a:gd name="T6" fmla="*/ 0 w 189"/>
                <a:gd name="T7" fmla="*/ 415 h 699"/>
                <a:gd name="T8" fmla="*/ 180 w 189"/>
                <a:gd name="T9" fmla="*/ 501 h 699"/>
                <a:gd name="T10" fmla="*/ 189 w 189"/>
                <a:gd name="T11" fmla="*/ 699 h 699"/>
                <a:gd name="T12" fmla="*/ 0 60000 65536"/>
                <a:gd name="T13" fmla="*/ 0 60000 65536"/>
                <a:gd name="T14" fmla="*/ 0 60000 65536"/>
                <a:gd name="T15" fmla="*/ 0 60000 65536"/>
                <a:gd name="T16" fmla="*/ 0 60000 65536"/>
                <a:gd name="T17" fmla="*/ 0 60000 65536"/>
                <a:gd name="T18" fmla="*/ 0 w 189"/>
                <a:gd name="T19" fmla="*/ 0 h 699"/>
                <a:gd name="T20" fmla="*/ 189 w 189"/>
                <a:gd name="T21" fmla="*/ 699 h 699"/>
              </a:gdLst>
              <a:ahLst/>
              <a:cxnLst>
                <a:cxn ang="T12">
                  <a:pos x="T0" y="T1"/>
                </a:cxn>
                <a:cxn ang="T13">
                  <a:pos x="T2" y="T3"/>
                </a:cxn>
                <a:cxn ang="T14">
                  <a:pos x="T4" y="T5"/>
                </a:cxn>
                <a:cxn ang="T15">
                  <a:pos x="T6" y="T7"/>
                </a:cxn>
                <a:cxn ang="T16">
                  <a:pos x="T8" y="T9"/>
                </a:cxn>
                <a:cxn ang="T17">
                  <a:pos x="T10" y="T11"/>
                </a:cxn>
              </a:cxnLst>
              <a:rect l="T18" t="T19" r="T20" b="T21"/>
              <a:pathLst>
                <a:path w="189" h="699">
                  <a:moveTo>
                    <a:pt x="90" y="0"/>
                  </a:moveTo>
                  <a:lnTo>
                    <a:pt x="8" y="148"/>
                  </a:lnTo>
                  <a:lnTo>
                    <a:pt x="172" y="260"/>
                  </a:lnTo>
                  <a:lnTo>
                    <a:pt x="0" y="415"/>
                  </a:lnTo>
                  <a:lnTo>
                    <a:pt x="180" y="501"/>
                  </a:lnTo>
                  <a:lnTo>
                    <a:pt x="189" y="699"/>
                  </a:lnTo>
                </a:path>
              </a:pathLst>
            </a:custGeom>
            <a:noFill/>
            <a:ln w="19050">
              <a:solidFill>
                <a:schemeClr val="tx1"/>
              </a:solidFill>
              <a:round/>
              <a:headEnd/>
              <a:tailEnd type="stealth" w="med" len="med"/>
            </a:ln>
          </p:spPr>
          <p:txBody>
            <a:bodyPr/>
            <a:lstStyle/>
            <a:p>
              <a:endParaRPr lang="en-US"/>
            </a:p>
          </p:txBody>
        </p:sp>
        <p:sp>
          <p:nvSpPr>
            <p:cNvPr id="47" name="Freeform 39">
              <a:extLst>
                <a:ext uri="{FF2B5EF4-FFF2-40B4-BE49-F238E27FC236}">
                  <a16:creationId xmlns="" xmlns:a16="http://schemas.microsoft.com/office/drawing/2014/main" id="{B27AEA55-FDBB-44FA-90A4-ECF0D1BE70F4}"/>
                </a:ext>
              </a:extLst>
            </p:cNvPr>
            <p:cNvSpPr>
              <a:spLocks/>
            </p:cNvSpPr>
            <p:nvPr/>
          </p:nvSpPr>
          <p:spPr bwMode="auto">
            <a:xfrm>
              <a:off x="4560" y="672"/>
              <a:ext cx="189" cy="699"/>
            </a:xfrm>
            <a:custGeom>
              <a:avLst/>
              <a:gdLst>
                <a:gd name="T0" fmla="*/ 90 w 189"/>
                <a:gd name="T1" fmla="*/ 0 h 699"/>
                <a:gd name="T2" fmla="*/ 8 w 189"/>
                <a:gd name="T3" fmla="*/ 148 h 699"/>
                <a:gd name="T4" fmla="*/ 172 w 189"/>
                <a:gd name="T5" fmla="*/ 260 h 699"/>
                <a:gd name="T6" fmla="*/ 0 w 189"/>
                <a:gd name="T7" fmla="*/ 415 h 699"/>
                <a:gd name="T8" fmla="*/ 180 w 189"/>
                <a:gd name="T9" fmla="*/ 501 h 699"/>
                <a:gd name="T10" fmla="*/ 189 w 189"/>
                <a:gd name="T11" fmla="*/ 699 h 699"/>
                <a:gd name="T12" fmla="*/ 0 60000 65536"/>
                <a:gd name="T13" fmla="*/ 0 60000 65536"/>
                <a:gd name="T14" fmla="*/ 0 60000 65536"/>
                <a:gd name="T15" fmla="*/ 0 60000 65536"/>
                <a:gd name="T16" fmla="*/ 0 60000 65536"/>
                <a:gd name="T17" fmla="*/ 0 60000 65536"/>
                <a:gd name="T18" fmla="*/ 0 w 189"/>
                <a:gd name="T19" fmla="*/ 0 h 699"/>
                <a:gd name="T20" fmla="*/ 189 w 189"/>
                <a:gd name="T21" fmla="*/ 699 h 699"/>
              </a:gdLst>
              <a:ahLst/>
              <a:cxnLst>
                <a:cxn ang="T12">
                  <a:pos x="T0" y="T1"/>
                </a:cxn>
                <a:cxn ang="T13">
                  <a:pos x="T2" y="T3"/>
                </a:cxn>
                <a:cxn ang="T14">
                  <a:pos x="T4" y="T5"/>
                </a:cxn>
                <a:cxn ang="T15">
                  <a:pos x="T6" y="T7"/>
                </a:cxn>
                <a:cxn ang="T16">
                  <a:pos x="T8" y="T9"/>
                </a:cxn>
                <a:cxn ang="T17">
                  <a:pos x="T10" y="T11"/>
                </a:cxn>
              </a:cxnLst>
              <a:rect l="T18" t="T19" r="T20" b="T21"/>
              <a:pathLst>
                <a:path w="189" h="699">
                  <a:moveTo>
                    <a:pt x="90" y="0"/>
                  </a:moveTo>
                  <a:lnTo>
                    <a:pt x="8" y="148"/>
                  </a:lnTo>
                  <a:lnTo>
                    <a:pt x="172" y="260"/>
                  </a:lnTo>
                  <a:lnTo>
                    <a:pt x="0" y="415"/>
                  </a:lnTo>
                  <a:lnTo>
                    <a:pt x="180" y="501"/>
                  </a:lnTo>
                  <a:lnTo>
                    <a:pt x="189" y="699"/>
                  </a:lnTo>
                </a:path>
              </a:pathLst>
            </a:custGeom>
            <a:noFill/>
            <a:ln w="19050">
              <a:solidFill>
                <a:schemeClr val="tx1"/>
              </a:solidFill>
              <a:round/>
              <a:headEnd/>
              <a:tailEnd type="stealth" w="med" len="med"/>
            </a:ln>
          </p:spPr>
          <p:txBody>
            <a:bodyPr/>
            <a:lstStyle/>
            <a:p>
              <a:endParaRPr lang="en-US"/>
            </a:p>
          </p:txBody>
        </p:sp>
        <p:sp>
          <p:nvSpPr>
            <p:cNvPr id="48" name="Freeform 40">
              <a:extLst>
                <a:ext uri="{FF2B5EF4-FFF2-40B4-BE49-F238E27FC236}">
                  <a16:creationId xmlns="" xmlns:a16="http://schemas.microsoft.com/office/drawing/2014/main" id="{9B8C8964-B554-4C9B-A543-E1ADEE299587}"/>
                </a:ext>
              </a:extLst>
            </p:cNvPr>
            <p:cNvSpPr>
              <a:spLocks/>
            </p:cNvSpPr>
            <p:nvPr/>
          </p:nvSpPr>
          <p:spPr bwMode="auto">
            <a:xfrm>
              <a:off x="1008" y="816"/>
              <a:ext cx="189" cy="699"/>
            </a:xfrm>
            <a:custGeom>
              <a:avLst/>
              <a:gdLst>
                <a:gd name="T0" fmla="*/ 90 w 189"/>
                <a:gd name="T1" fmla="*/ 0 h 699"/>
                <a:gd name="T2" fmla="*/ 8 w 189"/>
                <a:gd name="T3" fmla="*/ 148 h 699"/>
                <a:gd name="T4" fmla="*/ 172 w 189"/>
                <a:gd name="T5" fmla="*/ 260 h 699"/>
                <a:gd name="T6" fmla="*/ 0 w 189"/>
                <a:gd name="T7" fmla="*/ 415 h 699"/>
                <a:gd name="T8" fmla="*/ 180 w 189"/>
                <a:gd name="T9" fmla="*/ 501 h 699"/>
                <a:gd name="T10" fmla="*/ 189 w 189"/>
                <a:gd name="T11" fmla="*/ 699 h 699"/>
                <a:gd name="T12" fmla="*/ 0 60000 65536"/>
                <a:gd name="T13" fmla="*/ 0 60000 65536"/>
                <a:gd name="T14" fmla="*/ 0 60000 65536"/>
                <a:gd name="T15" fmla="*/ 0 60000 65536"/>
                <a:gd name="T16" fmla="*/ 0 60000 65536"/>
                <a:gd name="T17" fmla="*/ 0 60000 65536"/>
                <a:gd name="T18" fmla="*/ 0 w 189"/>
                <a:gd name="T19" fmla="*/ 0 h 699"/>
                <a:gd name="T20" fmla="*/ 189 w 189"/>
                <a:gd name="T21" fmla="*/ 699 h 699"/>
              </a:gdLst>
              <a:ahLst/>
              <a:cxnLst>
                <a:cxn ang="T12">
                  <a:pos x="T0" y="T1"/>
                </a:cxn>
                <a:cxn ang="T13">
                  <a:pos x="T2" y="T3"/>
                </a:cxn>
                <a:cxn ang="T14">
                  <a:pos x="T4" y="T5"/>
                </a:cxn>
                <a:cxn ang="T15">
                  <a:pos x="T6" y="T7"/>
                </a:cxn>
                <a:cxn ang="T16">
                  <a:pos x="T8" y="T9"/>
                </a:cxn>
                <a:cxn ang="T17">
                  <a:pos x="T10" y="T11"/>
                </a:cxn>
              </a:cxnLst>
              <a:rect l="T18" t="T19" r="T20" b="T21"/>
              <a:pathLst>
                <a:path w="189" h="699">
                  <a:moveTo>
                    <a:pt x="90" y="0"/>
                  </a:moveTo>
                  <a:lnTo>
                    <a:pt x="8" y="148"/>
                  </a:lnTo>
                  <a:lnTo>
                    <a:pt x="172" y="260"/>
                  </a:lnTo>
                  <a:lnTo>
                    <a:pt x="0" y="415"/>
                  </a:lnTo>
                  <a:lnTo>
                    <a:pt x="180" y="501"/>
                  </a:lnTo>
                  <a:lnTo>
                    <a:pt x="189" y="699"/>
                  </a:lnTo>
                </a:path>
              </a:pathLst>
            </a:custGeom>
            <a:noFill/>
            <a:ln w="19050">
              <a:solidFill>
                <a:schemeClr val="tx1"/>
              </a:solidFill>
              <a:round/>
              <a:headEnd/>
              <a:tailEnd type="stealth" w="med" len="med"/>
            </a:ln>
          </p:spPr>
          <p:txBody>
            <a:bodyPr/>
            <a:lstStyle/>
            <a:p>
              <a:endParaRPr lang="en-US"/>
            </a:p>
          </p:txBody>
        </p:sp>
        <p:sp>
          <p:nvSpPr>
            <p:cNvPr id="49" name="Text Box 42">
              <a:extLst>
                <a:ext uri="{FF2B5EF4-FFF2-40B4-BE49-F238E27FC236}">
                  <a16:creationId xmlns="" xmlns:a16="http://schemas.microsoft.com/office/drawing/2014/main" id="{EF3F70F5-951D-417B-B890-A25A74183DDC}"/>
                </a:ext>
              </a:extLst>
            </p:cNvPr>
            <p:cNvSpPr txBox="1">
              <a:spLocks noChangeArrowheads="1"/>
            </p:cNvSpPr>
            <p:nvPr/>
          </p:nvSpPr>
          <p:spPr bwMode="auto">
            <a:xfrm>
              <a:off x="720" y="192"/>
              <a:ext cx="672" cy="250"/>
            </a:xfrm>
            <a:prstGeom prst="rect">
              <a:avLst/>
            </a:prstGeom>
            <a:noFill/>
            <a:ln w="9525">
              <a:noFill/>
              <a:miter lim="800000"/>
              <a:headEnd/>
              <a:tailEnd/>
            </a:ln>
          </p:spPr>
          <p:txBody>
            <a:bodyPr>
              <a:spAutoFit/>
            </a:bodyPr>
            <a:lstStyle/>
            <a:p>
              <a:r>
                <a:rPr lang="pt-BR" sz="2000" b="1">
                  <a:solidFill>
                    <a:schemeClr val="tx1"/>
                  </a:solidFill>
                </a:rPr>
                <a:t>O</a:t>
              </a:r>
              <a:r>
                <a:rPr lang="pt-BR" sz="2000" b="1" baseline="-25000">
                  <a:solidFill>
                    <a:schemeClr val="tx1"/>
                  </a:solidFill>
                </a:rPr>
                <a:t>2</a:t>
              </a:r>
              <a:endParaRPr lang="pt-BR" sz="2000" b="1">
                <a:solidFill>
                  <a:schemeClr val="tx1"/>
                </a:solidFill>
              </a:endParaRPr>
            </a:p>
          </p:txBody>
        </p:sp>
        <p:sp>
          <p:nvSpPr>
            <p:cNvPr id="50" name="Text Box 44">
              <a:extLst>
                <a:ext uri="{FF2B5EF4-FFF2-40B4-BE49-F238E27FC236}">
                  <a16:creationId xmlns="" xmlns:a16="http://schemas.microsoft.com/office/drawing/2014/main" id="{4D97E315-1D61-4614-AAED-4063F9CE50BD}"/>
                </a:ext>
              </a:extLst>
            </p:cNvPr>
            <p:cNvSpPr txBox="1">
              <a:spLocks noChangeArrowheads="1"/>
            </p:cNvSpPr>
            <p:nvPr/>
          </p:nvSpPr>
          <p:spPr bwMode="auto">
            <a:xfrm>
              <a:off x="1344" y="288"/>
              <a:ext cx="672" cy="250"/>
            </a:xfrm>
            <a:prstGeom prst="rect">
              <a:avLst/>
            </a:prstGeom>
            <a:noFill/>
            <a:ln w="9525">
              <a:noFill/>
              <a:miter lim="800000"/>
              <a:headEnd/>
              <a:tailEnd/>
            </a:ln>
          </p:spPr>
          <p:txBody>
            <a:bodyPr>
              <a:spAutoFit/>
            </a:bodyPr>
            <a:lstStyle/>
            <a:p>
              <a:r>
                <a:rPr lang="pt-BR" sz="2000" b="1">
                  <a:solidFill>
                    <a:schemeClr val="tx1"/>
                  </a:solidFill>
                </a:rPr>
                <a:t>O</a:t>
              </a:r>
              <a:r>
                <a:rPr lang="pt-BR" sz="2000" b="1" baseline="-25000">
                  <a:solidFill>
                    <a:schemeClr val="tx1"/>
                  </a:solidFill>
                </a:rPr>
                <a:t>2</a:t>
              </a:r>
              <a:endParaRPr lang="pt-BR" sz="2000" b="1">
                <a:solidFill>
                  <a:schemeClr val="tx1"/>
                </a:solidFill>
              </a:endParaRPr>
            </a:p>
          </p:txBody>
        </p:sp>
        <p:sp>
          <p:nvSpPr>
            <p:cNvPr id="51" name="Text Box 45">
              <a:extLst>
                <a:ext uri="{FF2B5EF4-FFF2-40B4-BE49-F238E27FC236}">
                  <a16:creationId xmlns="" xmlns:a16="http://schemas.microsoft.com/office/drawing/2014/main" id="{E5F9C05B-DE99-4300-9B5A-9E0686396E7C}"/>
                </a:ext>
              </a:extLst>
            </p:cNvPr>
            <p:cNvSpPr txBox="1">
              <a:spLocks noChangeArrowheads="1"/>
            </p:cNvSpPr>
            <p:nvPr/>
          </p:nvSpPr>
          <p:spPr bwMode="auto">
            <a:xfrm>
              <a:off x="1872" y="288"/>
              <a:ext cx="672" cy="250"/>
            </a:xfrm>
            <a:prstGeom prst="rect">
              <a:avLst/>
            </a:prstGeom>
            <a:noFill/>
            <a:ln w="9525">
              <a:noFill/>
              <a:miter lim="800000"/>
              <a:headEnd/>
              <a:tailEnd/>
            </a:ln>
          </p:spPr>
          <p:txBody>
            <a:bodyPr>
              <a:spAutoFit/>
            </a:bodyPr>
            <a:lstStyle/>
            <a:p>
              <a:r>
                <a:rPr lang="pt-BR" sz="2000" b="1">
                  <a:solidFill>
                    <a:schemeClr val="tx1"/>
                  </a:solidFill>
                </a:rPr>
                <a:t>O</a:t>
              </a:r>
              <a:r>
                <a:rPr lang="pt-BR" sz="2000" b="1" baseline="-25000">
                  <a:solidFill>
                    <a:schemeClr val="tx1"/>
                  </a:solidFill>
                </a:rPr>
                <a:t>2</a:t>
              </a:r>
              <a:endParaRPr lang="pt-BR" sz="2000" b="1">
                <a:solidFill>
                  <a:schemeClr val="tx1"/>
                </a:solidFill>
              </a:endParaRPr>
            </a:p>
          </p:txBody>
        </p:sp>
        <p:sp>
          <p:nvSpPr>
            <p:cNvPr id="52" name="Text Box 46">
              <a:extLst>
                <a:ext uri="{FF2B5EF4-FFF2-40B4-BE49-F238E27FC236}">
                  <a16:creationId xmlns="" xmlns:a16="http://schemas.microsoft.com/office/drawing/2014/main" id="{9F0B10FA-7C80-40BC-A136-11CAE3630B75}"/>
                </a:ext>
              </a:extLst>
            </p:cNvPr>
            <p:cNvSpPr txBox="1">
              <a:spLocks noChangeArrowheads="1"/>
            </p:cNvSpPr>
            <p:nvPr/>
          </p:nvSpPr>
          <p:spPr bwMode="auto">
            <a:xfrm>
              <a:off x="2400" y="288"/>
              <a:ext cx="672" cy="250"/>
            </a:xfrm>
            <a:prstGeom prst="rect">
              <a:avLst/>
            </a:prstGeom>
            <a:noFill/>
            <a:ln w="9525">
              <a:noFill/>
              <a:miter lim="800000"/>
              <a:headEnd/>
              <a:tailEnd/>
            </a:ln>
          </p:spPr>
          <p:txBody>
            <a:bodyPr>
              <a:spAutoFit/>
            </a:bodyPr>
            <a:lstStyle/>
            <a:p>
              <a:r>
                <a:rPr lang="pt-BR" sz="2000" b="1">
                  <a:solidFill>
                    <a:schemeClr val="tx1"/>
                  </a:solidFill>
                </a:rPr>
                <a:t>O</a:t>
              </a:r>
              <a:r>
                <a:rPr lang="pt-BR" sz="2000" b="1" baseline="-25000">
                  <a:solidFill>
                    <a:schemeClr val="tx1"/>
                  </a:solidFill>
                </a:rPr>
                <a:t>2</a:t>
              </a:r>
              <a:endParaRPr lang="pt-BR" sz="2000" b="1">
                <a:solidFill>
                  <a:schemeClr val="tx1"/>
                </a:solidFill>
              </a:endParaRPr>
            </a:p>
          </p:txBody>
        </p:sp>
        <p:sp>
          <p:nvSpPr>
            <p:cNvPr id="53" name="Text Box 47">
              <a:extLst>
                <a:ext uri="{FF2B5EF4-FFF2-40B4-BE49-F238E27FC236}">
                  <a16:creationId xmlns="" xmlns:a16="http://schemas.microsoft.com/office/drawing/2014/main" id="{968DEB65-726F-45F0-879E-1F1710BBCE7A}"/>
                </a:ext>
              </a:extLst>
            </p:cNvPr>
            <p:cNvSpPr txBox="1">
              <a:spLocks noChangeArrowheads="1"/>
            </p:cNvSpPr>
            <p:nvPr/>
          </p:nvSpPr>
          <p:spPr bwMode="auto">
            <a:xfrm>
              <a:off x="3216" y="240"/>
              <a:ext cx="672" cy="250"/>
            </a:xfrm>
            <a:prstGeom prst="rect">
              <a:avLst/>
            </a:prstGeom>
            <a:noFill/>
            <a:ln w="9525">
              <a:noFill/>
              <a:miter lim="800000"/>
              <a:headEnd/>
              <a:tailEnd/>
            </a:ln>
          </p:spPr>
          <p:txBody>
            <a:bodyPr>
              <a:spAutoFit/>
            </a:bodyPr>
            <a:lstStyle/>
            <a:p>
              <a:r>
                <a:rPr lang="pt-BR" sz="2000" b="1">
                  <a:solidFill>
                    <a:schemeClr val="tx1"/>
                  </a:solidFill>
                </a:rPr>
                <a:t>O</a:t>
              </a:r>
              <a:r>
                <a:rPr lang="pt-BR" sz="2000" b="1" baseline="-25000">
                  <a:solidFill>
                    <a:schemeClr val="tx1"/>
                  </a:solidFill>
                </a:rPr>
                <a:t>2</a:t>
              </a:r>
              <a:endParaRPr lang="pt-BR" sz="2000" b="1">
                <a:solidFill>
                  <a:schemeClr val="tx1"/>
                </a:solidFill>
              </a:endParaRPr>
            </a:p>
          </p:txBody>
        </p:sp>
        <p:sp>
          <p:nvSpPr>
            <p:cNvPr id="54" name="Text Box 48">
              <a:extLst>
                <a:ext uri="{FF2B5EF4-FFF2-40B4-BE49-F238E27FC236}">
                  <a16:creationId xmlns="" xmlns:a16="http://schemas.microsoft.com/office/drawing/2014/main" id="{6197FC86-9A74-4A7C-95A8-D0E8E06CC0F5}"/>
                </a:ext>
              </a:extLst>
            </p:cNvPr>
            <p:cNvSpPr txBox="1">
              <a:spLocks noChangeArrowheads="1"/>
            </p:cNvSpPr>
            <p:nvPr/>
          </p:nvSpPr>
          <p:spPr bwMode="auto">
            <a:xfrm>
              <a:off x="3888" y="240"/>
              <a:ext cx="672" cy="250"/>
            </a:xfrm>
            <a:prstGeom prst="rect">
              <a:avLst/>
            </a:prstGeom>
            <a:noFill/>
            <a:ln w="9525">
              <a:noFill/>
              <a:miter lim="800000"/>
              <a:headEnd/>
              <a:tailEnd/>
            </a:ln>
          </p:spPr>
          <p:txBody>
            <a:bodyPr>
              <a:spAutoFit/>
            </a:bodyPr>
            <a:lstStyle/>
            <a:p>
              <a:r>
                <a:rPr lang="pt-BR" sz="2000" b="1">
                  <a:solidFill>
                    <a:schemeClr val="tx1"/>
                  </a:solidFill>
                </a:rPr>
                <a:t>O</a:t>
              </a:r>
              <a:r>
                <a:rPr lang="pt-BR" sz="2000" b="1" baseline="-25000">
                  <a:solidFill>
                    <a:schemeClr val="tx1"/>
                  </a:solidFill>
                </a:rPr>
                <a:t>2</a:t>
              </a:r>
              <a:endParaRPr lang="pt-BR" sz="2000" b="1">
                <a:solidFill>
                  <a:schemeClr val="tx1"/>
                </a:solidFill>
              </a:endParaRPr>
            </a:p>
          </p:txBody>
        </p:sp>
        <p:sp>
          <p:nvSpPr>
            <p:cNvPr id="55" name="Text Box 49">
              <a:extLst>
                <a:ext uri="{FF2B5EF4-FFF2-40B4-BE49-F238E27FC236}">
                  <a16:creationId xmlns="" xmlns:a16="http://schemas.microsoft.com/office/drawing/2014/main" id="{3927238F-3C7D-4344-A7B9-35985CC4AD3A}"/>
                </a:ext>
              </a:extLst>
            </p:cNvPr>
            <p:cNvSpPr txBox="1">
              <a:spLocks noChangeArrowheads="1"/>
            </p:cNvSpPr>
            <p:nvPr/>
          </p:nvSpPr>
          <p:spPr bwMode="auto">
            <a:xfrm>
              <a:off x="2832" y="240"/>
              <a:ext cx="672" cy="250"/>
            </a:xfrm>
            <a:prstGeom prst="rect">
              <a:avLst/>
            </a:prstGeom>
            <a:noFill/>
            <a:ln w="9525">
              <a:noFill/>
              <a:miter lim="800000"/>
              <a:headEnd/>
              <a:tailEnd/>
            </a:ln>
          </p:spPr>
          <p:txBody>
            <a:bodyPr>
              <a:spAutoFit/>
            </a:bodyPr>
            <a:lstStyle/>
            <a:p>
              <a:r>
                <a:rPr lang="pt-BR" sz="2000" b="1">
                  <a:solidFill>
                    <a:schemeClr val="tx1"/>
                  </a:solidFill>
                </a:rPr>
                <a:t>O</a:t>
              </a:r>
              <a:r>
                <a:rPr lang="pt-BR" sz="2000" b="1" baseline="-25000">
                  <a:solidFill>
                    <a:schemeClr val="tx1"/>
                  </a:solidFill>
                </a:rPr>
                <a:t>2</a:t>
              </a:r>
              <a:endParaRPr lang="pt-BR" sz="2000" b="1">
                <a:solidFill>
                  <a:schemeClr val="tx1"/>
                </a:solidFill>
              </a:endParaRPr>
            </a:p>
          </p:txBody>
        </p:sp>
        <p:sp>
          <p:nvSpPr>
            <p:cNvPr id="56" name="Text Box 50">
              <a:extLst>
                <a:ext uri="{FF2B5EF4-FFF2-40B4-BE49-F238E27FC236}">
                  <a16:creationId xmlns="" xmlns:a16="http://schemas.microsoft.com/office/drawing/2014/main" id="{C314A04E-B5BC-428E-934E-A355D3FF4580}"/>
                </a:ext>
              </a:extLst>
            </p:cNvPr>
            <p:cNvSpPr txBox="1">
              <a:spLocks noChangeArrowheads="1"/>
            </p:cNvSpPr>
            <p:nvPr/>
          </p:nvSpPr>
          <p:spPr bwMode="auto">
            <a:xfrm>
              <a:off x="4656" y="240"/>
              <a:ext cx="672" cy="250"/>
            </a:xfrm>
            <a:prstGeom prst="rect">
              <a:avLst/>
            </a:prstGeom>
            <a:noFill/>
            <a:ln w="9525">
              <a:noFill/>
              <a:miter lim="800000"/>
              <a:headEnd/>
              <a:tailEnd/>
            </a:ln>
          </p:spPr>
          <p:txBody>
            <a:bodyPr>
              <a:spAutoFit/>
            </a:bodyPr>
            <a:lstStyle/>
            <a:p>
              <a:r>
                <a:rPr lang="pt-BR" sz="2000" b="1">
                  <a:solidFill>
                    <a:schemeClr val="tx1"/>
                  </a:solidFill>
                </a:rPr>
                <a:t>O</a:t>
              </a:r>
              <a:r>
                <a:rPr lang="pt-BR" sz="2000" b="1" baseline="-25000">
                  <a:solidFill>
                    <a:schemeClr val="tx1"/>
                  </a:solidFill>
                </a:rPr>
                <a:t>2</a:t>
              </a:r>
              <a:endParaRPr lang="pt-BR" sz="2000" b="1">
                <a:solidFill>
                  <a:schemeClr val="tx1"/>
                </a:solidFill>
              </a:endParaRPr>
            </a:p>
          </p:txBody>
        </p:sp>
        <p:sp>
          <p:nvSpPr>
            <p:cNvPr id="57" name="Text Box 52">
              <a:extLst>
                <a:ext uri="{FF2B5EF4-FFF2-40B4-BE49-F238E27FC236}">
                  <a16:creationId xmlns="" xmlns:a16="http://schemas.microsoft.com/office/drawing/2014/main" id="{721AE1A6-257C-488D-9645-CFDEC0580F74}"/>
                </a:ext>
              </a:extLst>
            </p:cNvPr>
            <p:cNvSpPr txBox="1">
              <a:spLocks noChangeArrowheads="1"/>
            </p:cNvSpPr>
            <p:nvPr/>
          </p:nvSpPr>
          <p:spPr bwMode="auto">
            <a:xfrm>
              <a:off x="288" y="384"/>
              <a:ext cx="672" cy="250"/>
            </a:xfrm>
            <a:prstGeom prst="rect">
              <a:avLst/>
            </a:prstGeom>
            <a:noFill/>
            <a:ln w="9525">
              <a:noFill/>
              <a:miter lim="800000"/>
              <a:headEnd/>
              <a:tailEnd/>
            </a:ln>
          </p:spPr>
          <p:txBody>
            <a:bodyPr>
              <a:spAutoFit/>
            </a:bodyPr>
            <a:lstStyle/>
            <a:p>
              <a:r>
                <a:rPr lang="pt-BR" sz="2000" b="1" dirty="0">
                  <a:solidFill>
                    <a:schemeClr val="tx1"/>
                  </a:solidFill>
                </a:rPr>
                <a:t>O</a:t>
              </a:r>
              <a:r>
                <a:rPr lang="pt-BR" sz="2000" b="1" baseline="-25000" dirty="0">
                  <a:solidFill>
                    <a:schemeClr val="tx1"/>
                  </a:solidFill>
                </a:rPr>
                <a:t>2</a:t>
              </a:r>
              <a:endParaRPr lang="pt-BR" sz="2000" b="1" dirty="0">
                <a:solidFill>
                  <a:schemeClr val="tx1"/>
                </a:solidFill>
              </a:endParaRPr>
            </a:p>
          </p:txBody>
        </p:sp>
        <p:sp>
          <p:nvSpPr>
            <p:cNvPr id="58" name="Text Box 53">
              <a:extLst>
                <a:ext uri="{FF2B5EF4-FFF2-40B4-BE49-F238E27FC236}">
                  <a16:creationId xmlns="" xmlns:a16="http://schemas.microsoft.com/office/drawing/2014/main" id="{55BDBF77-A465-481B-A750-C4885C4A22D8}"/>
                </a:ext>
              </a:extLst>
            </p:cNvPr>
            <p:cNvSpPr txBox="1">
              <a:spLocks noChangeArrowheads="1"/>
            </p:cNvSpPr>
            <p:nvPr/>
          </p:nvSpPr>
          <p:spPr bwMode="auto">
            <a:xfrm>
              <a:off x="4656" y="624"/>
              <a:ext cx="672" cy="250"/>
            </a:xfrm>
            <a:prstGeom prst="rect">
              <a:avLst/>
            </a:prstGeom>
            <a:noFill/>
            <a:ln w="9525">
              <a:noFill/>
              <a:miter lim="800000"/>
              <a:headEnd/>
              <a:tailEnd/>
            </a:ln>
          </p:spPr>
          <p:txBody>
            <a:bodyPr>
              <a:spAutoFit/>
            </a:bodyPr>
            <a:lstStyle/>
            <a:p>
              <a:r>
                <a:rPr lang="pt-BR" sz="2000" b="1">
                  <a:solidFill>
                    <a:schemeClr val="tx1"/>
                  </a:solidFill>
                </a:rPr>
                <a:t>O</a:t>
              </a:r>
              <a:r>
                <a:rPr lang="pt-BR" sz="2000" b="1" baseline="-25000">
                  <a:solidFill>
                    <a:schemeClr val="tx1"/>
                  </a:solidFill>
                </a:rPr>
                <a:t>2</a:t>
              </a:r>
              <a:endParaRPr lang="pt-BR" sz="2000" b="1">
                <a:solidFill>
                  <a:schemeClr val="tx1"/>
                </a:solidFill>
              </a:endParaRPr>
            </a:p>
          </p:txBody>
        </p:sp>
      </p:grpSp>
      <p:sp>
        <p:nvSpPr>
          <p:cNvPr id="59" name="Text Box 24">
            <a:extLst>
              <a:ext uri="{FF2B5EF4-FFF2-40B4-BE49-F238E27FC236}">
                <a16:creationId xmlns="" xmlns:a16="http://schemas.microsoft.com/office/drawing/2014/main" id="{A77C5708-D137-40F1-9C28-8A65E58A363F}"/>
              </a:ext>
            </a:extLst>
          </p:cNvPr>
          <p:cNvSpPr txBox="1">
            <a:spLocks noChangeArrowheads="1"/>
          </p:cNvSpPr>
          <p:nvPr/>
        </p:nvSpPr>
        <p:spPr bwMode="auto">
          <a:xfrm>
            <a:off x="2214546" y="3816479"/>
            <a:ext cx="1282700" cy="396875"/>
          </a:xfrm>
          <a:prstGeom prst="rect">
            <a:avLst/>
          </a:prstGeom>
          <a:noFill/>
          <a:ln w="9525">
            <a:noFill/>
            <a:miter lim="800000"/>
            <a:headEnd/>
            <a:tailEnd/>
          </a:ln>
        </p:spPr>
        <p:txBody>
          <a:bodyPr>
            <a:spAutoFit/>
          </a:bodyPr>
          <a:lstStyle/>
          <a:p>
            <a:r>
              <a:rPr lang="pt-BR" sz="2000" b="1">
                <a:solidFill>
                  <a:schemeClr val="tx1"/>
                </a:solidFill>
              </a:rPr>
              <a:t>CO</a:t>
            </a:r>
            <a:r>
              <a:rPr lang="pt-BR" sz="2000" b="1" baseline="-25000">
                <a:solidFill>
                  <a:schemeClr val="tx1"/>
                </a:solidFill>
              </a:rPr>
              <a:t>2</a:t>
            </a:r>
            <a:endParaRPr lang="pt-BR" sz="2000" b="1">
              <a:solidFill>
                <a:schemeClr val="tx1"/>
              </a:solidFill>
            </a:endParaRPr>
          </a:p>
        </p:txBody>
      </p:sp>
      <p:sp>
        <p:nvSpPr>
          <p:cNvPr id="60" name="Text Box 25">
            <a:extLst>
              <a:ext uri="{FF2B5EF4-FFF2-40B4-BE49-F238E27FC236}">
                <a16:creationId xmlns="" xmlns:a16="http://schemas.microsoft.com/office/drawing/2014/main" id="{D93C8619-D02F-41CF-9BD9-F710B594BDB0}"/>
              </a:ext>
            </a:extLst>
          </p:cNvPr>
          <p:cNvSpPr txBox="1">
            <a:spLocks noChangeArrowheads="1"/>
          </p:cNvSpPr>
          <p:nvPr/>
        </p:nvSpPr>
        <p:spPr bwMode="auto">
          <a:xfrm>
            <a:off x="3738546" y="3968879"/>
            <a:ext cx="1282700" cy="396875"/>
          </a:xfrm>
          <a:prstGeom prst="rect">
            <a:avLst/>
          </a:prstGeom>
          <a:noFill/>
          <a:ln w="9525">
            <a:noFill/>
            <a:miter lim="800000"/>
            <a:headEnd/>
            <a:tailEnd/>
          </a:ln>
        </p:spPr>
        <p:txBody>
          <a:bodyPr>
            <a:spAutoFit/>
          </a:bodyPr>
          <a:lstStyle/>
          <a:p>
            <a:r>
              <a:rPr lang="pt-BR" sz="2000" b="1">
                <a:solidFill>
                  <a:schemeClr val="tx1"/>
                </a:solidFill>
              </a:rPr>
              <a:t>CO</a:t>
            </a:r>
            <a:r>
              <a:rPr lang="pt-BR" sz="2000" b="1" baseline="-25000">
                <a:solidFill>
                  <a:schemeClr val="tx1"/>
                </a:solidFill>
              </a:rPr>
              <a:t>2</a:t>
            </a:r>
            <a:endParaRPr lang="pt-BR" sz="2000" b="1">
              <a:solidFill>
                <a:schemeClr val="tx1"/>
              </a:solidFill>
            </a:endParaRPr>
          </a:p>
        </p:txBody>
      </p:sp>
      <p:sp>
        <p:nvSpPr>
          <p:cNvPr id="61" name="Text Box 26">
            <a:extLst>
              <a:ext uri="{FF2B5EF4-FFF2-40B4-BE49-F238E27FC236}">
                <a16:creationId xmlns="" xmlns:a16="http://schemas.microsoft.com/office/drawing/2014/main" id="{83098926-00B2-4670-A436-E521B6D4C428}"/>
              </a:ext>
            </a:extLst>
          </p:cNvPr>
          <p:cNvSpPr txBox="1">
            <a:spLocks noChangeArrowheads="1"/>
          </p:cNvSpPr>
          <p:nvPr/>
        </p:nvSpPr>
        <p:spPr bwMode="auto">
          <a:xfrm>
            <a:off x="2366946" y="4654679"/>
            <a:ext cx="1282700" cy="396875"/>
          </a:xfrm>
          <a:prstGeom prst="rect">
            <a:avLst/>
          </a:prstGeom>
          <a:noFill/>
          <a:ln w="9525">
            <a:noFill/>
            <a:miter lim="800000"/>
            <a:headEnd/>
            <a:tailEnd/>
          </a:ln>
        </p:spPr>
        <p:txBody>
          <a:bodyPr>
            <a:spAutoFit/>
          </a:bodyPr>
          <a:lstStyle/>
          <a:p>
            <a:r>
              <a:rPr lang="pt-BR" sz="2000" b="1">
                <a:solidFill>
                  <a:schemeClr val="tx1"/>
                </a:solidFill>
              </a:rPr>
              <a:t>CO</a:t>
            </a:r>
            <a:r>
              <a:rPr lang="pt-BR" sz="2000" b="1" baseline="-25000">
                <a:solidFill>
                  <a:schemeClr val="tx1"/>
                </a:solidFill>
              </a:rPr>
              <a:t>2</a:t>
            </a:r>
            <a:endParaRPr lang="pt-BR" sz="2000" b="1">
              <a:solidFill>
                <a:schemeClr val="tx1"/>
              </a:solidFill>
            </a:endParaRPr>
          </a:p>
        </p:txBody>
      </p:sp>
      <p:sp>
        <p:nvSpPr>
          <p:cNvPr id="62" name="Text Box 27">
            <a:extLst>
              <a:ext uri="{FF2B5EF4-FFF2-40B4-BE49-F238E27FC236}">
                <a16:creationId xmlns="" xmlns:a16="http://schemas.microsoft.com/office/drawing/2014/main" id="{95A6CBF2-01F5-4BAE-820B-FB0357909F3F}"/>
              </a:ext>
            </a:extLst>
          </p:cNvPr>
          <p:cNvSpPr txBox="1">
            <a:spLocks noChangeArrowheads="1"/>
          </p:cNvSpPr>
          <p:nvPr/>
        </p:nvSpPr>
        <p:spPr bwMode="auto">
          <a:xfrm>
            <a:off x="3509946" y="4654679"/>
            <a:ext cx="1282700" cy="396875"/>
          </a:xfrm>
          <a:prstGeom prst="rect">
            <a:avLst/>
          </a:prstGeom>
          <a:noFill/>
          <a:ln w="9525">
            <a:noFill/>
            <a:miter lim="800000"/>
            <a:headEnd/>
            <a:tailEnd/>
          </a:ln>
        </p:spPr>
        <p:txBody>
          <a:bodyPr>
            <a:spAutoFit/>
          </a:bodyPr>
          <a:lstStyle/>
          <a:p>
            <a:r>
              <a:rPr lang="pt-BR" sz="2000" b="1">
                <a:solidFill>
                  <a:schemeClr val="tx1"/>
                </a:solidFill>
              </a:rPr>
              <a:t>CO</a:t>
            </a:r>
            <a:r>
              <a:rPr lang="pt-BR" sz="2000" b="1" baseline="-25000">
                <a:solidFill>
                  <a:schemeClr val="tx1"/>
                </a:solidFill>
              </a:rPr>
              <a:t>2</a:t>
            </a:r>
            <a:endParaRPr lang="pt-BR" sz="2000" b="1">
              <a:solidFill>
                <a:schemeClr val="tx1"/>
              </a:solidFill>
            </a:endParaRPr>
          </a:p>
        </p:txBody>
      </p:sp>
      <p:sp>
        <p:nvSpPr>
          <p:cNvPr id="63" name="Text Box 28">
            <a:extLst>
              <a:ext uri="{FF2B5EF4-FFF2-40B4-BE49-F238E27FC236}">
                <a16:creationId xmlns="" xmlns:a16="http://schemas.microsoft.com/office/drawing/2014/main" id="{7F9B8442-59CF-4387-9B05-7F40A2542051}"/>
              </a:ext>
            </a:extLst>
          </p:cNvPr>
          <p:cNvSpPr txBox="1">
            <a:spLocks noChangeArrowheads="1"/>
          </p:cNvSpPr>
          <p:nvPr/>
        </p:nvSpPr>
        <p:spPr bwMode="auto">
          <a:xfrm>
            <a:off x="5033946" y="3968879"/>
            <a:ext cx="1282700" cy="396875"/>
          </a:xfrm>
          <a:prstGeom prst="rect">
            <a:avLst/>
          </a:prstGeom>
          <a:noFill/>
          <a:ln w="9525">
            <a:noFill/>
            <a:miter lim="800000"/>
            <a:headEnd/>
            <a:tailEnd/>
          </a:ln>
        </p:spPr>
        <p:txBody>
          <a:bodyPr>
            <a:spAutoFit/>
          </a:bodyPr>
          <a:lstStyle/>
          <a:p>
            <a:r>
              <a:rPr lang="pt-BR" sz="2000" b="1">
                <a:solidFill>
                  <a:schemeClr val="tx1"/>
                </a:solidFill>
              </a:rPr>
              <a:t>CO</a:t>
            </a:r>
            <a:r>
              <a:rPr lang="pt-BR" sz="2000" b="1" baseline="-25000">
                <a:solidFill>
                  <a:schemeClr val="tx1"/>
                </a:solidFill>
              </a:rPr>
              <a:t>2</a:t>
            </a:r>
            <a:endParaRPr lang="pt-BR" sz="2000" b="1">
              <a:solidFill>
                <a:schemeClr val="tx1"/>
              </a:solidFill>
            </a:endParaRPr>
          </a:p>
        </p:txBody>
      </p:sp>
      <p:sp>
        <p:nvSpPr>
          <p:cNvPr id="64" name="Text Box 30">
            <a:extLst>
              <a:ext uri="{FF2B5EF4-FFF2-40B4-BE49-F238E27FC236}">
                <a16:creationId xmlns="" xmlns:a16="http://schemas.microsoft.com/office/drawing/2014/main" id="{E7597E03-F786-4AE8-9F30-1D55B0301CFF}"/>
              </a:ext>
            </a:extLst>
          </p:cNvPr>
          <p:cNvSpPr txBox="1">
            <a:spLocks noChangeArrowheads="1"/>
          </p:cNvSpPr>
          <p:nvPr/>
        </p:nvSpPr>
        <p:spPr bwMode="auto">
          <a:xfrm>
            <a:off x="6176946" y="3892679"/>
            <a:ext cx="1282700" cy="396875"/>
          </a:xfrm>
          <a:prstGeom prst="rect">
            <a:avLst/>
          </a:prstGeom>
          <a:noFill/>
          <a:ln w="9525">
            <a:noFill/>
            <a:miter lim="800000"/>
            <a:headEnd/>
            <a:tailEnd/>
          </a:ln>
        </p:spPr>
        <p:txBody>
          <a:bodyPr>
            <a:spAutoFit/>
          </a:bodyPr>
          <a:lstStyle/>
          <a:p>
            <a:r>
              <a:rPr lang="pt-BR" sz="2000" b="1">
                <a:solidFill>
                  <a:schemeClr val="tx1"/>
                </a:solidFill>
              </a:rPr>
              <a:t>CO</a:t>
            </a:r>
            <a:r>
              <a:rPr lang="pt-BR" sz="2000" b="1" baseline="-25000">
                <a:solidFill>
                  <a:schemeClr val="tx1"/>
                </a:solidFill>
              </a:rPr>
              <a:t>2</a:t>
            </a:r>
            <a:endParaRPr lang="pt-BR" sz="2000" b="1">
              <a:solidFill>
                <a:schemeClr val="tx1"/>
              </a:solidFill>
            </a:endParaRPr>
          </a:p>
        </p:txBody>
      </p:sp>
      <p:sp>
        <p:nvSpPr>
          <p:cNvPr id="65" name="Text Box 31">
            <a:extLst>
              <a:ext uri="{FF2B5EF4-FFF2-40B4-BE49-F238E27FC236}">
                <a16:creationId xmlns="" xmlns:a16="http://schemas.microsoft.com/office/drawing/2014/main" id="{10D1C188-A826-44D8-9966-5BB91E8DD66E}"/>
              </a:ext>
            </a:extLst>
          </p:cNvPr>
          <p:cNvSpPr txBox="1">
            <a:spLocks noChangeArrowheads="1"/>
          </p:cNvSpPr>
          <p:nvPr/>
        </p:nvSpPr>
        <p:spPr bwMode="auto">
          <a:xfrm>
            <a:off x="4529121" y="4654679"/>
            <a:ext cx="1282700" cy="396875"/>
          </a:xfrm>
          <a:prstGeom prst="rect">
            <a:avLst/>
          </a:prstGeom>
          <a:noFill/>
          <a:ln w="9525">
            <a:noFill/>
            <a:miter lim="800000"/>
            <a:headEnd/>
            <a:tailEnd/>
          </a:ln>
        </p:spPr>
        <p:txBody>
          <a:bodyPr>
            <a:spAutoFit/>
          </a:bodyPr>
          <a:lstStyle/>
          <a:p>
            <a:r>
              <a:rPr lang="pt-BR" sz="2000" b="1">
                <a:solidFill>
                  <a:schemeClr val="tx1"/>
                </a:solidFill>
              </a:rPr>
              <a:t>CO</a:t>
            </a:r>
            <a:r>
              <a:rPr lang="pt-BR" sz="2000" b="1" baseline="-25000">
                <a:solidFill>
                  <a:schemeClr val="tx1"/>
                </a:solidFill>
              </a:rPr>
              <a:t>2</a:t>
            </a:r>
            <a:endParaRPr lang="pt-BR" sz="2000" b="1">
              <a:solidFill>
                <a:schemeClr val="tx1"/>
              </a:solidFill>
            </a:endParaRPr>
          </a:p>
        </p:txBody>
      </p:sp>
      <p:sp>
        <p:nvSpPr>
          <p:cNvPr id="66" name="Text Box 33">
            <a:extLst>
              <a:ext uri="{FF2B5EF4-FFF2-40B4-BE49-F238E27FC236}">
                <a16:creationId xmlns="" xmlns:a16="http://schemas.microsoft.com/office/drawing/2014/main" id="{9FD6BD8C-EB8D-49A2-97BF-78444E912570}"/>
              </a:ext>
            </a:extLst>
          </p:cNvPr>
          <p:cNvSpPr txBox="1">
            <a:spLocks noChangeArrowheads="1"/>
          </p:cNvSpPr>
          <p:nvPr/>
        </p:nvSpPr>
        <p:spPr bwMode="auto">
          <a:xfrm>
            <a:off x="4348146" y="3587879"/>
            <a:ext cx="1282700" cy="396875"/>
          </a:xfrm>
          <a:prstGeom prst="rect">
            <a:avLst/>
          </a:prstGeom>
          <a:noFill/>
          <a:ln w="9525">
            <a:noFill/>
            <a:miter lim="800000"/>
            <a:headEnd/>
            <a:tailEnd/>
          </a:ln>
        </p:spPr>
        <p:txBody>
          <a:bodyPr>
            <a:spAutoFit/>
          </a:bodyPr>
          <a:lstStyle/>
          <a:p>
            <a:r>
              <a:rPr lang="pt-BR" sz="2000" b="1">
                <a:solidFill>
                  <a:schemeClr val="tx1"/>
                </a:solidFill>
              </a:rPr>
              <a:t>CO</a:t>
            </a:r>
            <a:r>
              <a:rPr lang="pt-BR" sz="2000" b="1" baseline="-25000">
                <a:solidFill>
                  <a:schemeClr val="tx1"/>
                </a:solidFill>
              </a:rPr>
              <a:t>2</a:t>
            </a:r>
            <a:endParaRPr lang="pt-BR" sz="2000" b="1">
              <a:solidFill>
                <a:schemeClr val="tx1"/>
              </a:solidFill>
            </a:endParaRPr>
          </a:p>
        </p:txBody>
      </p:sp>
      <p:sp>
        <p:nvSpPr>
          <p:cNvPr id="67" name="Text Box 34">
            <a:extLst>
              <a:ext uri="{FF2B5EF4-FFF2-40B4-BE49-F238E27FC236}">
                <a16:creationId xmlns="" xmlns:a16="http://schemas.microsoft.com/office/drawing/2014/main" id="{0F44E3CD-1FD7-4C97-BA0B-2A86BB8A912E}"/>
              </a:ext>
            </a:extLst>
          </p:cNvPr>
          <p:cNvSpPr txBox="1">
            <a:spLocks noChangeArrowheads="1"/>
          </p:cNvSpPr>
          <p:nvPr/>
        </p:nvSpPr>
        <p:spPr bwMode="auto">
          <a:xfrm>
            <a:off x="6405546" y="4578479"/>
            <a:ext cx="1282700" cy="396875"/>
          </a:xfrm>
          <a:prstGeom prst="rect">
            <a:avLst/>
          </a:prstGeom>
          <a:noFill/>
          <a:ln w="9525">
            <a:noFill/>
            <a:miter lim="800000"/>
            <a:headEnd/>
            <a:tailEnd/>
          </a:ln>
        </p:spPr>
        <p:txBody>
          <a:bodyPr>
            <a:spAutoFit/>
          </a:bodyPr>
          <a:lstStyle/>
          <a:p>
            <a:r>
              <a:rPr lang="pt-BR" sz="2000" b="1">
                <a:solidFill>
                  <a:schemeClr val="tx1"/>
                </a:solidFill>
              </a:rPr>
              <a:t>CO</a:t>
            </a:r>
            <a:r>
              <a:rPr lang="pt-BR" sz="2000" b="1" baseline="-25000">
                <a:solidFill>
                  <a:schemeClr val="tx1"/>
                </a:solidFill>
              </a:rPr>
              <a:t>2</a:t>
            </a:r>
            <a:endParaRPr lang="pt-BR" sz="2000" b="1">
              <a:solidFill>
                <a:schemeClr val="tx1"/>
              </a:solidFill>
            </a:endParaRPr>
          </a:p>
        </p:txBody>
      </p:sp>
      <p:pic>
        <p:nvPicPr>
          <p:cNvPr id="68" name="Imagem 67">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70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P spid="62" grpId="0"/>
      <p:bldP spid="63" grpId="0"/>
      <p:bldP spid="64" grpId="0"/>
      <p:bldP spid="65" grpId="0"/>
      <p:bldP spid="66" grpId="0"/>
      <p:bldP spid="6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co 6"/>
          <p:cNvSpPr/>
          <p:nvPr/>
        </p:nvSpPr>
        <p:spPr>
          <a:xfrm rot="16200000">
            <a:off x="955994" y="4507197"/>
            <a:ext cx="1440160" cy="771510"/>
          </a:xfrm>
          <a:prstGeom prst="arc">
            <a:avLst>
              <a:gd name="adj1" fmla="val 16940971"/>
              <a:gd name="adj2" fmla="val 21218144"/>
            </a:avLst>
          </a:prstGeom>
          <a:ln w="57150">
            <a:solidFill>
              <a:srgbClr val="008000"/>
            </a:solidFill>
          </a:ln>
        </p:spPr>
        <p:style>
          <a:lnRef idx="1">
            <a:schemeClr val="accent1"/>
          </a:lnRef>
          <a:fillRef idx="0">
            <a:schemeClr val="accent1"/>
          </a:fillRef>
          <a:effectRef idx="0">
            <a:schemeClr val="accent1"/>
          </a:effectRef>
          <a:fontRef idx="minor">
            <a:schemeClr val="tx1"/>
          </a:fontRef>
        </p:style>
        <p:txBody>
          <a:bodyPr lIns="65306" tIns="32653" rIns="65306" bIns="32653" rtlCol="0" anchor="ctr"/>
          <a:lstStyle/>
          <a:p>
            <a:pPr algn="ctr" fontAlgn="base">
              <a:spcBef>
                <a:spcPct val="0"/>
              </a:spcBef>
              <a:spcAft>
                <a:spcPct val="0"/>
              </a:spcAft>
            </a:pPr>
            <a:endParaRPr lang="pt-BR">
              <a:solidFill>
                <a:srgbClr val="000000"/>
              </a:solidFill>
            </a:endParaRPr>
          </a:p>
        </p:txBody>
      </p:sp>
      <p:cxnSp>
        <p:nvCxnSpPr>
          <p:cNvPr id="10" name="Conector reto 9"/>
          <p:cNvCxnSpPr/>
          <p:nvPr/>
        </p:nvCxnSpPr>
        <p:spPr>
          <a:xfrm flipV="1">
            <a:off x="1575402" y="3247060"/>
            <a:ext cx="6298504" cy="939669"/>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sp>
        <p:nvSpPr>
          <p:cNvPr id="13" name="CaixaDeTexto 12"/>
          <p:cNvSpPr txBox="1"/>
          <p:nvPr/>
        </p:nvSpPr>
        <p:spPr>
          <a:xfrm>
            <a:off x="1457953" y="4591287"/>
            <a:ext cx="712175" cy="342943"/>
          </a:xfrm>
          <a:prstGeom prst="rect">
            <a:avLst/>
          </a:prstGeom>
          <a:solidFill>
            <a:srgbClr val="008000"/>
          </a:solidFill>
        </p:spPr>
        <p:style>
          <a:lnRef idx="0">
            <a:schemeClr val="accent2"/>
          </a:lnRef>
          <a:fillRef idx="3">
            <a:schemeClr val="accent2"/>
          </a:fillRef>
          <a:effectRef idx="3">
            <a:schemeClr val="accent2"/>
          </a:effectRef>
          <a:fontRef idx="minor">
            <a:schemeClr val="lt1"/>
          </a:fontRef>
        </p:style>
        <p:txBody>
          <a:bodyPr wrap="none" lIns="65306" tIns="32653" rIns="65306" bIns="32653" rtlCol="0">
            <a:spAutoFit/>
          </a:bodyPr>
          <a:lstStyle/>
          <a:p>
            <a:pPr fontAlgn="base">
              <a:spcBef>
                <a:spcPct val="0"/>
              </a:spcBef>
              <a:spcAft>
                <a:spcPct val="0"/>
              </a:spcAft>
            </a:pPr>
            <a:r>
              <a:rPr lang="pt-BR" b="1" dirty="0">
                <a:solidFill>
                  <a:srgbClr val="FFFFFF"/>
                </a:solidFill>
              </a:rPr>
              <a:t>~ 0.56</a:t>
            </a:r>
          </a:p>
        </p:txBody>
      </p:sp>
      <p:sp>
        <p:nvSpPr>
          <p:cNvPr id="14" name="CaixaDeTexto 13"/>
          <p:cNvSpPr txBox="1"/>
          <p:nvPr/>
        </p:nvSpPr>
        <p:spPr>
          <a:xfrm>
            <a:off x="5685289" y="3829930"/>
            <a:ext cx="543860" cy="342943"/>
          </a:xfrm>
          <a:prstGeom prst="rect">
            <a:avLst/>
          </a:prstGeom>
          <a:solidFill>
            <a:srgbClr val="008000"/>
          </a:solidFill>
        </p:spPr>
        <p:style>
          <a:lnRef idx="0">
            <a:schemeClr val="accent2"/>
          </a:lnRef>
          <a:fillRef idx="3">
            <a:schemeClr val="accent2"/>
          </a:fillRef>
          <a:effectRef idx="3">
            <a:schemeClr val="accent2"/>
          </a:effectRef>
          <a:fontRef idx="minor">
            <a:schemeClr val="lt1"/>
          </a:fontRef>
        </p:style>
        <p:txBody>
          <a:bodyPr wrap="none" lIns="65306" tIns="32653" rIns="65306" bIns="32653" rtlCol="0">
            <a:spAutoFit/>
          </a:bodyPr>
          <a:lstStyle/>
          <a:p>
            <a:pPr fontAlgn="base">
              <a:spcBef>
                <a:spcPct val="0"/>
              </a:spcBef>
              <a:spcAft>
                <a:spcPct val="0"/>
              </a:spcAft>
            </a:pPr>
            <a:r>
              <a:rPr lang="pt-BR" b="1" dirty="0">
                <a:solidFill>
                  <a:srgbClr val="FFFFFF"/>
                </a:solidFill>
              </a:rPr>
              <a:t>0.03</a:t>
            </a:r>
          </a:p>
        </p:txBody>
      </p:sp>
      <p:sp>
        <p:nvSpPr>
          <p:cNvPr id="15" name="CaixaDeTexto 14"/>
          <p:cNvSpPr txBox="1"/>
          <p:nvPr/>
        </p:nvSpPr>
        <p:spPr>
          <a:xfrm>
            <a:off x="7925167" y="3352800"/>
            <a:ext cx="920565" cy="327554"/>
          </a:xfrm>
          <a:prstGeom prst="rect">
            <a:avLst/>
          </a:prstGeom>
          <a:solidFill>
            <a:srgbClr val="008000"/>
          </a:solidFill>
        </p:spPr>
        <p:style>
          <a:lnRef idx="0">
            <a:schemeClr val="accent2"/>
          </a:lnRef>
          <a:fillRef idx="3">
            <a:schemeClr val="accent2"/>
          </a:fillRef>
          <a:effectRef idx="3">
            <a:schemeClr val="accent2"/>
          </a:effectRef>
          <a:fontRef idx="minor">
            <a:schemeClr val="lt1"/>
          </a:fontRef>
        </p:style>
        <p:txBody>
          <a:bodyPr wrap="none" lIns="65306" tIns="32653" rIns="65306" bIns="32653" rtlCol="0">
            <a:spAutoFit/>
          </a:bodyPr>
          <a:lstStyle/>
          <a:p>
            <a:pPr fontAlgn="base">
              <a:spcBef>
                <a:spcPct val="0"/>
              </a:spcBef>
              <a:spcAft>
                <a:spcPct val="0"/>
              </a:spcAft>
            </a:pPr>
            <a:r>
              <a:rPr lang="pt-BR" sz="1700" b="1" dirty="0">
                <a:solidFill>
                  <a:srgbClr val="FFFFFF"/>
                </a:solidFill>
              </a:rPr>
              <a:t>DEG 24H</a:t>
            </a:r>
          </a:p>
        </p:txBody>
      </p:sp>
      <p:sp>
        <p:nvSpPr>
          <p:cNvPr id="17" name="Arco 16"/>
          <p:cNvSpPr/>
          <p:nvPr/>
        </p:nvSpPr>
        <p:spPr>
          <a:xfrm rot="16200000">
            <a:off x="1056424" y="2601687"/>
            <a:ext cx="1929027" cy="1419081"/>
          </a:xfrm>
          <a:prstGeom prst="arc">
            <a:avLst>
              <a:gd name="adj1" fmla="val 15221522"/>
              <a:gd name="adj2" fmla="val 20040699"/>
            </a:avLst>
          </a:prstGeom>
          <a:ln w="57150">
            <a:solidFill>
              <a:srgbClr val="FF3300"/>
            </a:solidFill>
          </a:ln>
        </p:spPr>
        <p:style>
          <a:lnRef idx="1">
            <a:schemeClr val="accent1"/>
          </a:lnRef>
          <a:fillRef idx="0">
            <a:schemeClr val="accent1"/>
          </a:fillRef>
          <a:effectRef idx="0">
            <a:schemeClr val="accent1"/>
          </a:effectRef>
          <a:fontRef idx="minor">
            <a:schemeClr val="tx1"/>
          </a:fontRef>
        </p:style>
        <p:txBody>
          <a:bodyPr lIns="65306" tIns="32653" rIns="65306" bIns="32653" rtlCol="0" anchor="ctr"/>
          <a:lstStyle/>
          <a:p>
            <a:pPr algn="ctr" fontAlgn="base">
              <a:spcBef>
                <a:spcPct val="0"/>
              </a:spcBef>
              <a:spcAft>
                <a:spcPct val="0"/>
              </a:spcAft>
            </a:pPr>
            <a:endParaRPr lang="pt-BR">
              <a:solidFill>
                <a:srgbClr val="000000"/>
              </a:solidFill>
            </a:endParaRPr>
          </a:p>
        </p:txBody>
      </p:sp>
      <p:cxnSp>
        <p:nvCxnSpPr>
          <p:cNvPr id="19" name="Conector reto 18"/>
          <p:cNvCxnSpPr/>
          <p:nvPr/>
        </p:nvCxnSpPr>
        <p:spPr>
          <a:xfrm flipV="1">
            <a:off x="1618594" y="2115495"/>
            <a:ext cx="6255308" cy="411308"/>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sp>
        <p:nvSpPr>
          <p:cNvPr id="22" name="CaixaDeTexto 21"/>
          <p:cNvSpPr txBox="1"/>
          <p:nvPr/>
        </p:nvSpPr>
        <p:spPr>
          <a:xfrm>
            <a:off x="7833201" y="1608978"/>
            <a:ext cx="920565" cy="327554"/>
          </a:xfrm>
          <a:prstGeom prst="rect">
            <a:avLst/>
          </a:prstGeom>
          <a:solidFill>
            <a:srgbClr val="FF3300"/>
          </a:solidFill>
        </p:spPr>
        <p:style>
          <a:lnRef idx="0">
            <a:schemeClr val="accent2"/>
          </a:lnRef>
          <a:fillRef idx="3">
            <a:schemeClr val="accent2"/>
          </a:fillRef>
          <a:effectRef idx="3">
            <a:schemeClr val="accent2"/>
          </a:effectRef>
          <a:fontRef idx="minor">
            <a:schemeClr val="lt1"/>
          </a:fontRef>
        </p:style>
        <p:txBody>
          <a:bodyPr wrap="none" lIns="65306" tIns="32653" rIns="65306" bIns="32653" rtlCol="0">
            <a:spAutoFit/>
          </a:bodyPr>
          <a:lstStyle/>
          <a:p>
            <a:pPr fontAlgn="base">
              <a:spcBef>
                <a:spcPct val="0"/>
              </a:spcBef>
              <a:spcAft>
                <a:spcPct val="0"/>
              </a:spcAft>
            </a:pPr>
            <a:r>
              <a:rPr lang="pt-BR" sz="1700" b="1" dirty="0">
                <a:solidFill>
                  <a:srgbClr val="FFFFFF"/>
                </a:solidFill>
              </a:rPr>
              <a:t>DEG 48H</a:t>
            </a:r>
          </a:p>
        </p:txBody>
      </p:sp>
      <p:sp>
        <p:nvSpPr>
          <p:cNvPr id="23" name="CaixaDeTexto 22"/>
          <p:cNvSpPr txBox="1"/>
          <p:nvPr/>
        </p:nvSpPr>
        <p:spPr>
          <a:xfrm>
            <a:off x="1320633" y="1996524"/>
            <a:ext cx="712175" cy="342943"/>
          </a:xfrm>
          <a:prstGeom prst="rect">
            <a:avLst/>
          </a:prstGeom>
          <a:solidFill>
            <a:srgbClr val="FF3300"/>
          </a:solidFill>
        </p:spPr>
        <p:style>
          <a:lnRef idx="0">
            <a:schemeClr val="accent2"/>
          </a:lnRef>
          <a:fillRef idx="3">
            <a:schemeClr val="accent2"/>
          </a:fillRef>
          <a:effectRef idx="3">
            <a:schemeClr val="accent2"/>
          </a:effectRef>
          <a:fontRef idx="minor">
            <a:schemeClr val="lt1"/>
          </a:fontRef>
        </p:style>
        <p:txBody>
          <a:bodyPr wrap="none" lIns="65306" tIns="32653" rIns="65306" bIns="32653" rtlCol="0">
            <a:spAutoFit/>
          </a:bodyPr>
          <a:lstStyle/>
          <a:p>
            <a:pPr fontAlgn="base">
              <a:spcBef>
                <a:spcPct val="0"/>
              </a:spcBef>
              <a:spcAft>
                <a:spcPct val="0"/>
              </a:spcAft>
            </a:pPr>
            <a:r>
              <a:rPr lang="pt-BR" b="1" dirty="0">
                <a:solidFill>
                  <a:srgbClr val="FFFFFF"/>
                </a:solidFill>
              </a:rPr>
              <a:t>~ 0.86</a:t>
            </a:r>
          </a:p>
        </p:txBody>
      </p:sp>
      <p:sp>
        <p:nvSpPr>
          <p:cNvPr id="25" name="CaixaDeTexto 24"/>
          <p:cNvSpPr txBox="1"/>
          <p:nvPr/>
        </p:nvSpPr>
        <p:spPr>
          <a:xfrm>
            <a:off x="5556290" y="1721119"/>
            <a:ext cx="543860" cy="342943"/>
          </a:xfrm>
          <a:prstGeom prst="rect">
            <a:avLst/>
          </a:prstGeom>
          <a:solidFill>
            <a:srgbClr val="FF3300"/>
          </a:solidFill>
        </p:spPr>
        <p:style>
          <a:lnRef idx="0">
            <a:schemeClr val="accent2"/>
          </a:lnRef>
          <a:fillRef idx="3">
            <a:schemeClr val="accent2"/>
          </a:fillRef>
          <a:effectRef idx="3">
            <a:schemeClr val="accent2"/>
          </a:effectRef>
          <a:fontRef idx="minor">
            <a:schemeClr val="lt1"/>
          </a:fontRef>
        </p:style>
        <p:txBody>
          <a:bodyPr wrap="none" lIns="65306" tIns="32653" rIns="65306" bIns="32653" rtlCol="0">
            <a:spAutoFit/>
          </a:bodyPr>
          <a:lstStyle/>
          <a:p>
            <a:pPr fontAlgn="base">
              <a:spcBef>
                <a:spcPct val="0"/>
              </a:spcBef>
              <a:spcAft>
                <a:spcPct val="0"/>
              </a:spcAft>
            </a:pPr>
            <a:r>
              <a:rPr lang="pt-BR" b="1" dirty="0">
                <a:solidFill>
                  <a:srgbClr val="FFFFFF"/>
                </a:solidFill>
              </a:rPr>
              <a:t>0.01</a:t>
            </a:r>
          </a:p>
        </p:txBody>
      </p:sp>
      <p:cxnSp>
        <p:nvCxnSpPr>
          <p:cNvPr id="27" name="Conector reto 26"/>
          <p:cNvCxnSpPr/>
          <p:nvPr/>
        </p:nvCxnSpPr>
        <p:spPr>
          <a:xfrm>
            <a:off x="1290319" y="1601152"/>
            <a:ext cx="21072" cy="401187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ector reto 28"/>
          <p:cNvCxnSpPr/>
          <p:nvPr/>
        </p:nvCxnSpPr>
        <p:spPr>
          <a:xfrm flipV="1">
            <a:off x="1290320" y="5458723"/>
            <a:ext cx="6943623" cy="5143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CaixaDeTexto 29"/>
          <p:cNvSpPr txBox="1"/>
          <p:nvPr/>
        </p:nvSpPr>
        <p:spPr>
          <a:xfrm>
            <a:off x="894004" y="1446861"/>
            <a:ext cx="340278" cy="312165"/>
          </a:xfrm>
          <a:prstGeom prst="rect">
            <a:avLst/>
          </a:prstGeom>
          <a:noFill/>
        </p:spPr>
        <p:txBody>
          <a:bodyPr wrap="none" lIns="65306" tIns="32653" rIns="65306" bIns="32653" rtlCol="0">
            <a:spAutoFit/>
          </a:bodyPr>
          <a:lstStyle/>
          <a:p>
            <a:pPr fontAlgn="base">
              <a:spcBef>
                <a:spcPct val="0"/>
              </a:spcBef>
              <a:spcAft>
                <a:spcPct val="0"/>
              </a:spcAft>
            </a:pPr>
            <a:r>
              <a:rPr lang="pt-BR" sz="1600" b="1" dirty="0">
                <a:solidFill>
                  <a:srgbClr val="000000"/>
                </a:solidFill>
              </a:rPr>
              <a:t>80</a:t>
            </a:r>
          </a:p>
        </p:txBody>
      </p:sp>
      <p:sp>
        <p:nvSpPr>
          <p:cNvPr id="32" name="CaixaDeTexto 31"/>
          <p:cNvSpPr txBox="1"/>
          <p:nvPr/>
        </p:nvSpPr>
        <p:spPr>
          <a:xfrm>
            <a:off x="894004" y="2105344"/>
            <a:ext cx="340278" cy="312165"/>
          </a:xfrm>
          <a:prstGeom prst="rect">
            <a:avLst/>
          </a:prstGeom>
          <a:noFill/>
        </p:spPr>
        <p:txBody>
          <a:bodyPr wrap="none" lIns="65306" tIns="32653" rIns="65306" bIns="32653" rtlCol="0">
            <a:spAutoFit/>
          </a:bodyPr>
          <a:lstStyle/>
          <a:p>
            <a:pPr fontAlgn="base">
              <a:spcBef>
                <a:spcPct val="0"/>
              </a:spcBef>
              <a:spcAft>
                <a:spcPct val="0"/>
              </a:spcAft>
            </a:pPr>
            <a:r>
              <a:rPr lang="pt-BR" sz="1600" b="1" dirty="0">
                <a:solidFill>
                  <a:srgbClr val="000000"/>
                </a:solidFill>
              </a:rPr>
              <a:t>70</a:t>
            </a:r>
          </a:p>
        </p:txBody>
      </p:sp>
      <p:sp>
        <p:nvSpPr>
          <p:cNvPr id="33" name="CaixaDeTexto 32"/>
          <p:cNvSpPr txBox="1"/>
          <p:nvPr/>
        </p:nvSpPr>
        <p:spPr>
          <a:xfrm>
            <a:off x="894004" y="2732718"/>
            <a:ext cx="340278" cy="312165"/>
          </a:xfrm>
          <a:prstGeom prst="rect">
            <a:avLst/>
          </a:prstGeom>
          <a:noFill/>
        </p:spPr>
        <p:txBody>
          <a:bodyPr wrap="none" lIns="65306" tIns="32653" rIns="65306" bIns="32653" rtlCol="0">
            <a:spAutoFit/>
          </a:bodyPr>
          <a:lstStyle/>
          <a:p>
            <a:pPr fontAlgn="base">
              <a:spcBef>
                <a:spcPct val="0"/>
              </a:spcBef>
              <a:spcAft>
                <a:spcPct val="0"/>
              </a:spcAft>
            </a:pPr>
            <a:r>
              <a:rPr lang="pt-BR" sz="1600" b="1" dirty="0">
                <a:solidFill>
                  <a:srgbClr val="000000"/>
                </a:solidFill>
              </a:rPr>
              <a:t>60</a:t>
            </a:r>
          </a:p>
        </p:txBody>
      </p:sp>
      <p:sp>
        <p:nvSpPr>
          <p:cNvPr id="34" name="CaixaDeTexto 33"/>
          <p:cNvSpPr txBox="1"/>
          <p:nvPr/>
        </p:nvSpPr>
        <p:spPr>
          <a:xfrm>
            <a:off x="878838" y="3391190"/>
            <a:ext cx="340278" cy="312165"/>
          </a:xfrm>
          <a:prstGeom prst="rect">
            <a:avLst/>
          </a:prstGeom>
          <a:noFill/>
        </p:spPr>
        <p:txBody>
          <a:bodyPr wrap="none" lIns="65306" tIns="32653" rIns="65306" bIns="32653" rtlCol="0">
            <a:spAutoFit/>
          </a:bodyPr>
          <a:lstStyle/>
          <a:p>
            <a:pPr fontAlgn="base">
              <a:spcBef>
                <a:spcPct val="0"/>
              </a:spcBef>
              <a:spcAft>
                <a:spcPct val="0"/>
              </a:spcAft>
            </a:pPr>
            <a:r>
              <a:rPr lang="pt-BR" sz="1600" b="1" dirty="0">
                <a:solidFill>
                  <a:srgbClr val="000000"/>
                </a:solidFill>
              </a:rPr>
              <a:t>50</a:t>
            </a:r>
          </a:p>
        </p:txBody>
      </p:sp>
      <p:sp>
        <p:nvSpPr>
          <p:cNvPr id="35" name="CaixaDeTexto 34"/>
          <p:cNvSpPr txBox="1"/>
          <p:nvPr/>
        </p:nvSpPr>
        <p:spPr>
          <a:xfrm>
            <a:off x="878838" y="4018563"/>
            <a:ext cx="340278" cy="312165"/>
          </a:xfrm>
          <a:prstGeom prst="rect">
            <a:avLst/>
          </a:prstGeom>
          <a:noFill/>
        </p:spPr>
        <p:txBody>
          <a:bodyPr wrap="none" lIns="65306" tIns="32653" rIns="65306" bIns="32653" rtlCol="0">
            <a:spAutoFit/>
          </a:bodyPr>
          <a:lstStyle/>
          <a:p>
            <a:pPr fontAlgn="base">
              <a:spcBef>
                <a:spcPct val="0"/>
              </a:spcBef>
              <a:spcAft>
                <a:spcPct val="0"/>
              </a:spcAft>
            </a:pPr>
            <a:r>
              <a:rPr lang="pt-BR" sz="1600" b="1" dirty="0">
                <a:solidFill>
                  <a:srgbClr val="000000"/>
                </a:solidFill>
              </a:rPr>
              <a:t>40</a:t>
            </a:r>
          </a:p>
        </p:txBody>
      </p:sp>
      <p:sp>
        <p:nvSpPr>
          <p:cNvPr id="36" name="CaixaDeTexto 35"/>
          <p:cNvSpPr txBox="1"/>
          <p:nvPr/>
        </p:nvSpPr>
        <p:spPr>
          <a:xfrm>
            <a:off x="878838" y="4677058"/>
            <a:ext cx="340278" cy="312165"/>
          </a:xfrm>
          <a:prstGeom prst="rect">
            <a:avLst/>
          </a:prstGeom>
          <a:noFill/>
        </p:spPr>
        <p:txBody>
          <a:bodyPr wrap="none" lIns="65306" tIns="32653" rIns="65306" bIns="32653" rtlCol="0">
            <a:spAutoFit/>
          </a:bodyPr>
          <a:lstStyle/>
          <a:p>
            <a:pPr fontAlgn="base">
              <a:spcBef>
                <a:spcPct val="0"/>
              </a:spcBef>
              <a:spcAft>
                <a:spcPct val="0"/>
              </a:spcAft>
            </a:pPr>
            <a:r>
              <a:rPr lang="pt-BR" sz="1600" b="1" dirty="0">
                <a:solidFill>
                  <a:srgbClr val="000000"/>
                </a:solidFill>
              </a:rPr>
              <a:t>30</a:t>
            </a:r>
          </a:p>
        </p:txBody>
      </p:sp>
      <p:sp>
        <p:nvSpPr>
          <p:cNvPr id="37" name="CaixaDeTexto 36"/>
          <p:cNvSpPr txBox="1"/>
          <p:nvPr/>
        </p:nvSpPr>
        <p:spPr>
          <a:xfrm>
            <a:off x="878838" y="5355867"/>
            <a:ext cx="340278" cy="312165"/>
          </a:xfrm>
          <a:prstGeom prst="rect">
            <a:avLst/>
          </a:prstGeom>
          <a:noFill/>
        </p:spPr>
        <p:txBody>
          <a:bodyPr wrap="none" lIns="65306" tIns="32653" rIns="65306" bIns="32653" rtlCol="0">
            <a:spAutoFit/>
          </a:bodyPr>
          <a:lstStyle/>
          <a:p>
            <a:pPr fontAlgn="base">
              <a:spcBef>
                <a:spcPct val="0"/>
              </a:spcBef>
              <a:spcAft>
                <a:spcPct val="0"/>
              </a:spcAft>
            </a:pPr>
            <a:r>
              <a:rPr lang="pt-BR" sz="1600" b="1" dirty="0">
                <a:solidFill>
                  <a:srgbClr val="000000"/>
                </a:solidFill>
              </a:rPr>
              <a:t>20</a:t>
            </a:r>
          </a:p>
        </p:txBody>
      </p:sp>
      <p:sp>
        <p:nvSpPr>
          <p:cNvPr id="38" name="CaixaDeTexto 37"/>
          <p:cNvSpPr txBox="1"/>
          <p:nvPr/>
        </p:nvSpPr>
        <p:spPr>
          <a:xfrm>
            <a:off x="1187450" y="5551441"/>
            <a:ext cx="236083" cy="312165"/>
          </a:xfrm>
          <a:prstGeom prst="rect">
            <a:avLst/>
          </a:prstGeom>
          <a:noFill/>
        </p:spPr>
        <p:txBody>
          <a:bodyPr wrap="none" lIns="65306" tIns="32653" rIns="65306" bIns="32653" rtlCol="0">
            <a:spAutoFit/>
          </a:bodyPr>
          <a:lstStyle/>
          <a:p>
            <a:pPr fontAlgn="base">
              <a:spcBef>
                <a:spcPct val="0"/>
              </a:spcBef>
              <a:spcAft>
                <a:spcPct val="0"/>
              </a:spcAft>
            </a:pPr>
            <a:r>
              <a:rPr lang="pt-BR" sz="1600" b="1" dirty="0">
                <a:solidFill>
                  <a:srgbClr val="000000"/>
                </a:solidFill>
              </a:rPr>
              <a:t>0</a:t>
            </a:r>
          </a:p>
        </p:txBody>
      </p:sp>
      <p:sp>
        <p:nvSpPr>
          <p:cNvPr id="39" name="CaixaDeTexto 38"/>
          <p:cNvSpPr txBox="1"/>
          <p:nvPr/>
        </p:nvSpPr>
        <p:spPr>
          <a:xfrm>
            <a:off x="1819821" y="5551441"/>
            <a:ext cx="340278" cy="312165"/>
          </a:xfrm>
          <a:prstGeom prst="rect">
            <a:avLst/>
          </a:prstGeom>
          <a:noFill/>
        </p:spPr>
        <p:txBody>
          <a:bodyPr wrap="none" lIns="65306" tIns="32653" rIns="65306" bIns="32653" rtlCol="0">
            <a:spAutoFit/>
          </a:bodyPr>
          <a:lstStyle/>
          <a:p>
            <a:pPr fontAlgn="base">
              <a:spcBef>
                <a:spcPct val="0"/>
              </a:spcBef>
              <a:spcAft>
                <a:spcPct val="0"/>
              </a:spcAft>
            </a:pPr>
            <a:r>
              <a:rPr lang="pt-BR" sz="1600" b="1" dirty="0">
                <a:solidFill>
                  <a:srgbClr val="000000"/>
                </a:solidFill>
              </a:rPr>
              <a:t>60</a:t>
            </a:r>
          </a:p>
        </p:txBody>
      </p:sp>
      <p:sp>
        <p:nvSpPr>
          <p:cNvPr id="40" name="CaixaDeTexto 39"/>
          <p:cNvSpPr txBox="1"/>
          <p:nvPr/>
        </p:nvSpPr>
        <p:spPr>
          <a:xfrm>
            <a:off x="2488467" y="5551441"/>
            <a:ext cx="444474" cy="312165"/>
          </a:xfrm>
          <a:prstGeom prst="rect">
            <a:avLst/>
          </a:prstGeom>
          <a:noFill/>
        </p:spPr>
        <p:txBody>
          <a:bodyPr wrap="none" lIns="65306" tIns="32653" rIns="65306" bIns="32653" rtlCol="0">
            <a:spAutoFit/>
          </a:bodyPr>
          <a:lstStyle/>
          <a:p>
            <a:pPr fontAlgn="base">
              <a:spcBef>
                <a:spcPct val="0"/>
              </a:spcBef>
              <a:spcAft>
                <a:spcPct val="0"/>
              </a:spcAft>
            </a:pPr>
            <a:r>
              <a:rPr lang="pt-BR" sz="1600" b="1" dirty="0">
                <a:solidFill>
                  <a:srgbClr val="000000"/>
                </a:solidFill>
              </a:rPr>
              <a:t>120</a:t>
            </a:r>
          </a:p>
        </p:txBody>
      </p:sp>
      <p:sp>
        <p:nvSpPr>
          <p:cNvPr id="41" name="CaixaDeTexto 40"/>
          <p:cNvSpPr txBox="1"/>
          <p:nvPr/>
        </p:nvSpPr>
        <p:spPr>
          <a:xfrm>
            <a:off x="3141947" y="5551441"/>
            <a:ext cx="444474" cy="312165"/>
          </a:xfrm>
          <a:prstGeom prst="rect">
            <a:avLst/>
          </a:prstGeom>
          <a:noFill/>
        </p:spPr>
        <p:txBody>
          <a:bodyPr wrap="none" lIns="65306" tIns="32653" rIns="65306" bIns="32653" rtlCol="0">
            <a:spAutoFit/>
          </a:bodyPr>
          <a:lstStyle/>
          <a:p>
            <a:pPr fontAlgn="base">
              <a:spcBef>
                <a:spcPct val="0"/>
              </a:spcBef>
              <a:spcAft>
                <a:spcPct val="0"/>
              </a:spcAft>
            </a:pPr>
            <a:r>
              <a:rPr lang="pt-BR" sz="1600" b="1" dirty="0">
                <a:solidFill>
                  <a:srgbClr val="000000"/>
                </a:solidFill>
              </a:rPr>
              <a:t>180</a:t>
            </a:r>
          </a:p>
        </p:txBody>
      </p:sp>
      <p:sp>
        <p:nvSpPr>
          <p:cNvPr id="42" name="CaixaDeTexto 41"/>
          <p:cNvSpPr txBox="1"/>
          <p:nvPr/>
        </p:nvSpPr>
        <p:spPr>
          <a:xfrm>
            <a:off x="3873575" y="5551441"/>
            <a:ext cx="444474" cy="312165"/>
          </a:xfrm>
          <a:prstGeom prst="rect">
            <a:avLst/>
          </a:prstGeom>
          <a:noFill/>
        </p:spPr>
        <p:txBody>
          <a:bodyPr wrap="none" lIns="65306" tIns="32653" rIns="65306" bIns="32653" rtlCol="0">
            <a:spAutoFit/>
          </a:bodyPr>
          <a:lstStyle/>
          <a:p>
            <a:pPr fontAlgn="base">
              <a:spcBef>
                <a:spcPct val="0"/>
              </a:spcBef>
              <a:spcAft>
                <a:spcPct val="0"/>
              </a:spcAft>
            </a:pPr>
            <a:r>
              <a:rPr lang="pt-BR" sz="1600" b="1" dirty="0">
                <a:solidFill>
                  <a:srgbClr val="000000"/>
                </a:solidFill>
              </a:rPr>
              <a:t>240</a:t>
            </a:r>
          </a:p>
        </p:txBody>
      </p:sp>
      <p:sp>
        <p:nvSpPr>
          <p:cNvPr id="43" name="CaixaDeTexto 42"/>
          <p:cNvSpPr txBox="1"/>
          <p:nvPr/>
        </p:nvSpPr>
        <p:spPr>
          <a:xfrm>
            <a:off x="4542221" y="5551441"/>
            <a:ext cx="444474" cy="312165"/>
          </a:xfrm>
          <a:prstGeom prst="rect">
            <a:avLst/>
          </a:prstGeom>
          <a:noFill/>
        </p:spPr>
        <p:txBody>
          <a:bodyPr wrap="none" lIns="65306" tIns="32653" rIns="65306" bIns="32653" rtlCol="0">
            <a:spAutoFit/>
          </a:bodyPr>
          <a:lstStyle/>
          <a:p>
            <a:pPr fontAlgn="base">
              <a:spcBef>
                <a:spcPct val="0"/>
              </a:spcBef>
              <a:spcAft>
                <a:spcPct val="0"/>
              </a:spcAft>
            </a:pPr>
            <a:r>
              <a:rPr lang="pt-BR" sz="1600" b="1" dirty="0">
                <a:solidFill>
                  <a:srgbClr val="000000"/>
                </a:solidFill>
              </a:rPr>
              <a:t>300</a:t>
            </a:r>
          </a:p>
        </p:txBody>
      </p:sp>
      <p:sp>
        <p:nvSpPr>
          <p:cNvPr id="44" name="CaixaDeTexto 43"/>
          <p:cNvSpPr txBox="1"/>
          <p:nvPr/>
        </p:nvSpPr>
        <p:spPr>
          <a:xfrm>
            <a:off x="5262301" y="5551441"/>
            <a:ext cx="444474" cy="312165"/>
          </a:xfrm>
          <a:prstGeom prst="rect">
            <a:avLst/>
          </a:prstGeom>
          <a:noFill/>
        </p:spPr>
        <p:txBody>
          <a:bodyPr wrap="none" lIns="65306" tIns="32653" rIns="65306" bIns="32653" rtlCol="0">
            <a:spAutoFit/>
          </a:bodyPr>
          <a:lstStyle/>
          <a:p>
            <a:pPr fontAlgn="base">
              <a:spcBef>
                <a:spcPct val="0"/>
              </a:spcBef>
              <a:spcAft>
                <a:spcPct val="0"/>
              </a:spcAft>
            </a:pPr>
            <a:r>
              <a:rPr lang="pt-BR" sz="1600" b="1" dirty="0">
                <a:solidFill>
                  <a:srgbClr val="000000"/>
                </a:solidFill>
              </a:rPr>
              <a:t>360</a:t>
            </a:r>
          </a:p>
        </p:txBody>
      </p:sp>
      <p:sp>
        <p:nvSpPr>
          <p:cNvPr id="45" name="CaixaDeTexto 44"/>
          <p:cNvSpPr txBox="1"/>
          <p:nvPr/>
        </p:nvSpPr>
        <p:spPr>
          <a:xfrm>
            <a:off x="5930947" y="5551441"/>
            <a:ext cx="444474" cy="312165"/>
          </a:xfrm>
          <a:prstGeom prst="rect">
            <a:avLst/>
          </a:prstGeom>
          <a:noFill/>
        </p:spPr>
        <p:txBody>
          <a:bodyPr wrap="none" lIns="65306" tIns="32653" rIns="65306" bIns="32653" rtlCol="0">
            <a:spAutoFit/>
          </a:bodyPr>
          <a:lstStyle/>
          <a:p>
            <a:pPr fontAlgn="base">
              <a:spcBef>
                <a:spcPct val="0"/>
              </a:spcBef>
              <a:spcAft>
                <a:spcPct val="0"/>
              </a:spcAft>
            </a:pPr>
            <a:r>
              <a:rPr lang="pt-BR" sz="1600" b="1" dirty="0">
                <a:solidFill>
                  <a:srgbClr val="000000"/>
                </a:solidFill>
              </a:rPr>
              <a:t>420</a:t>
            </a:r>
          </a:p>
        </p:txBody>
      </p:sp>
      <p:sp>
        <p:nvSpPr>
          <p:cNvPr id="46" name="CaixaDeTexto 45"/>
          <p:cNvSpPr txBox="1"/>
          <p:nvPr/>
        </p:nvSpPr>
        <p:spPr>
          <a:xfrm>
            <a:off x="6651027" y="5551441"/>
            <a:ext cx="444474" cy="312165"/>
          </a:xfrm>
          <a:prstGeom prst="rect">
            <a:avLst/>
          </a:prstGeom>
          <a:noFill/>
        </p:spPr>
        <p:txBody>
          <a:bodyPr wrap="none" lIns="65306" tIns="32653" rIns="65306" bIns="32653" rtlCol="0">
            <a:spAutoFit/>
          </a:bodyPr>
          <a:lstStyle/>
          <a:p>
            <a:pPr fontAlgn="base">
              <a:spcBef>
                <a:spcPct val="0"/>
              </a:spcBef>
              <a:spcAft>
                <a:spcPct val="0"/>
              </a:spcAft>
            </a:pPr>
            <a:r>
              <a:rPr lang="pt-BR" sz="1600" b="1" dirty="0">
                <a:solidFill>
                  <a:srgbClr val="000000"/>
                </a:solidFill>
              </a:rPr>
              <a:t>480</a:t>
            </a:r>
          </a:p>
        </p:txBody>
      </p:sp>
      <p:sp>
        <p:nvSpPr>
          <p:cNvPr id="47" name="CaixaDeTexto 46"/>
          <p:cNvSpPr txBox="1"/>
          <p:nvPr/>
        </p:nvSpPr>
        <p:spPr>
          <a:xfrm>
            <a:off x="7319672" y="5551441"/>
            <a:ext cx="444474" cy="312165"/>
          </a:xfrm>
          <a:prstGeom prst="rect">
            <a:avLst/>
          </a:prstGeom>
          <a:noFill/>
        </p:spPr>
        <p:txBody>
          <a:bodyPr wrap="none" lIns="65306" tIns="32653" rIns="65306" bIns="32653" rtlCol="0">
            <a:spAutoFit/>
          </a:bodyPr>
          <a:lstStyle/>
          <a:p>
            <a:pPr fontAlgn="base">
              <a:spcBef>
                <a:spcPct val="0"/>
              </a:spcBef>
              <a:spcAft>
                <a:spcPct val="0"/>
              </a:spcAft>
            </a:pPr>
            <a:r>
              <a:rPr lang="pt-BR" sz="1600" b="1" dirty="0">
                <a:solidFill>
                  <a:srgbClr val="000000"/>
                </a:solidFill>
              </a:rPr>
              <a:t>540</a:t>
            </a:r>
          </a:p>
        </p:txBody>
      </p:sp>
      <p:sp>
        <p:nvSpPr>
          <p:cNvPr id="48" name="CaixaDeTexto 47"/>
          <p:cNvSpPr txBox="1"/>
          <p:nvPr/>
        </p:nvSpPr>
        <p:spPr>
          <a:xfrm>
            <a:off x="7976770" y="5551441"/>
            <a:ext cx="444474" cy="312165"/>
          </a:xfrm>
          <a:prstGeom prst="rect">
            <a:avLst/>
          </a:prstGeom>
          <a:noFill/>
        </p:spPr>
        <p:txBody>
          <a:bodyPr wrap="none" lIns="65306" tIns="32653" rIns="65306" bIns="32653" rtlCol="0">
            <a:spAutoFit/>
          </a:bodyPr>
          <a:lstStyle/>
          <a:p>
            <a:pPr fontAlgn="base">
              <a:spcBef>
                <a:spcPct val="0"/>
              </a:spcBef>
              <a:spcAft>
                <a:spcPct val="0"/>
              </a:spcAft>
            </a:pPr>
            <a:r>
              <a:rPr lang="pt-BR" sz="1600" b="1" dirty="0">
                <a:solidFill>
                  <a:srgbClr val="000000"/>
                </a:solidFill>
              </a:rPr>
              <a:t>600</a:t>
            </a:r>
          </a:p>
        </p:txBody>
      </p:sp>
      <p:sp>
        <p:nvSpPr>
          <p:cNvPr id="49" name="CaixaDeTexto 48"/>
          <p:cNvSpPr txBox="1"/>
          <p:nvPr/>
        </p:nvSpPr>
        <p:spPr>
          <a:xfrm>
            <a:off x="3656292" y="5860047"/>
            <a:ext cx="1666923" cy="312165"/>
          </a:xfrm>
          <a:prstGeom prst="rect">
            <a:avLst/>
          </a:prstGeom>
          <a:noFill/>
        </p:spPr>
        <p:txBody>
          <a:bodyPr wrap="none" lIns="65306" tIns="32653" rIns="65306" bIns="32653" rtlCol="0">
            <a:spAutoFit/>
          </a:bodyPr>
          <a:lstStyle/>
          <a:p>
            <a:pPr fontAlgn="base">
              <a:spcBef>
                <a:spcPct val="0"/>
              </a:spcBef>
              <a:spcAft>
                <a:spcPct val="0"/>
              </a:spcAft>
            </a:pPr>
            <a:r>
              <a:rPr lang="pt-BR" sz="1600" b="1" dirty="0" err="1">
                <a:solidFill>
                  <a:srgbClr val="000000"/>
                </a:solidFill>
              </a:rPr>
              <a:t>Storage</a:t>
            </a:r>
            <a:r>
              <a:rPr lang="pt-BR" sz="1600" b="1" dirty="0">
                <a:solidFill>
                  <a:srgbClr val="000000"/>
                </a:solidFill>
              </a:rPr>
              <a:t> </a:t>
            </a:r>
            <a:r>
              <a:rPr lang="pt-BR" sz="1600" b="1" dirty="0" err="1">
                <a:solidFill>
                  <a:srgbClr val="000000"/>
                </a:solidFill>
              </a:rPr>
              <a:t>period</a:t>
            </a:r>
            <a:r>
              <a:rPr lang="pt-BR" sz="1600" b="1" dirty="0">
                <a:solidFill>
                  <a:srgbClr val="000000"/>
                </a:solidFill>
              </a:rPr>
              <a:t> (d)</a:t>
            </a:r>
          </a:p>
        </p:txBody>
      </p:sp>
      <p:sp>
        <p:nvSpPr>
          <p:cNvPr id="50" name="CaixaDeTexto 49"/>
          <p:cNvSpPr txBox="1"/>
          <p:nvPr/>
        </p:nvSpPr>
        <p:spPr>
          <a:xfrm rot="16200000">
            <a:off x="-477658" y="3282580"/>
            <a:ext cx="2188499" cy="312165"/>
          </a:xfrm>
          <a:prstGeom prst="rect">
            <a:avLst/>
          </a:prstGeom>
          <a:noFill/>
        </p:spPr>
        <p:txBody>
          <a:bodyPr wrap="square" lIns="65306" tIns="32653" rIns="65306" bIns="32653" rtlCol="0">
            <a:spAutoFit/>
          </a:bodyPr>
          <a:lstStyle/>
          <a:p>
            <a:pPr fontAlgn="base">
              <a:spcBef>
                <a:spcPct val="0"/>
              </a:spcBef>
              <a:spcAft>
                <a:spcPct val="0"/>
              </a:spcAft>
            </a:pPr>
            <a:r>
              <a:rPr lang="pt-BR" sz="1600" b="1" dirty="0">
                <a:solidFill>
                  <a:srgbClr val="000000"/>
                </a:solidFill>
              </a:rPr>
              <a:t>DM </a:t>
            </a:r>
            <a:r>
              <a:rPr lang="pt-BR" sz="1600" b="1" dirty="0" err="1">
                <a:solidFill>
                  <a:srgbClr val="000000"/>
                </a:solidFill>
              </a:rPr>
              <a:t>degradability</a:t>
            </a:r>
            <a:r>
              <a:rPr lang="pt-BR" sz="1600" b="1" dirty="0">
                <a:solidFill>
                  <a:srgbClr val="000000"/>
                </a:solidFill>
              </a:rPr>
              <a:t> (%)</a:t>
            </a:r>
          </a:p>
        </p:txBody>
      </p:sp>
      <p:sp>
        <p:nvSpPr>
          <p:cNvPr id="3" name="Triângulo isósceles 2"/>
          <p:cNvSpPr/>
          <p:nvPr/>
        </p:nvSpPr>
        <p:spPr>
          <a:xfrm>
            <a:off x="1238880" y="4841512"/>
            <a:ext cx="91320" cy="9270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fontAlgn="base">
              <a:spcBef>
                <a:spcPct val="0"/>
              </a:spcBef>
              <a:spcAft>
                <a:spcPct val="0"/>
              </a:spcAft>
            </a:pPr>
            <a:endParaRPr lang="pt-BR">
              <a:solidFill>
                <a:srgbClr val="FFFFFF"/>
              </a:solidFill>
            </a:endParaRPr>
          </a:p>
        </p:txBody>
      </p:sp>
      <p:sp>
        <p:nvSpPr>
          <p:cNvPr id="54" name="Triângulo isósceles 53"/>
          <p:cNvSpPr/>
          <p:nvPr/>
        </p:nvSpPr>
        <p:spPr>
          <a:xfrm>
            <a:off x="1278764" y="4481472"/>
            <a:ext cx="91320" cy="9270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fontAlgn="base">
              <a:spcBef>
                <a:spcPct val="0"/>
              </a:spcBef>
              <a:spcAft>
                <a:spcPct val="0"/>
              </a:spcAft>
            </a:pPr>
            <a:endParaRPr lang="pt-BR">
              <a:solidFill>
                <a:srgbClr val="FFFFFF"/>
              </a:solidFill>
            </a:endParaRPr>
          </a:p>
        </p:txBody>
      </p:sp>
      <p:sp>
        <p:nvSpPr>
          <p:cNvPr id="55" name="Triângulo isósceles 54"/>
          <p:cNvSpPr/>
          <p:nvPr/>
        </p:nvSpPr>
        <p:spPr>
          <a:xfrm>
            <a:off x="1387624" y="4327169"/>
            <a:ext cx="91320" cy="9270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fontAlgn="base">
              <a:spcBef>
                <a:spcPct val="0"/>
              </a:spcBef>
              <a:spcAft>
                <a:spcPct val="0"/>
              </a:spcAft>
            </a:pPr>
            <a:endParaRPr lang="pt-BR">
              <a:solidFill>
                <a:srgbClr val="FFFFFF"/>
              </a:solidFill>
            </a:endParaRPr>
          </a:p>
        </p:txBody>
      </p:sp>
      <p:sp>
        <p:nvSpPr>
          <p:cNvPr id="56" name="Triângulo isósceles 55"/>
          <p:cNvSpPr/>
          <p:nvPr/>
        </p:nvSpPr>
        <p:spPr>
          <a:xfrm>
            <a:off x="1535936" y="4172866"/>
            <a:ext cx="91320" cy="9270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fontAlgn="base">
              <a:spcBef>
                <a:spcPct val="0"/>
              </a:spcBef>
              <a:spcAft>
                <a:spcPct val="0"/>
              </a:spcAft>
            </a:pPr>
            <a:endParaRPr lang="pt-BR">
              <a:solidFill>
                <a:srgbClr val="FFFFFF"/>
              </a:solidFill>
            </a:endParaRPr>
          </a:p>
        </p:txBody>
      </p:sp>
      <p:sp>
        <p:nvSpPr>
          <p:cNvPr id="57" name="Triângulo isósceles 56"/>
          <p:cNvSpPr/>
          <p:nvPr/>
        </p:nvSpPr>
        <p:spPr>
          <a:xfrm>
            <a:off x="1907528" y="4018563"/>
            <a:ext cx="91320" cy="9270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fontAlgn="base">
              <a:spcBef>
                <a:spcPct val="0"/>
              </a:spcBef>
              <a:spcAft>
                <a:spcPct val="0"/>
              </a:spcAft>
            </a:pPr>
            <a:endParaRPr lang="pt-BR">
              <a:solidFill>
                <a:srgbClr val="FFFFFF"/>
              </a:solidFill>
            </a:endParaRPr>
          </a:p>
        </p:txBody>
      </p:sp>
      <p:sp>
        <p:nvSpPr>
          <p:cNvPr id="58" name="Triângulo isósceles 57"/>
          <p:cNvSpPr/>
          <p:nvPr/>
        </p:nvSpPr>
        <p:spPr>
          <a:xfrm>
            <a:off x="3604856" y="3864260"/>
            <a:ext cx="91320" cy="9270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fontAlgn="base">
              <a:spcBef>
                <a:spcPct val="0"/>
              </a:spcBef>
              <a:spcAft>
                <a:spcPct val="0"/>
              </a:spcAft>
            </a:pPr>
            <a:endParaRPr lang="pt-BR">
              <a:solidFill>
                <a:srgbClr val="FFFFFF"/>
              </a:solidFill>
            </a:endParaRPr>
          </a:p>
        </p:txBody>
      </p:sp>
      <p:sp>
        <p:nvSpPr>
          <p:cNvPr id="59" name="Triângulo isósceles 58"/>
          <p:cNvSpPr/>
          <p:nvPr/>
        </p:nvSpPr>
        <p:spPr>
          <a:xfrm>
            <a:off x="5702112" y="3555655"/>
            <a:ext cx="91320" cy="9270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fontAlgn="base">
              <a:spcBef>
                <a:spcPct val="0"/>
              </a:spcBef>
              <a:spcAft>
                <a:spcPct val="0"/>
              </a:spcAft>
            </a:pPr>
            <a:endParaRPr lang="pt-BR">
              <a:solidFill>
                <a:srgbClr val="FFFFFF"/>
              </a:solidFill>
            </a:endParaRPr>
          </a:p>
        </p:txBody>
      </p:sp>
      <p:sp>
        <p:nvSpPr>
          <p:cNvPr id="60" name="Triângulo isósceles 59"/>
          <p:cNvSpPr/>
          <p:nvPr/>
        </p:nvSpPr>
        <p:spPr>
          <a:xfrm>
            <a:off x="6742347" y="3462949"/>
            <a:ext cx="91320" cy="9270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fontAlgn="base">
              <a:spcBef>
                <a:spcPct val="0"/>
              </a:spcBef>
              <a:spcAft>
                <a:spcPct val="0"/>
              </a:spcAft>
            </a:pPr>
            <a:endParaRPr lang="pt-BR">
              <a:solidFill>
                <a:srgbClr val="FFFFFF"/>
              </a:solidFill>
            </a:endParaRPr>
          </a:p>
        </p:txBody>
      </p:sp>
      <p:sp>
        <p:nvSpPr>
          <p:cNvPr id="61" name="Triângulo isósceles 60"/>
          <p:cNvSpPr/>
          <p:nvPr/>
        </p:nvSpPr>
        <p:spPr>
          <a:xfrm>
            <a:off x="7771032" y="3144180"/>
            <a:ext cx="91320" cy="9270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fontAlgn="base">
              <a:spcBef>
                <a:spcPct val="0"/>
              </a:spcBef>
              <a:spcAft>
                <a:spcPct val="0"/>
              </a:spcAft>
            </a:pPr>
            <a:endParaRPr lang="pt-BR">
              <a:solidFill>
                <a:srgbClr val="FFFFFF"/>
              </a:solidFill>
            </a:endParaRPr>
          </a:p>
        </p:txBody>
      </p:sp>
      <p:sp>
        <p:nvSpPr>
          <p:cNvPr id="4" name="Retângulo 3"/>
          <p:cNvSpPr/>
          <p:nvPr/>
        </p:nvSpPr>
        <p:spPr>
          <a:xfrm>
            <a:off x="3593312" y="2344408"/>
            <a:ext cx="102869" cy="796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fontAlgn="base">
              <a:spcBef>
                <a:spcPct val="0"/>
              </a:spcBef>
              <a:spcAft>
                <a:spcPct val="0"/>
              </a:spcAft>
            </a:pPr>
            <a:endParaRPr lang="pt-BR">
              <a:solidFill>
                <a:srgbClr val="FFFFFF"/>
              </a:solidFill>
            </a:endParaRPr>
          </a:p>
        </p:txBody>
      </p:sp>
      <p:sp>
        <p:nvSpPr>
          <p:cNvPr id="62" name="Retângulo 61"/>
          <p:cNvSpPr/>
          <p:nvPr/>
        </p:nvSpPr>
        <p:spPr>
          <a:xfrm>
            <a:off x="1895977" y="2424101"/>
            <a:ext cx="102869" cy="796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fontAlgn="base">
              <a:spcBef>
                <a:spcPct val="0"/>
              </a:spcBef>
              <a:spcAft>
                <a:spcPct val="0"/>
              </a:spcAft>
            </a:pPr>
            <a:endParaRPr lang="pt-BR">
              <a:solidFill>
                <a:srgbClr val="FFFFFF"/>
              </a:solidFill>
            </a:endParaRPr>
          </a:p>
        </p:txBody>
      </p:sp>
      <p:sp>
        <p:nvSpPr>
          <p:cNvPr id="63" name="Retângulo 62"/>
          <p:cNvSpPr/>
          <p:nvPr/>
        </p:nvSpPr>
        <p:spPr>
          <a:xfrm>
            <a:off x="1535937" y="2526969"/>
            <a:ext cx="102869" cy="796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fontAlgn="base">
              <a:spcBef>
                <a:spcPct val="0"/>
              </a:spcBef>
              <a:spcAft>
                <a:spcPct val="0"/>
              </a:spcAft>
            </a:pPr>
            <a:endParaRPr lang="pt-BR">
              <a:solidFill>
                <a:srgbClr val="FFFFFF"/>
              </a:solidFill>
            </a:endParaRPr>
          </a:p>
        </p:txBody>
      </p:sp>
      <p:sp>
        <p:nvSpPr>
          <p:cNvPr id="64" name="Retângulo 63"/>
          <p:cNvSpPr/>
          <p:nvPr/>
        </p:nvSpPr>
        <p:spPr>
          <a:xfrm>
            <a:off x="1381634" y="2755883"/>
            <a:ext cx="102869" cy="796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fontAlgn="base">
              <a:spcBef>
                <a:spcPct val="0"/>
              </a:spcBef>
              <a:spcAft>
                <a:spcPct val="0"/>
              </a:spcAft>
            </a:pPr>
            <a:endParaRPr lang="pt-BR">
              <a:solidFill>
                <a:srgbClr val="FFFFFF"/>
              </a:solidFill>
            </a:endParaRPr>
          </a:p>
        </p:txBody>
      </p:sp>
      <p:sp>
        <p:nvSpPr>
          <p:cNvPr id="65" name="Retângulo 64"/>
          <p:cNvSpPr/>
          <p:nvPr/>
        </p:nvSpPr>
        <p:spPr>
          <a:xfrm>
            <a:off x="1278768" y="3013054"/>
            <a:ext cx="102869" cy="796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fontAlgn="base">
              <a:spcBef>
                <a:spcPct val="0"/>
              </a:spcBef>
              <a:spcAft>
                <a:spcPct val="0"/>
              </a:spcAft>
            </a:pPr>
            <a:endParaRPr lang="pt-BR">
              <a:solidFill>
                <a:srgbClr val="FFFFFF"/>
              </a:solidFill>
            </a:endParaRPr>
          </a:p>
        </p:txBody>
      </p:sp>
      <p:sp>
        <p:nvSpPr>
          <p:cNvPr id="66" name="Retângulo 65"/>
          <p:cNvSpPr/>
          <p:nvPr/>
        </p:nvSpPr>
        <p:spPr>
          <a:xfrm>
            <a:off x="1227335" y="3607089"/>
            <a:ext cx="102869" cy="796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fontAlgn="base">
              <a:spcBef>
                <a:spcPct val="0"/>
              </a:spcBef>
              <a:spcAft>
                <a:spcPct val="0"/>
              </a:spcAft>
            </a:pPr>
            <a:endParaRPr lang="pt-BR">
              <a:solidFill>
                <a:srgbClr val="FFFFFF"/>
              </a:solidFill>
            </a:endParaRPr>
          </a:p>
        </p:txBody>
      </p:sp>
      <p:sp>
        <p:nvSpPr>
          <p:cNvPr id="67" name="Retângulo 66"/>
          <p:cNvSpPr/>
          <p:nvPr/>
        </p:nvSpPr>
        <p:spPr>
          <a:xfrm>
            <a:off x="5702114" y="2218364"/>
            <a:ext cx="102869" cy="796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fontAlgn="base">
              <a:spcBef>
                <a:spcPct val="0"/>
              </a:spcBef>
              <a:spcAft>
                <a:spcPct val="0"/>
              </a:spcAft>
            </a:pPr>
            <a:endParaRPr lang="pt-BR">
              <a:solidFill>
                <a:srgbClr val="FFFFFF"/>
              </a:solidFill>
            </a:endParaRPr>
          </a:p>
        </p:txBody>
      </p:sp>
      <p:sp>
        <p:nvSpPr>
          <p:cNvPr id="68" name="Retângulo 67"/>
          <p:cNvSpPr/>
          <p:nvPr/>
        </p:nvSpPr>
        <p:spPr>
          <a:xfrm>
            <a:off x="6730800" y="2190106"/>
            <a:ext cx="102869" cy="796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fontAlgn="base">
              <a:spcBef>
                <a:spcPct val="0"/>
              </a:spcBef>
              <a:spcAft>
                <a:spcPct val="0"/>
              </a:spcAft>
            </a:pPr>
            <a:endParaRPr lang="pt-BR">
              <a:solidFill>
                <a:srgbClr val="FFFFFF"/>
              </a:solidFill>
            </a:endParaRPr>
          </a:p>
        </p:txBody>
      </p:sp>
      <p:sp>
        <p:nvSpPr>
          <p:cNvPr id="69" name="Retângulo 68"/>
          <p:cNvSpPr/>
          <p:nvPr/>
        </p:nvSpPr>
        <p:spPr>
          <a:xfrm>
            <a:off x="7759488" y="2064061"/>
            <a:ext cx="102869" cy="796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fontAlgn="base">
              <a:spcBef>
                <a:spcPct val="0"/>
              </a:spcBef>
              <a:spcAft>
                <a:spcPct val="0"/>
              </a:spcAft>
            </a:pPr>
            <a:endParaRPr lang="pt-BR">
              <a:solidFill>
                <a:srgbClr val="FFFFFF"/>
              </a:solidFill>
            </a:endParaRPr>
          </a:p>
        </p:txBody>
      </p:sp>
      <p:sp>
        <p:nvSpPr>
          <p:cNvPr id="2" name="CaixaDeTexto 1"/>
          <p:cNvSpPr txBox="1"/>
          <p:nvPr/>
        </p:nvSpPr>
        <p:spPr>
          <a:xfrm>
            <a:off x="1819822" y="3129017"/>
            <a:ext cx="2830523" cy="369332"/>
          </a:xfrm>
          <a:prstGeom prst="rect">
            <a:avLst/>
          </a:prstGeom>
          <a:noFill/>
        </p:spPr>
        <p:txBody>
          <a:bodyPr wrap="square" rtlCol="0">
            <a:spAutoFit/>
          </a:bodyPr>
          <a:lstStyle/>
          <a:p>
            <a:pPr fontAlgn="base">
              <a:spcBef>
                <a:spcPct val="0"/>
              </a:spcBef>
              <a:spcAft>
                <a:spcPct val="0"/>
              </a:spcAft>
            </a:pPr>
            <a:r>
              <a:rPr lang="en-US" b="1" dirty="0">
                <a:solidFill>
                  <a:srgbClr val="0000CC"/>
                </a:solidFill>
              </a:rPr>
              <a:t>Break-point ~ 1 month</a:t>
            </a:r>
            <a:endParaRPr lang="pt-BR" b="1" dirty="0">
              <a:solidFill>
                <a:srgbClr val="0000CC"/>
              </a:solidFill>
            </a:endParaRPr>
          </a:p>
        </p:txBody>
      </p:sp>
      <p:cxnSp>
        <p:nvCxnSpPr>
          <p:cNvPr id="6" name="Conector de seta reta 5"/>
          <p:cNvCxnSpPr/>
          <p:nvPr/>
        </p:nvCxnSpPr>
        <p:spPr>
          <a:xfrm flipH="1" flipV="1">
            <a:off x="1710383" y="2755883"/>
            <a:ext cx="389751" cy="357368"/>
          </a:xfrm>
          <a:prstGeom prst="straightConnector1">
            <a:avLst/>
          </a:prstGeom>
          <a:ln w="38100">
            <a:solidFill>
              <a:srgbClr val="0000CC"/>
            </a:solidFill>
            <a:tailEnd type="arrow"/>
          </a:ln>
        </p:spPr>
        <p:style>
          <a:lnRef idx="1">
            <a:schemeClr val="accent1"/>
          </a:lnRef>
          <a:fillRef idx="0">
            <a:schemeClr val="accent1"/>
          </a:fillRef>
          <a:effectRef idx="0">
            <a:schemeClr val="accent1"/>
          </a:effectRef>
          <a:fontRef idx="minor">
            <a:schemeClr val="tx1"/>
          </a:fontRef>
        </p:style>
      </p:cxnSp>
      <p:cxnSp>
        <p:nvCxnSpPr>
          <p:cNvPr id="70" name="Conector de seta reta 69"/>
          <p:cNvCxnSpPr/>
          <p:nvPr/>
        </p:nvCxnSpPr>
        <p:spPr>
          <a:xfrm flipH="1">
            <a:off x="1717635" y="3515739"/>
            <a:ext cx="382126" cy="409696"/>
          </a:xfrm>
          <a:prstGeom prst="straightConnector1">
            <a:avLst/>
          </a:prstGeom>
          <a:ln w="38100">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71" name="Retângulo 70"/>
          <p:cNvSpPr/>
          <p:nvPr/>
        </p:nvSpPr>
        <p:spPr bwMode="auto">
          <a:xfrm>
            <a:off x="6" y="0"/>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reflection blurRad="6350" stA="50000" endA="300" endPos="55000" dir="5400000" sy="-100000" algn="bl" rotWithShape="0"/>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algn="ctr" defTabSz="817108" eaLnBrk="0" fontAlgn="base" hangingPunct="0">
              <a:lnSpc>
                <a:spcPct val="90000"/>
              </a:lnSpc>
              <a:spcBef>
                <a:spcPct val="50000"/>
              </a:spcBef>
              <a:spcAft>
                <a:spcPct val="0"/>
              </a:spcAft>
              <a:defRPr/>
            </a:pPr>
            <a:endParaRPr lang="en-US" sz="4000" kern="0" dirty="0">
              <a:solidFill>
                <a:sysClr val="windowText" lastClr="000000"/>
              </a:solidFill>
              <a:effectLst>
                <a:outerShdw blurRad="38100" dist="38100" dir="2700000" algn="tl">
                  <a:srgbClr val="000000">
                    <a:alpha val="43137"/>
                  </a:srgbClr>
                </a:outerShdw>
              </a:effectLst>
              <a:cs typeface="Arial" pitchFamily="34" charset="0"/>
            </a:endParaRPr>
          </a:p>
        </p:txBody>
      </p:sp>
      <p:pic>
        <p:nvPicPr>
          <p:cNvPr id="72" name="Imagem 71" descr="logo-esalq.gif"/>
          <p:cNvPicPr>
            <a:picLocks noChangeAspect="1"/>
          </p:cNvPicPr>
          <p:nvPr/>
        </p:nvPicPr>
        <p:blipFill>
          <a:blip r:embed="rId3" cstate="print"/>
          <a:stretch>
            <a:fillRect/>
          </a:stretch>
        </p:blipFill>
        <p:spPr>
          <a:xfrm>
            <a:off x="8610600" y="137410"/>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3" name="Rectangle 4"/>
          <p:cNvSpPr>
            <a:spLocks noChangeArrowheads="1"/>
          </p:cNvSpPr>
          <p:nvPr/>
        </p:nvSpPr>
        <p:spPr bwMode="auto">
          <a:xfrm>
            <a:off x="0" y="197830"/>
            <a:ext cx="8897004" cy="430877"/>
          </a:xfrm>
          <a:prstGeom prst="rect">
            <a:avLst/>
          </a:prstGeom>
          <a:noFill/>
          <a:ln w="9525">
            <a:noFill/>
            <a:miter lim="800000"/>
            <a:headEnd/>
            <a:tailEnd/>
          </a:ln>
          <a:effectLst/>
        </p:spPr>
        <p:txBody>
          <a:bodyPr wrap="square" lIns="91430" tIns="45715" rIns="91430" bIns="45715" anchor="ctr">
            <a:spAutoFit/>
          </a:bodyPr>
          <a:lstStyle/>
          <a:p>
            <a:pPr algn="ctr" fontAlgn="base">
              <a:spcBef>
                <a:spcPct val="0"/>
              </a:spcBef>
              <a:spcAft>
                <a:spcPct val="0"/>
              </a:spcAft>
            </a:pPr>
            <a:r>
              <a:rPr lang="en-US" sz="2200" b="1" dirty="0">
                <a:solidFill>
                  <a:srgbClr val="FFFFFF"/>
                </a:solidFill>
              </a:rPr>
              <a:t>Dynamics of maize silage degradability across the storage</a:t>
            </a:r>
          </a:p>
        </p:txBody>
      </p:sp>
      <p:sp>
        <p:nvSpPr>
          <p:cNvPr id="5" name="CaixaDeTexto 4"/>
          <p:cNvSpPr txBox="1"/>
          <p:nvPr/>
        </p:nvSpPr>
        <p:spPr>
          <a:xfrm>
            <a:off x="4195287" y="4114800"/>
            <a:ext cx="1067015" cy="369332"/>
          </a:xfrm>
          <a:prstGeom prst="rect">
            <a:avLst/>
          </a:prstGeom>
          <a:noFill/>
        </p:spPr>
        <p:txBody>
          <a:bodyPr wrap="square" rtlCol="0">
            <a:spAutoFit/>
          </a:bodyPr>
          <a:lstStyle/>
          <a:p>
            <a:pPr fontAlgn="base">
              <a:spcBef>
                <a:spcPct val="0"/>
              </a:spcBef>
              <a:spcAft>
                <a:spcPct val="0"/>
              </a:spcAft>
            </a:pPr>
            <a:r>
              <a:rPr lang="en-US" dirty="0">
                <a:solidFill>
                  <a:srgbClr val="000000"/>
                </a:solidFill>
              </a:rPr>
              <a:t>↓22 x</a:t>
            </a:r>
            <a:endParaRPr lang="pt-BR" dirty="0">
              <a:solidFill>
                <a:srgbClr val="000000"/>
              </a:solidFill>
            </a:endParaRPr>
          </a:p>
        </p:txBody>
      </p:sp>
      <p:sp>
        <p:nvSpPr>
          <p:cNvPr id="74" name="CaixaDeTexto 73"/>
          <p:cNvSpPr txBox="1"/>
          <p:nvPr/>
        </p:nvSpPr>
        <p:spPr>
          <a:xfrm>
            <a:off x="4119087" y="1672302"/>
            <a:ext cx="1143214" cy="369332"/>
          </a:xfrm>
          <a:prstGeom prst="rect">
            <a:avLst/>
          </a:prstGeom>
          <a:noFill/>
        </p:spPr>
        <p:txBody>
          <a:bodyPr wrap="square" rtlCol="0">
            <a:spAutoFit/>
          </a:bodyPr>
          <a:lstStyle/>
          <a:p>
            <a:pPr fontAlgn="base">
              <a:spcBef>
                <a:spcPct val="0"/>
              </a:spcBef>
              <a:spcAft>
                <a:spcPct val="0"/>
              </a:spcAft>
            </a:pPr>
            <a:r>
              <a:rPr lang="en-US" dirty="0">
                <a:solidFill>
                  <a:srgbClr val="000000"/>
                </a:solidFill>
              </a:rPr>
              <a:t>↓82 x</a:t>
            </a:r>
            <a:endParaRPr lang="pt-BR" dirty="0">
              <a:solidFill>
                <a:srgbClr val="000000"/>
              </a:solidFill>
            </a:endParaRPr>
          </a:p>
        </p:txBody>
      </p:sp>
      <p:grpSp>
        <p:nvGrpSpPr>
          <p:cNvPr id="75" name="Agrupar 74">
            <a:extLst>
              <a:ext uri="{FF2B5EF4-FFF2-40B4-BE49-F238E27FC236}">
                <a16:creationId xmlns:a16="http://schemas.microsoft.com/office/drawing/2014/main" xmlns="" id="{D2B8FAFB-35C2-48B2-9BEC-1ACC7A47EE6A}"/>
              </a:ext>
            </a:extLst>
          </p:cNvPr>
          <p:cNvGrpSpPr/>
          <p:nvPr/>
        </p:nvGrpSpPr>
        <p:grpSpPr>
          <a:xfrm>
            <a:off x="35096" y="15877"/>
            <a:ext cx="9061320" cy="787477"/>
            <a:chOff x="35096" y="15875"/>
            <a:chExt cx="9061320" cy="787477"/>
          </a:xfrm>
        </p:grpSpPr>
        <p:sp>
          <p:nvSpPr>
            <p:cNvPr id="76" name="AutoShape 6" descr="Resultado de imagem para 3º Simpósio Internacional de Vitaminas e Tecnologias - ISVIT”">
              <a:extLst>
                <a:ext uri="{FF2B5EF4-FFF2-40B4-BE49-F238E27FC236}">
                  <a16:creationId xmlns:a16="http://schemas.microsoft.com/office/drawing/2014/main" xmlns="" id="{4CECCB35-3818-4CA8-87AF-7DAFD68E543E}"/>
                </a:ext>
              </a:extLst>
            </p:cNvPr>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grpSp>
          <p:nvGrpSpPr>
            <p:cNvPr id="79" name="Agrupar 78">
              <a:extLst>
                <a:ext uri="{FF2B5EF4-FFF2-40B4-BE49-F238E27FC236}">
                  <a16:creationId xmlns:a16="http://schemas.microsoft.com/office/drawing/2014/main" xmlns="" id="{CF8D927F-4CF9-4620-8B9E-A308C5F02877}"/>
                </a:ext>
              </a:extLst>
            </p:cNvPr>
            <p:cNvGrpSpPr/>
            <p:nvPr/>
          </p:nvGrpSpPr>
          <p:grpSpPr>
            <a:xfrm>
              <a:off x="35096" y="39511"/>
              <a:ext cx="9061320" cy="763841"/>
              <a:chOff x="132255" y="5224087"/>
              <a:chExt cx="9061320" cy="763841"/>
            </a:xfrm>
          </p:grpSpPr>
          <p:pic>
            <p:nvPicPr>
              <p:cNvPr id="80" name="Imagem 79" descr="logo-esalq.gif">
                <a:extLst>
                  <a:ext uri="{FF2B5EF4-FFF2-40B4-BE49-F238E27FC236}">
                    <a16:creationId xmlns:a16="http://schemas.microsoft.com/office/drawing/2014/main" xmlns="" id="{E7F4694C-DAB5-485F-8DB3-82D9369ABCEB}"/>
                  </a:ext>
                </a:extLst>
              </p:cNvPr>
              <p:cNvPicPr>
                <a:picLocks noChangeAspect="1"/>
              </p:cNvPicPr>
              <p:nvPr/>
            </p:nvPicPr>
            <p:blipFill>
              <a:blip r:embed="rId3" cstate="print"/>
              <a:stretch>
                <a:fillRect/>
              </a:stretch>
            </p:blipFill>
            <p:spPr>
              <a:xfrm>
                <a:off x="132255" y="5224087"/>
                <a:ext cx="525141" cy="7638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1" name="Picture 2" descr="C:\Users\Joao Daniel\Downloads\QCF_USA.jpg">
                <a:extLst>
                  <a:ext uri="{FF2B5EF4-FFF2-40B4-BE49-F238E27FC236}">
                    <a16:creationId xmlns:a16="http://schemas.microsoft.com/office/drawing/2014/main" xmlns="" id="{07A889FA-B6D1-425C-BCB5-C3C921C20A5C}"/>
                  </a:ext>
                </a:extLst>
              </p:cNvPr>
              <p:cNvPicPr>
                <a:picLocks noChangeAspect="1" noChangeArrowheads="1"/>
              </p:cNvPicPr>
              <p:nvPr/>
            </p:nvPicPr>
            <p:blipFill>
              <a:blip r:embed="rId4" cstate="print"/>
              <a:srcRect/>
              <a:stretch>
                <a:fillRect/>
              </a:stretch>
            </p:blipFill>
            <p:spPr bwMode="auto">
              <a:xfrm>
                <a:off x="8478723" y="5246686"/>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sp>
        <p:nvSpPr>
          <p:cNvPr id="77" name="Retângulo 76"/>
          <p:cNvSpPr/>
          <p:nvPr/>
        </p:nvSpPr>
        <p:spPr>
          <a:xfrm>
            <a:off x="5864576" y="6168806"/>
            <a:ext cx="1923988" cy="369332"/>
          </a:xfrm>
          <a:prstGeom prst="rect">
            <a:avLst/>
          </a:prstGeom>
        </p:spPr>
        <p:txBody>
          <a:bodyPr wrap="none">
            <a:spAutoFit/>
          </a:bodyPr>
          <a:lstStyle/>
          <a:p>
            <a:r>
              <a:rPr lang="en-US" dirty="0" err="1" smtClean="0">
                <a:solidFill>
                  <a:prstClr val="black"/>
                </a:solidFill>
              </a:rPr>
              <a:t>Junges</a:t>
            </a:r>
            <a:r>
              <a:rPr lang="en-US" dirty="0" smtClean="0">
                <a:solidFill>
                  <a:prstClr val="black"/>
                </a:solidFill>
              </a:rPr>
              <a:t> et al, 2015)</a:t>
            </a:r>
            <a:endParaRPr lang="pt-BR" dirty="0">
              <a:solidFill>
                <a:prstClr val="black"/>
              </a:solidFill>
            </a:endParaRPr>
          </a:p>
        </p:txBody>
      </p:sp>
    </p:spTree>
    <p:extLst>
      <p:ext uri="{BB962C8B-B14F-4D97-AF65-F5344CB8AC3E}">
        <p14:creationId xmlns:p14="http://schemas.microsoft.com/office/powerpoint/2010/main" val="7726211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logo-esalq.gif"/>
          <p:cNvPicPr>
            <a:picLocks noChangeAspect="1"/>
          </p:cNvPicPr>
          <p:nvPr/>
        </p:nvPicPr>
        <p:blipFill>
          <a:blip r:embed="rId2" cstate="print"/>
          <a:stretch>
            <a:fillRect/>
          </a:stretch>
        </p:blipFill>
        <p:spPr>
          <a:xfrm>
            <a:off x="8579069" y="74346"/>
            <a:ext cx="470471" cy="6272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ítulo 1"/>
          <p:cNvSpPr>
            <a:spLocks noGrp="1"/>
          </p:cNvSpPr>
          <p:nvPr>
            <p:ph type="title"/>
          </p:nvPr>
        </p:nvSpPr>
        <p:spPr>
          <a:xfrm>
            <a:off x="344717" y="-18256"/>
            <a:ext cx="8579296" cy="1503040"/>
          </a:xfrm>
        </p:spPr>
        <p:txBody>
          <a:bodyPr>
            <a:noAutofit/>
          </a:bodyPr>
          <a:lstStyle/>
          <a:p>
            <a:pPr>
              <a:lnSpc>
                <a:spcPct val="150000"/>
              </a:lnSpc>
              <a:spcAft>
                <a:spcPts val="1200"/>
              </a:spcAft>
            </a:pPr>
            <a:r>
              <a:rPr lang="en-US" sz="2800" b="1" dirty="0" smtClean="0">
                <a:latin typeface="Arial" panose="020B0604020202020204" pitchFamily="34" charset="0"/>
                <a:cs typeface="Arial" panose="020B0604020202020204" pitchFamily="34" charset="0"/>
              </a:rPr>
              <a:t> A </a:t>
            </a:r>
            <a:r>
              <a:rPr lang="en-US" sz="2800" b="1" dirty="0" err="1" smtClean="0">
                <a:latin typeface="Arial" panose="020B0604020202020204" pitchFamily="34" charset="0"/>
                <a:cs typeface="Arial" panose="020B0604020202020204" pitchFamily="34" charset="0"/>
              </a:rPr>
              <a:t>emissão</a:t>
            </a:r>
            <a:r>
              <a:rPr lang="en-US" sz="2800" b="1" dirty="0" smtClean="0">
                <a:latin typeface="Arial" panose="020B0604020202020204" pitchFamily="34" charset="0"/>
                <a:cs typeface="Arial" panose="020B0604020202020204" pitchFamily="34" charset="0"/>
              </a:rPr>
              <a:t> de VOC via </a:t>
            </a:r>
            <a:r>
              <a:rPr lang="en-US" sz="2800" b="1" dirty="0" err="1" smtClean="0">
                <a:latin typeface="Arial" panose="020B0604020202020204" pitchFamily="34" charset="0"/>
                <a:cs typeface="Arial" panose="020B0604020202020204" pitchFamily="34" charset="0"/>
              </a:rPr>
              <a:t>silagens</a:t>
            </a:r>
            <a:endParaRPr lang="pt-BR" sz="3600" b="1" dirty="0">
              <a:latin typeface="Arial" panose="020B0604020202020204" pitchFamily="34" charset="0"/>
              <a:cs typeface="Arial" panose="020B0604020202020204" pitchFamily="34" charset="0"/>
            </a:endParaRPr>
          </a:p>
        </p:txBody>
      </p:sp>
      <p:sp>
        <p:nvSpPr>
          <p:cNvPr id="6" name="Espaço Reservado para Conteúdo 4"/>
          <p:cNvSpPr>
            <a:spLocks noGrp="1"/>
          </p:cNvSpPr>
          <p:nvPr>
            <p:ph idx="1"/>
          </p:nvPr>
        </p:nvSpPr>
        <p:spPr>
          <a:xfrm>
            <a:off x="147981" y="1844828"/>
            <a:ext cx="9217024" cy="4281341"/>
          </a:xfrm>
        </p:spPr>
        <p:txBody>
          <a:bodyPr>
            <a:normAutofit/>
          </a:bodyPr>
          <a:lstStyle/>
          <a:p>
            <a:pPr marL="0" indent="-360000">
              <a:spcBef>
                <a:spcPts val="0"/>
              </a:spcBef>
              <a:spcAft>
                <a:spcPts val="3000"/>
              </a:spcAft>
            </a:pPr>
            <a:r>
              <a:rPr lang="en-US" sz="2800" dirty="0" smtClean="0">
                <a:latin typeface="Arial" panose="020B0604020202020204" pitchFamily="34" charset="0"/>
                <a:cs typeface="Arial" panose="020B0604020202020204" pitchFamily="34" charset="0"/>
              </a:rPr>
              <a:t>&gt; 700 </a:t>
            </a:r>
            <a:r>
              <a:rPr lang="en-US" sz="2800" dirty="0" err="1" smtClean="0">
                <a:latin typeface="Arial" panose="020B0604020202020204" pitchFamily="34" charset="0"/>
                <a:cs typeface="Arial" panose="020B0604020202020204" pitchFamily="34" charset="0"/>
              </a:rPr>
              <a:t>compostos</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orgânicos</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voláteis</a:t>
            </a:r>
            <a:r>
              <a:rPr lang="en-US" sz="2800" dirty="0" smtClean="0">
                <a:latin typeface="Arial" panose="020B0604020202020204" pitchFamily="34" charset="0"/>
                <a:cs typeface="Arial" panose="020B0604020202020204" pitchFamily="34" charset="0"/>
              </a:rPr>
              <a:t> (VOC)</a:t>
            </a:r>
          </a:p>
          <a:p>
            <a:pPr marL="0" indent="-360000">
              <a:spcBef>
                <a:spcPts val="0"/>
              </a:spcBef>
              <a:spcAft>
                <a:spcPts val="3000"/>
              </a:spcAft>
            </a:pPr>
            <a:r>
              <a:rPr lang="en-US" sz="2800" dirty="0" smtClean="0">
                <a:latin typeface="Arial" panose="020B0604020202020204" pitchFamily="34" charset="0"/>
                <a:cs typeface="Arial" panose="020B0604020202020204" pitchFamily="34" charset="0"/>
              </a:rPr>
              <a:t>VOC </a:t>
            </a:r>
            <a:r>
              <a:rPr lang="en-US" sz="2800" dirty="0" err="1" smtClean="0">
                <a:latin typeface="Arial" panose="020B0604020202020204" pitchFamily="34" charset="0"/>
                <a:cs typeface="Arial" panose="020B0604020202020204" pitchFamily="34" charset="0"/>
              </a:rPr>
              <a:t>são</a:t>
            </a:r>
            <a:r>
              <a:rPr lang="en-US" sz="2800" dirty="0" smtClean="0">
                <a:latin typeface="Arial" panose="020B0604020202020204" pitchFamily="34" charset="0"/>
                <a:cs typeface="Arial" panose="020B0604020202020204" pitchFamily="34" charset="0"/>
              </a:rPr>
              <a:t> gases/</a:t>
            </a:r>
            <a:r>
              <a:rPr lang="en-US" sz="2800" dirty="0" err="1" smtClean="0">
                <a:latin typeface="Arial" panose="020B0604020202020204" pitchFamily="34" charset="0"/>
                <a:cs typeface="Arial" panose="020B0604020202020204" pitchFamily="34" charset="0"/>
              </a:rPr>
              <a:t>vapores</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reativos</a:t>
            </a:r>
            <a:endParaRPr lang="en-US" sz="2800" dirty="0" smtClean="0">
              <a:latin typeface="Arial" panose="020B0604020202020204" pitchFamily="34" charset="0"/>
              <a:cs typeface="Arial" panose="020B0604020202020204" pitchFamily="34" charset="0"/>
            </a:endParaRPr>
          </a:p>
          <a:p>
            <a:pPr marL="361950" indent="-361950">
              <a:spcBef>
                <a:spcPts val="0"/>
              </a:spcBef>
              <a:spcAft>
                <a:spcPts val="3000"/>
              </a:spcAft>
            </a:pPr>
            <a:r>
              <a:rPr lang="en-US" sz="2800" dirty="0" smtClean="0">
                <a:latin typeface="Arial" panose="020B0604020202020204" pitchFamily="34" charset="0"/>
                <a:cs typeface="Arial" panose="020B0604020202020204" pitchFamily="34" charset="0"/>
              </a:rPr>
              <a:t>VOC: </a:t>
            </a:r>
            <a:r>
              <a:rPr lang="en-US" sz="2800" dirty="0" err="1" smtClean="0">
                <a:latin typeface="Arial" panose="020B0604020202020204" pitchFamily="34" charset="0"/>
                <a:cs typeface="Arial" panose="020B0604020202020204" pitchFamily="34" charset="0"/>
              </a:rPr>
              <a:t>ácidos</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álcoois</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ésteres</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cetonas</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aldeídos</a:t>
            </a:r>
            <a:r>
              <a:rPr lang="en-US" sz="2800" dirty="0" smtClean="0">
                <a:latin typeface="Arial" panose="020B0604020202020204" pitchFamily="34" charset="0"/>
                <a:cs typeface="Arial" panose="020B0604020202020204" pitchFamily="34" charset="0"/>
              </a:rPr>
              <a:t>, etc.</a:t>
            </a:r>
          </a:p>
          <a:p>
            <a:pPr marL="0" indent="0" algn="ctr">
              <a:spcBef>
                <a:spcPts val="0"/>
              </a:spcBef>
              <a:spcAft>
                <a:spcPts val="3000"/>
              </a:spcAft>
              <a:buNone/>
            </a:pPr>
            <a:r>
              <a:rPr lang="en-US" sz="2800" dirty="0" smtClean="0">
                <a:latin typeface="Arial" panose="020B0604020202020204" pitchFamily="34" charset="0"/>
                <a:cs typeface="Arial" panose="020B0604020202020204" pitchFamily="34" charset="0"/>
              </a:rPr>
              <a:t>VOC  +  NOx  ↔  </a:t>
            </a:r>
            <a:r>
              <a:rPr lang="en-US" dirty="0" err="1" smtClean="0">
                <a:latin typeface="Arial" panose="020B0604020202020204" pitchFamily="34" charset="0"/>
                <a:cs typeface="Arial" panose="020B0604020202020204" pitchFamily="34" charset="0"/>
              </a:rPr>
              <a:t>O</a:t>
            </a:r>
            <a:r>
              <a:rPr lang="en-US" sz="2800" b="1" dirty="0" err="1" smtClean="0">
                <a:latin typeface="Arial" panose="020B0604020202020204" pitchFamily="34" charset="0"/>
                <a:cs typeface="Arial" panose="020B0604020202020204" pitchFamily="34" charset="0"/>
              </a:rPr>
              <a:t>zônio</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troposférico</a:t>
            </a:r>
            <a:endParaRPr lang="en-US" sz="2800" dirty="0" smtClean="0">
              <a:latin typeface="Arial" panose="020B0604020202020204" pitchFamily="34" charset="0"/>
              <a:cs typeface="Arial" panose="020B0604020202020204" pitchFamily="34" charset="0"/>
            </a:endParaRPr>
          </a:p>
        </p:txBody>
      </p:sp>
      <p:sp>
        <p:nvSpPr>
          <p:cNvPr id="7" name="CaixaDeTexto 6"/>
          <p:cNvSpPr txBox="1"/>
          <p:nvPr/>
        </p:nvSpPr>
        <p:spPr>
          <a:xfrm>
            <a:off x="4092655" y="5042500"/>
            <a:ext cx="4674350" cy="1338828"/>
          </a:xfrm>
          <a:prstGeom prst="rect">
            <a:avLst/>
          </a:prstGeom>
          <a:noFill/>
        </p:spPr>
        <p:txBody>
          <a:bodyPr wrap="square" rtlCol="0">
            <a:spAutoFit/>
          </a:bodyPr>
          <a:lstStyle/>
          <a:p>
            <a:pPr marL="285750" indent="-285750">
              <a:lnSpc>
                <a:spcPct val="150000"/>
              </a:lnSpc>
              <a:buFontTx/>
              <a:buChar char="-"/>
            </a:pPr>
            <a:r>
              <a:rPr lang="en-US" dirty="0" err="1" smtClean="0">
                <a:solidFill>
                  <a:prstClr val="black"/>
                </a:solidFill>
                <a:latin typeface="Arial" panose="020B0604020202020204" pitchFamily="34" charset="0"/>
                <a:cs typeface="Arial" panose="020B0604020202020204" pitchFamily="34" charset="0"/>
              </a:rPr>
              <a:t>Poluente</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qualidade</a:t>
            </a:r>
            <a:r>
              <a:rPr lang="en-US" dirty="0" smtClean="0">
                <a:solidFill>
                  <a:prstClr val="black"/>
                </a:solidFill>
                <a:latin typeface="Arial" panose="020B0604020202020204" pitchFamily="34" charset="0"/>
                <a:cs typeface="Arial" panose="020B0604020202020204" pitchFamily="34" charset="0"/>
              </a:rPr>
              <a:t> do </a:t>
            </a:r>
            <a:r>
              <a:rPr lang="en-US" dirty="0" err="1" smtClean="0">
                <a:solidFill>
                  <a:prstClr val="black"/>
                </a:solidFill>
                <a:latin typeface="Arial" panose="020B0604020202020204" pitchFamily="34" charset="0"/>
                <a:cs typeface="Arial" panose="020B0604020202020204" pitchFamily="34" charset="0"/>
              </a:rPr>
              <a:t>ar</a:t>
            </a:r>
            <a:r>
              <a:rPr lang="en-US" dirty="0" smtClean="0">
                <a:solidFill>
                  <a:prstClr val="black"/>
                </a:solidFill>
                <a:latin typeface="Arial" panose="020B0604020202020204" pitchFamily="34" charset="0"/>
                <a:cs typeface="Arial" panose="020B0604020202020204" pitchFamily="34" charset="0"/>
              </a:rPr>
              <a:t>)</a:t>
            </a:r>
          </a:p>
          <a:p>
            <a:pPr marL="285750" indent="-285750">
              <a:lnSpc>
                <a:spcPct val="150000"/>
              </a:lnSpc>
              <a:buFontTx/>
              <a:buChar char="-"/>
            </a:pPr>
            <a:r>
              <a:rPr lang="en-US" dirty="0" err="1" smtClean="0">
                <a:solidFill>
                  <a:prstClr val="black"/>
                </a:solidFill>
                <a:latin typeface="Arial" panose="020B0604020202020204" pitchFamily="34" charset="0"/>
                <a:cs typeface="Arial" panose="020B0604020202020204" pitchFamily="34" charset="0"/>
              </a:rPr>
              <a:t>Risco</a:t>
            </a:r>
            <a:r>
              <a:rPr lang="en-US" dirty="0" smtClean="0">
                <a:solidFill>
                  <a:prstClr val="black"/>
                </a:solidFill>
                <a:latin typeface="Arial" panose="020B0604020202020204" pitchFamily="34" charset="0"/>
                <a:cs typeface="Arial" panose="020B0604020202020204" pitchFamily="34" charset="0"/>
              </a:rPr>
              <a:t> à </a:t>
            </a:r>
            <a:r>
              <a:rPr lang="en-US" dirty="0" err="1" smtClean="0">
                <a:solidFill>
                  <a:prstClr val="black"/>
                </a:solidFill>
                <a:latin typeface="Arial" panose="020B0604020202020204" pitchFamily="34" charset="0"/>
                <a:cs typeface="Arial" panose="020B0604020202020204" pitchFamily="34" charset="0"/>
              </a:rPr>
              <a:t>saúde</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doenças</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respiratórias</a:t>
            </a:r>
            <a:r>
              <a:rPr lang="en-US" dirty="0" smtClean="0">
                <a:solidFill>
                  <a:prstClr val="black"/>
                </a:solidFill>
                <a:latin typeface="Arial" panose="020B0604020202020204" pitchFamily="34" charset="0"/>
                <a:cs typeface="Arial" panose="020B0604020202020204" pitchFamily="34" charset="0"/>
              </a:rPr>
              <a:t>)</a:t>
            </a:r>
            <a:endParaRPr lang="en-US" dirty="0">
              <a:solidFill>
                <a:prstClr val="black"/>
              </a:solidFill>
              <a:latin typeface="Arial" panose="020B0604020202020204" pitchFamily="34" charset="0"/>
              <a:cs typeface="Arial" panose="020B0604020202020204" pitchFamily="34" charset="0"/>
            </a:endParaRPr>
          </a:p>
          <a:p>
            <a:pPr marL="285750" indent="-285750">
              <a:lnSpc>
                <a:spcPct val="150000"/>
              </a:lnSpc>
              <a:buFontTx/>
              <a:buChar char="-"/>
            </a:pPr>
            <a:r>
              <a:rPr lang="en-US" dirty="0" err="1" smtClean="0">
                <a:solidFill>
                  <a:prstClr val="black"/>
                </a:solidFill>
                <a:latin typeface="Arial" panose="020B0604020202020204" pitchFamily="34" charset="0"/>
                <a:cs typeface="Arial" panose="020B0604020202020204" pitchFamily="34" charset="0"/>
              </a:rPr>
              <a:t>Efeito</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estufa</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troposfera</a:t>
            </a:r>
            <a:r>
              <a:rPr lang="en-US" dirty="0" smtClean="0">
                <a:solidFill>
                  <a:prstClr val="black"/>
                </a:solidFill>
                <a:latin typeface="Arial" panose="020B0604020202020204" pitchFamily="34" charset="0"/>
                <a:cs typeface="Arial" panose="020B0604020202020204" pitchFamily="34" charset="0"/>
              </a:rPr>
              <a:t>)</a:t>
            </a:r>
            <a:endParaRPr lang="pt-BR" dirty="0">
              <a:solidFill>
                <a:prstClr val="black"/>
              </a:solidFill>
              <a:latin typeface="Arial" panose="020B0604020202020204" pitchFamily="34" charset="0"/>
              <a:cs typeface="Arial" panose="020B0604020202020204" pitchFamily="34" charset="0"/>
            </a:endParaRPr>
          </a:p>
        </p:txBody>
      </p:sp>
      <p:pic>
        <p:nvPicPr>
          <p:cNvPr id="17410" name="Picture 2" descr="C:\Users\CLIENTE\Desktop\smo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248" y="5013176"/>
            <a:ext cx="2895600" cy="15811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81669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solidFill>
                <a:prstClr val="black"/>
              </a:solidFill>
            </a:endParaRPr>
          </a:p>
        </p:txBody>
      </p:sp>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36" y="809469"/>
            <a:ext cx="5755512" cy="405969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CLIENTE\Pictures\Fluxo VOC silos\2012-06-19 10.58.2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7816"/>
          <a:stretch/>
        </p:blipFill>
        <p:spPr bwMode="auto">
          <a:xfrm>
            <a:off x="5377598" y="4267200"/>
            <a:ext cx="3766401" cy="26040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Imagem 6" descr="logo-esalq.gif"/>
          <p:cNvPicPr>
            <a:picLocks noChangeAspect="1"/>
          </p:cNvPicPr>
          <p:nvPr/>
        </p:nvPicPr>
        <p:blipFill>
          <a:blip r:embed="rId4" cstate="print"/>
          <a:stretch>
            <a:fillRect/>
          </a:stretch>
        </p:blipFill>
        <p:spPr>
          <a:xfrm>
            <a:off x="8610600" y="137410"/>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angle 2"/>
          <p:cNvSpPr>
            <a:spLocks noChangeArrowheads="1"/>
          </p:cNvSpPr>
          <p:nvPr/>
        </p:nvSpPr>
        <p:spPr bwMode="auto">
          <a:xfrm>
            <a:off x="234288" y="138501"/>
            <a:ext cx="814771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n-US" altLang="pt-BR" sz="2600" b="1" dirty="0" err="1" smtClean="0">
                <a:solidFill>
                  <a:prstClr val="black"/>
                </a:solidFill>
                <a:latin typeface="Arial" panose="020B0604020202020204" pitchFamily="34" charset="0"/>
                <a:ea typeface="Calibri" pitchFamily="34" charset="0"/>
                <a:cs typeface="Arial" panose="020B0604020202020204" pitchFamily="34" charset="0"/>
              </a:rPr>
              <a:t>Emissões</a:t>
            </a:r>
            <a:r>
              <a:rPr lang="en-US" altLang="pt-BR" sz="2600" b="1" dirty="0" smtClean="0">
                <a:solidFill>
                  <a:prstClr val="black"/>
                </a:solidFill>
                <a:latin typeface="Arial" panose="020B0604020202020204" pitchFamily="34" charset="0"/>
                <a:ea typeface="Calibri" pitchFamily="34" charset="0"/>
                <a:cs typeface="Arial" panose="020B0604020202020204" pitchFamily="34" charset="0"/>
              </a:rPr>
              <a:t> de VOC em </a:t>
            </a:r>
            <a:r>
              <a:rPr lang="en-US" altLang="pt-BR" sz="2600" b="1" dirty="0" err="1" smtClean="0">
                <a:solidFill>
                  <a:prstClr val="black"/>
                </a:solidFill>
                <a:latin typeface="Arial" panose="020B0604020202020204" pitchFamily="34" charset="0"/>
                <a:ea typeface="Calibri" pitchFamily="34" charset="0"/>
                <a:cs typeface="Arial" panose="020B0604020202020204" pitchFamily="34" charset="0"/>
              </a:rPr>
              <a:t>silagens</a:t>
            </a:r>
            <a:r>
              <a:rPr lang="en-US" altLang="pt-BR" sz="2600" b="1" dirty="0" smtClean="0">
                <a:solidFill>
                  <a:prstClr val="black"/>
                </a:solidFill>
                <a:latin typeface="Arial" panose="020B0604020202020204" pitchFamily="34" charset="0"/>
                <a:ea typeface="Calibri" pitchFamily="34" charset="0"/>
                <a:cs typeface="Arial" panose="020B0604020202020204" pitchFamily="34" charset="0"/>
              </a:rPr>
              <a:t> de </a:t>
            </a:r>
            <a:r>
              <a:rPr lang="en-US" altLang="pt-BR" sz="2600" b="1" dirty="0" err="1" smtClean="0">
                <a:solidFill>
                  <a:prstClr val="black"/>
                </a:solidFill>
                <a:latin typeface="Arial" panose="020B0604020202020204" pitchFamily="34" charset="0"/>
                <a:ea typeface="Calibri" pitchFamily="34" charset="0"/>
                <a:cs typeface="Arial" panose="020B0604020202020204" pitchFamily="34" charset="0"/>
              </a:rPr>
              <a:t>cana</a:t>
            </a:r>
            <a:r>
              <a:rPr lang="en-US" altLang="pt-BR" sz="2600" b="1" dirty="0" smtClean="0">
                <a:solidFill>
                  <a:prstClr val="black"/>
                </a:solidFill>
                <a:latin typeface="Arial" panose="020B0604020202020204" pitchFamily="34" charset="0"/>
                <a:ea typeface="Calibri" pitchFamily="34" charset="0"/>
                <a:cs typeface="Arial" panose="020B0604020202020204" pitchFamily="34" charset="0"/>
              </a:rPr>
              <a:t>-de-</a:t>
            </a:r>
            <a:r>
              <a:rPr lang="en-US" altLang="pt-BR" sz="2600" b="1" dirty="0" err="1" smtClean="0">
                <a:solidFill>
                  <a:prstClr val="black"/>
                </a:solidFill>
                <a:latin typeface="Arial" panose="020B0604020202020204" pitchFamily="34" charset="0"/>
                <a:ea typeface="Calibri" pitchFamily="34" charset="0"/>
                <a:cs typeface="Arial" panose="020B0604020202020204" pitchFamily="34" charset="0"/>
              </a:rPr>
              <a:t>açúcar</a:t>
            </a:r>
            <a:endParaRPr lang="en-US" altLang="pt-BR" sz="2600" b="1" dirty="0" smtClean="0">
              <a:solidFill>
                <a:prstClr val="black"/>
              </a:solidFill>
              <a:latin typeface="Arial" panose="020B0604020202020204" pitchFamily="34" charset="0"/>
              <a:cs typeface="Arial" panose="020B0604020202020204" pitchFamily="34" charset="0"/>
            </a:endParaRPr>
          </a:p>
        </p:txBody>
      </p:sp>
      <p:sp>
        <p:nvSpPr>
          <p:cNvPr id="9" name="Retângulo 8"/>
          <p:cNvSpPr/>
          <p:nvPr/>
        </p:nvSpPr>
        <p:spPr>
          <a:xfrm>
            <a:off x="179512" y="6402814"/>
            <a:ext cx="3600400" cy="338554"/>
          </a:xfrm>
          <a:prstGeom prst="rect">
            <a:avLst/>
          </a:prstGeom>
        </p:spPr>
        <p:txBody>
          <a:bodyPr wrap="square">
            <a:spAutoFit/>
          </a:bodyPr>
          <a:lstStyle/>
          <a:p>
            <a:pPr algn="ctr"/>
            <a:r>
              <a:rPr lang="en-US" sz="1600" dirty="0" smtClean="0">
                <a:solidFill>
                  <a:prstClr val="black"/>
                </a:solidFill>
                <a:latin typeface="Arial" panose="020B0604020202020204" pitchFamily="34" charset="0"/>
                <a:cs typeface="Arial" panose="020B0604020202020204" pitchFamily="34" charset="0"/>
              </a:rPr>
              <a:t>Fonte: Daniel  et al. (2015)</a:t>
            </a:r>
            <a:endParaRPr lang="en-US" sz="16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720916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CLIENTE\Pictures\FOTOS QCF\Emissões VOC\DSC068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0"/>
            <a:ext cx="51435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etângulo 5"/>
          <p:cNvSpPr/>
          <p:nvPr/>
        </p:nvSpPr>
        <p:spPr>
          <a:xfrm>
            <a:off x="6444208" y="6165308"/>
            <a:ext cx="2699792" cy="338554"/>
          </a:xfrm>
          <a:prstGeom prst="rect">
            <a:avLst/>
          </a:prstGeom>
        </p:spPr>
        <p:txBody>
          <a:bodyPr wrap="square">
            <a:spAutoFit/>
          </a:bodyPr>
          <a:lstStyle/>
          <a:p>
            <a:pPr algn="ctr"/>
            <a:r>
              <a:rPr lang="en-US" sz="1600" dirty="0" smtClean="0">
                <a:solidFill>
                  <a:prstClr val="black"/>
                </a:solidFill>
                <a:latin typeface="Arial" panose="020B0604020202020204" pitchFamily="34" charset="0"/>
                <a:cs typeface="Arial" panose="020B0604020202020204" pitchFamily="34" charset="0"/>
              </a:rPr>
              <a:t>Fonte: Daniel  et al. (2018)</a:t>
            </a:r>
            <a:endParaRPr lang="en-US" sz="1600" dirty="0">
              <a:solidFill>
                <a:prstClr val="black"/>
              </a:solidFill>
              <a:latin typeface="Arial" panose="020B0604020202020204" pitchFamily="34" charset="0"/>
              <a:cs typeface="Arial" panose="020B0604020202020204" pitchFamily="34" charset="0"/>
            </a:endParaRPr>
          </a:p>
        </p:txBody>
      </p:sp>
      <p:pic>
        <p:nvPicPr>
          <p:cNvPr id="4" name="Imagem 3"/>
          <p:cNvPicPr>
            <a:picLocks noChangeAspect="1"/>
          </p:cNvPicPr>
          <p:nvPr/>
        </p:nvPicPr>
        <p:blipFill>
          <a:blip r:embed="rId3"/>
          <a:stretch>
            <a:fillRect/>
          </a:stretch>
        </p:blipFill>
        <p:spPr>
          <a:xfrm>
            <a:off x="8662862" y="0"/>
            <a:ext cx="506012" cy="835224"/>
          </a:xfrm>
          <a:prstGeom prst="rect">
            <a:avLst/>
          </a:prstGeom>
        </p:spPr>
      </p:pic>
    </p:spTree>
    <p:extLst>
      <p:ext uri="{BB962C8B-B14F-4D97-AF65-F5344CB8AC3E}">
        <p14:creationId xmlns:p14="http://schemas.microsoft.com/office/powerpoint/2010/main" val="35339985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1520" y="202630"/>
            <a:ext cx="8229600" cy="922114"/>
          </a:xfrm>
        </p:spPr>
        <p:txBody>
          <a:bodyPr>
            <a:noAutofit/>
          </a:bodyPr>
          <a:lstStyle/>
          <a:p>
            <a:pPr>
              <a:spcAft>
                <a:spcPts val="600"/>
              </a:spcAft>
            </a:pPr>
            <a:r>
              <a:rPr lang="en-US" sz="3200" b="1" dirty="0" err="1" smtClean="0">
                <a:latin typeface="Arial" panose="020B0604020202020204" pitchFamily="34" charset="0"/>
                <a:cs typeface="Arial" panose="020B0604020202020204" pitchFamily="34" charset="0"/>
              </a:rPr>
              <a:t>Fermentação</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alcoólica</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gera</a:t>
            </a:r>
            <a:r>
              <a:rPr lang="en-US" sz="3200" b="1" dirty="0" smtClean="0">
                <a:latin typeface="Arial" panose="020B0604020202020204" pitchFamily="34" charset="0"/>
                <a:cs typeface="Arial" panose="020B0604020202020204" pitchFamily="34" charset="0"/>
              </a:rPr>
              <a:t> </a:t>
            </a:r>
            <a:br>
              <a:rPr lang="en-US" sz="3200" b="1" dirty="0" smtClean="0">
                <a:latin typeface="Arial" panose="020B0604020202020204" pitchFamily="34" charset="0"/>
                <a:cs typeface="Arial" panose="020B0604020202020204" pitchFamily="34" charset="0"/>
              </a:rPr>
            </a:br>
            <a:r>
              <a:rPr lang="en-US" sz="3200" b="1" dirty="0" err="1" smtClean="0">
                <a:latin typeface="Arial" panose="020B0604020202020204" pitchFamily="34" charset="0"/>
                <a:cs typeface="Arial" panose="020B0604020202020204" pitchFamily="34" charset="0"/>
              </a:rPr>
              <a:t>perdas</a:t>
            </a:r>
            <a:r>
              <a:rPr lang="en-US" sz="3200" b="1" dirty="0" smtClean="0">
                <a:latin typeface="Arial" panose="020B0604020202020204" pitchFamily="34" charset="0"/>
                <a:cs typeface="Arial" panose="020B0604020202020204" pitchFamily="34" charset="0"/>
              </a:rPr>
              <a:t> de MS e </a:t>
            </a:r>
            <a:r>
              <a:rPr lang="en-US" sz="3200" b="1" dirty="0" err="1" smtClean="0">
                <a:latin typeface="Arial" panose="020B0604020202020204" pitchFamily="34" charset="0"/>
                <a:cs typeface="Arial" panose="020B0604020202020204" pitchFamily="34" charset="0"/>
              </a:rPr>
              <a:t>energia</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líquida</a:t>
            </a:r>
            <a:r>
              <a:rPr lang="en-US" sz="3200" b="1" dirty="0" smtClean="0">
                <a:latin typeface="Arial" panose="020B0604020202020204" pitchFamily="34" charset="0"/>
                <a:cs typeface="Arial" panose="020B0604020202020204" pitchFamily="34" charset="0"/>
              </a:rPr>
              <a:t> (EL)</a:t>
            </a:r>
            <a:endParaRPr lang="pt-BR" sz="3200" b="1" dirty="0">
              <a:latin typeface="Arial" panose="020B0604020202020204" pitchFamily="34" charset="0"/>
              <a:cs typeface="Arial" panose="020B0604020202020204" pitchFamily="34" charset="0"/>
            </a:endParaRPr>
          </a:p>
        </p:txBody>
      </p:sp>
      <p:graphicFrame>
        <p:nvGraphicFramePr>
          <p:cNvPr id="4" name="Tabela 3"/>
          <p:cNvGraphicFramePr>
            <a:graphicFrameLocks noGrp="1"/>
          </p:cNvGraphicFramePr>
          <p:nvPr>
            <p:extLst/>
          </p:nvPr>
        </p:nvGraphicFramePr>
        <p:xfrm>
          <a:off x="217925" y="1772820"/>
          <a:ext cx="8841171" cy="4032447"/>
        </p:xfrm>
        <a:graphic>
          <a:graphicData uri="http://schemas.openxmlformats.org/drawingml/2006/table">
            <a:tbl>
              <a:tblPr/>
              <a:tblGrid>
                <a:gridCol w="1788160">
                  <a:extLst>
                    <a:ext uri="{9D8B030D-6E8A-4147-A177-3AD203B41FA5}">
                      <a16:colId xmlns:a16="http://schemas.microsoft.com/office/drawing/2014/main" xmlns="" val="20000"/>
                    </a:ext>
                  </a:extLst>
                </a:gridCol>
                <a:gridCol w="1667510">
                  <a:extLst>
                    <a:ext uri="{9D8B030D-6E8A-4147-A177-3AD203B41FA5}">
                      <a16:colId xmlns:a16="http://schemas.microsoft.com/office/drawing/2014/main" xmlns="" val="20001"/>
                    </a:ext>
                  </a:extLst>
                </a:gridCol>
                <a:gridCol w="1769596">
                  <a:extLst>
                    <a:ext uri="{9D8B030D-6E8A-4147-A177-3AD203B41FA5}">
                      <a16:colId xmlns:a16="http://schemas.microsoft.com/office/drawing/2014/main" xmlns="" val="20002"/>
                    </a:ext>
                  </a:extLst>
                </a:gridCol>
                <a:gridCol w="1769596">
                  <a:extLst>
                    <a:ext uri="{9D8B030D-6E8A-4147-A177-3AD203B41FA5}">
                      <a16:colId xmlns:a16="http://schemas.microsoft.com/office/drawing/2014/main" xmlns="" val="20003"/>
                    </a:ext>
                  </a:extLst>
                </a:gridCol>
                <a:gridCol w="1846309">
                  <a:extLst>
                    <a:ext uri="{9D8B030D-6E8A-4147-A177-3AD203B41FA5}">
                      <a16:colId xmlns:a16="http://schemas.microsoft.com/office/drawing/2014/main" xmlns="" val="20004"/>
                    </a:ext>
                  </a:extLst>
                </a:gridCol>
              </a:tblGrid>
              <a:tr h="1265421">
                <a:tc>
                  <a:txBody>
                    <a:bodyPr/>
                    <a:lstStyle/>
                    <a:p>
                      <a:pPr>
                        <a:lnSpc>
                          <a:spcPct val="115000"/>
                        </a:lnSpc>
                        <a:spcAft>
                          <a:spcPts val="0"/>
                        </a:spcAft>
                      </a:pPr>
                      <a:r>
                        <a:rPr lang="en-US" sz="2000" b="1" dirty="0" err="1" smtClean="0">
                          <a:latin typeface="Arial "/>
                          <a:ea typeface="Calibri"/>
                          <a:cs typeface="Times New Roman"/>
                        </a:rPr>
                        <a:t>Fermentação</a:t>
                      </a:r>
                      <a:endParaRPr lang="en-US" sz="2000" b="1" dirty="0">
                        <a:latin typeface="Arial "/>
                        <a:ea typeface="Calibri"/>
                        <a:cs typeface="Times New Roman"/>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000" b="1" dirty="0" err="1" smtClean="0">
                          <a:latin typeface="Arial "/>
                          <a:ea typeface="Calibri"/>
                          <a:cs typeface="Times New Roman"/>
                        </a:rPr>
                        <a:t>Produtos</a:t>
                      </a:r>
                      <a:endParaRPr lang="en-US" sz="2000" b="1" dirty="0">
                        <a:latin typeface="Arial "/>
                        <a:ea typeface="Calibri"/>
                        <a:cs typeface="Times New Roman"/>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dirty="0" err="1" smtClean="0">
                          <a:latin typeface="Arial "/>
                          <a:ea typeface="Calibri"/>
                          <a:cs typeface="Times New Roman"/>
                        </a:rPr>
                        <a:t>Recuperação</a:t>
                      </a:r>
                      <a:r>
                        <a:rPr lang="en-US" sz="2000" b="1" dirty="0" smtClean="0">
                          <a:latin typeface="Arial "/>
                          <a:ea typeface="Calibri"/>
                          <a:cs typeface="Times New Roman"/>
                        </a:rPr>
                        <a:t> </a:t>
                      </a:r>
                    </a:p>
                    <a:p>
                      <a:pPr algn="ctr">
                        <a:lnSpc>
                          <a:spcPct val="115000"/>
                        </a:lnSpc>
                        <a:spcAft>
                          <a:spcPts val="0"/>
                        </a:spcAft>
                      </a:pPr>
                      <a:r>
                        <a:rPr lang="en-US" sz="2000" b="1" dirty="0" smtClean="0">
                          <a:latin typeface="Arial "/>
                          <a:ea typeface="Calibri"/>
                          <a:cs typeface="Times New Roman"/>
                        </a:rPr>
                        <a:t>MS (%)</a:t>
                      </a:r>
                      <a:endParaRPr lang="en-US" sz="2000" b="1" dirty="0">
                        <a:latin typeface="Arial "/>
                        <a:ea typeface="Calibri"/>
                        <a:cs typeface="Times New Roman"/>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dirty="0" err="1" smtClean="0">
                          <a:latin typeface="Arial "/>
                          <a:ea typeface="Calibri"/>
                          <a:cs typeface="Times New Roman"/>
                        </a:rPr>
                        <a:t>Recuperação</a:t>
                      </a:r>
                      <a:r>
                        <a:rPr lang="en-US" sz="2000" b="1" baseline="0" dirty="0" smtClean="0">
                          <a:latin typeface="Arial "/>
                          <a:ea typeface="Calibri"/>
                          <a:cs typeface="Times New Roman"/>
                        </a:rPr>
                        <a:t> </a:t>
                      </a:r>
                    </a:p>
                    <a:p>
                      <a:pPr algn="ctr">
                        <a:lnSpc>
                          <a:spcPct val="115000"/>
                        </a:lnSpc>
                        <a:spcAft>
                          <a:spcPts val="0"/>
                        </a:spcAft>
                      </a:pPr>
                      <a:r>
                        <a:rPr lang="en-US" sz="2000" b="1" dirty="0" smtClean="0">
                          <a:latin typeface="Arial "/>
                          <a:ea typeface="Calibri"/>
                          <a:cs typeface="Times New Roman"/>
                        </a:rPr>
                        <a:t>EB (%)</a:t>
                      </a:r>
                      <a:endParaRPr lang="en-US" sz="2000" b="1" dirty="0">
                        <a:latin typeface="Arial "/>
                        <a:ea typeface="Calibri"/>
                        <a:cs typeface="Times New Roman"/>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2000" b="1" dirty="0" err="1" smtClean="0">
                          <a:latin typeface="Arial "/>
                          <a:ea typeface="Calibri"/>
                          <a:cs typeface="Times New Roman"/>
                        </a:rPr>
                        <a:t>Recuperação</a:t>
                      </a:r>
                      <a:r>
                        <a:rPr lang="en-US" sz="2000" b="1" dirty="0" smtClean="0">
                          <a:latin typeface="Arial "/>
                          <a:ea typeface="Calibri"/>
                          <a:cs typeface="Times New Roman"/>
                        </a:rPr>
                        <a:t> </a:t>
                      </a:r>
                    </a:p>
                    <a:p>
                      <a:pPr marL="0" marR="0" indent="0" algn="ctr" defTabSz="914400" rtl="0" eaLnBrk="1" fontAlgn="auto" latinLnBrk="0" hangingPunct="1">
                        <a:lnSpc>
                          <a:spcPct val="115000"/>
                        </a:lnSpc>
                        <a:spcBef>
                          <a:spcPts val="0"/>
                        </a:spcBef>
                        <a:spcAft>
                          <a:spcPts val="0"/>
                        </a:spcAft>
                        <a:buClrTx/>
                        <a:buSzTx/>
                        <a:buFontTx/>
                        <a:buNone/>
                        <a:tabLst/>
                        <a:defRPr/>
                      </a:pPr>
                      <a:r>
                        <a:rPr lang="en-US" sz="2000" b="1" dirty="0" smtClean="0">
                          <a:latin typeface="Arial "/>
                          <a:ea typeface="Calibri"/>
                          <a:cs typeface="Times New Roman"/>
                        </a:rPr>
                        <a:t>EL (%)</a:t>
                      </a:r>
                      <a:endParaRPr lang="en-US" sz="2000" b="1" dirty="0">
                        <a:latin typeface="Arial "/>
                        <a:ea typeface="Calibri"/>
                        <a:cs typeface="Times New Roman"/>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0"/>
                  </a:ext>
                </a:extLst>
              </a:tr>
              <a:tr h="1383513">
                <a:tc>
                  <a:txBody>
                    <a:bodyPr/>
                    <a:lstStyle/>
                    <a:p>
                      <a:pPr algn="just">
                        <a:lnSpc>
                          <a:spcPct val="150000"/>
                        </a:lnSpc>
                        <a:spcAft>
                          <a:spcPts val="0"/>
                        </a:spcAft>
                      </a:pPr>
                      <a:r>
                        <a:rPr lang="en-US" sz="2000" dirty="0" err="1" smtClean="0">
                          <a:latin typeface="Arial "/>
                          <a:ea typeface="Calibri"/>
                          <a:cs typeface="Times New Roman"/>
                        </a:rPr>
                        <a:t>Bactérias</a:t>
                      </a:r>
                      <a:r>
                        <a:rPr lang="en-US" sz="2000" baseline="0" dirty="0" smtClean="0">
                          <a:latin typeface="Arial "/>
                          <a:ea typeface="Calibri"/>
                          <a:cs typeface="Times New Roman"/>
                        </a:rPr>
                        <a:t> </a:t>
                      </a:r>
                    </a:p>
                    <a:p>
                      <a:pPr algn="just">
                        <a:lnSpc>
                          <a:spcPct val="150000"/>
                        </a:lnSpc>
                        <a:spcAft>
                          <a:spcPts val="0"/>
                        </a:spcAft>
                      </a:pPr>
                      <a:r>
                        <a:rPr lang="en-US" sz="2000" baseline="0" dirty="0" err="1" smtClean="0">
                          <a:latin typeface="Arial "/>
                          <a:ea typeface="Calibri"/>
                          <a:cs typeface="Times New Roman"/>
                        </a:rPr>
                        <a:t>láticas</a:t>
                      </a:r>
                      <a:endParaRPr lang="en-US" sz="2000" dirty="0">
                        <a:latin typeface="Arial "/>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just">
                        <a:lnSpc>
                          <a:spcPct val="150000"/>
                        </a:lnSpc>
                        <a:spcAft>
                          <a:spcPts val="0"/>
                        </a:spcAft>
                      </a:pPr>
                      <a:r>
                        <a:rPr lang="en-US" sz="2000" dirty="0" err="1" smtClean="0">
                          <a:latin typeface="Arial "/>
                          <a:ea typeface="Calibri"/>
                          <a:cs typeface="Times New Roman"/>
                        </a:rPr>
                        <a:t>Ác</a:t>
                      </a:r>
                      <a:r>
                        <a:rPr lang="en-US" sz="2000" dirty="0" smtClean="0">
                          <a:latin typeface="Arial "/>
                          <a:ea typeface="Calibri"/>
                          <a:cs typeface="Times New Roman"/>
                        </a:rPr>
                        <a:t>. </a:t>
                      </a:r>
                      <a:r>
                        <a:rPr lang="en-US" sz="2000" dirty="0" err="1" smtClean="0">
                          <a:latin typeface="Arial "/>
                          <a:ea typeface="Calibri"/>
                          <a:cs typeface="Times New Roman"/>
                        </a:rPr>
                        <a:t>lático</a:t>
                      </a:r>
                      <a:endParaRPr lang="en-US" sz="2000" dirty="0">
                        <a:latin typeface="Arial "/>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50000"/>
                        </a:lnSpc>
                        <a:spcAft>
                          <a:spcPts val="0"/>
                        </a:spcAft>
                      </a:pPr>
                      <a:r>
                        <a:rPr lang="en-US" sz="2000" dirty="0" smtClean="0">
                          <a:latin typeface="Arial "/>
                          <a:ea typeface="Calibri"/>
                          <a:cs typeface="Times New Roman"/>
                        </a:rPr>
                        <a:t>100</a:t>
                      </a:r>
                      <a:endParaRPr lang="en-US" sz="2000" dirty="0">
                        <a:latin typeface="Arial "/>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50000"/>
                        </a:lnSpc>
                        <a:spcAft>
                          <a:spcPts val="0"/>
                        </a:spcAft>
                      </a:pPr>
                      <a:r>
                        <a:rPr lang="en-US" sz="2000" dirty="0" smtClean="0">
                          <a:latin typeface="Arial "/>
                          <a:ea typeface="Calibri"/>
                          <a:cs typeface="Times New Roman"/>
                        </a:rPr>
                        <a:t>97</a:t>
                      </a:r>
                      <a:endParaRPr lang="en-US" sz="2000" dirty="0">
                        <a:latin typeface="Arial "/>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50000"/>
                        </a:lnSpc>
                        <a:spcAft>
                          <a:spcPts val="0"/>
                        </a:spcAft>
                      </a:pPr>
                      <a:r>
                        <a:rPr lang="en-US" sz="2000" b="0" dirty="0" smtClean="0">
                          <a:latin typeface="Arial "/>
                          <a:ea typeface="Calibri"/>
                          <a:cs typeface="Times New Roman"/>
                        </a:rPr>
                        <a:t>100</a:t>
                      </a:r>
                      <a:endParaRPr lang="en-US" sz="2000" b="0" dirty="0">
                        <a:latin typeface="Arial "/>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xmlns="" val="10001"/>
                  </a:ext>
                </a:extLst>
              </a:tr>
              <a:tr h="1383513">
                <a:tc>
                  <a:txBody>
                    <a:bodyPr/>
                    <a:lstStyle/>
                    <a:p>
                      <a:pPr algn="just">
                        <a:lnSpc>
                          <a:spcPct val="150000"/>
                        </a:lnSpc>
                        <a:spcAft>
                          <a:spcPts val="0"/>
                        </a:spcAft>
                      </a:pPr>
                      <a:r>
                        <a:rPr lang="en-US" sz="2000" dirty="0" err="1" smtClean="0">
                          <a:latin typeface="Arial "/>
                          <a:ea typeface="Calibri"/>
                          <a:cs typeface="Times New Roman"/>
                        </a:rPr>
                        <a:t>Leveduras</a:t>
                      </a:r>
                      <a:endParaRPr lang="en-US" sz="2000" dirty="0">
                        <a:latin typeface="Arial "/>
                        <a:ea typeface="Calibri"/>
                        <a:cs typeface="Times New Roman"/>
                      </a:endParaRPr>
                    </a:p>
                  </a:txBody>
                  <a:tcPr marL="68580" marR="68580" marT="0" marB="0" anchor="ctr">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000" b="1" dirty="0" err="1" smtClean="0">
                          <a:latin typeface="Arial "/>
                          <a:ea typeface="Calibri"/>
                          <a:cs typeface="Times New Roman"/>
                        </a:rPr>
                        <a:t>Etanol</a:t>
                      </a:r>
                      <a:r>
                        <a:rPr lang="en-US" sz="2000" dirty="0" smtClean="0">
                          <a:latin typeface="Arial "/>
                          <a:ea typeface="Calibri"/>
                          <a:cs typeface="Times New Roman"/>
                        </a:rPr>
                        <a:t>,</a:t>
                      </a:r>
                      <a:r>
                        <a:rPr lang="en-US" sz="2000" baseline="0" dirty="0" smtClean="0">
                          <a:latin typeface="Arial "/>
                          <a:ea typeface="Calibri"/>
                          <a:cs typeface="Times New Roman"/>
                        </a:rPr>
                        <a:t> </a:t>
                      </a:r>
                      <a:r>
                        <a:rPr lang="en-US" sz="2000" dirty="0" smtClean="0">
                          <a:latin typeface="Arial "/>
                          <a:ea typeface="Calibri"/>
                          <a:cs typeface="Times New Roman"/>
                        </a:rPr>
                        <a:t>CO</a:t>
                      </a:r>
                      <a:r>
                        <a:rPr lang="en-US" sz="2000" baseline="-25000" dirty="0" smtClean="0">
                          <a:latin typeface="Arial "/>
                          <a:ea typeface="Calibri"/>
                          <a:cs typeface="Times New Roman"/>
                        </a:rPr>
                        <a:t>2</a:t>
                      </a:r>
                      <a:r>
                        <a:rPr lang="en-US" sz="2000" dirty="0" smtClean="0">
                          <a:latin typeface="Arial "/>
                          <a:ea typeface="Calibri"/>
                          <a:cs typeface="Times New Roman"/>
                        </a:rPr>
                        <a:t> </a:t>
                      </a:r>
                      <a:endParaRPr lang="en-US" sz="2000" dirty="0">
                        <a:latin typeface="Arial "/>
                        <a:ea typeface="Calibri"/>
                        <a:cs typeface="Times New Roman"/>
                      </a:endParaRPr>
                    </a:p>
                  </a:txBody>
                  <a:tcPr marL="68580" marR="68580" marT="0" marB="0" anchor="ctr">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000" b="1" dirty="0">
                          <a:latin typeface="Arial "/>
                          <a:ea typeface="Calibri"/>
                          <a:cs typeface="Times New Roman"/>
                        </a:rPr>
                        <a:t>51</a:t>
                      </a:r>
                    </a:p>
                  </a:txBody>
                  <a:tcPr marL="68580" marR="68580" marT="0" marB="0" anchor="ctr">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000" dirty="0">
                          <a:latin typeface="Arial "/>
                          <a:ea typeface="Calibri"/>
                          <a:cs typeface="Times New Roman"/>
                        </a:rPr>
                        <a:t>99</a:t>
                      </a:r>
                    </a:p>
                  </a:txBody>
                  <a:tcPr marL="68580" marR="68580" marT="0" marB="0" anchor="ctr">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000" b="1" dirty="0" smtClean="0">
                          <a:latin typeface="Arial "/>
                          <a:ea typeface="Calibri"/>
                          <a:cs typeface="Times New Roman"/>
                        </a:rPr>
                        <a:t>69</a:t>
                      </a:r>
                      <a:endParaRPr lang="en-US" sz="2000" b="1" dirty="0">
                        <a:latin typeface="Arial "/>
                        <a:ea typeface="Calibri"/>
                        <a:cs typeface="Times New Roman"/>
                      </a:endParaRPr>
                    </a:p>
                  </a:txBody>
                  <a:tcPr marL="68580" marR="68580" marT="0" marB="0" anchor="ctr">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2"/>
                  </a:ext>
                </a:extLst>
              </a:tr>
            </a:tbl>
          </a:graphicData>
        </a:graphic>
      </p:graphicFrame>
      <p:sp>
        <p:nvSpPr>
          <p:cNvPr id="5" name="CaixaDeTexto 4"/>
          <p:cNvSpPr txBox="1"/>
          <p:nvPr/>
        </p:nvSpPr>
        <p:spPr>
          <a:xfrm>
            <a:off x="4067946" y="6381328"/>
            <a:ext cx="5126212" cy="338554"/>
          </a:xfrm>
          <a:prstGeom prst="rect">
            <a:avLst/>
          </a:prstGeom>
          <a:noFill/>
        </p:spPr>
        <p:txBody>
          <a:bodyPr wrap="square" rtlCol="0">
            <a:spAutoFit/>
          </a:bodyPr>
          <a:lstStyle/>
          <a:p>
            <a:pPr algn="ctr"/>
            <a:r>
              <a:rPr lang="pt-BR" sz="1600" dirty="0" smtClean="0">
                <a:solidFill>
                  <a:prstClr val="black"/>
                </a:solidFill>
                <a:latin typeface="Arial" panose="020B0604020202020204" pitchFamily="34" charset="0"/>
                <a:cs typeface="Arial" panose="020B0604020202020204" pitchFamily="34" charset="0"/>
              </a:rPr>
              <a:t>Fonte: </a:t>
            </a:r>
            <a:r>
              <a:rPr lang="pt-BR" sz="1600" dirty="0" err="1" smtClean="0">
                <a:solidFill>
                  <a:prstClr val="black"/>
                </a:solidFill>
                <a:latin typeface="Arial" panose="020B0604020202020204" pitchFamily="34" charset="0"/>
                <a:cs typeface="Arial" panose="020B0604020202020204" pitchFamily="34" charset="0"/>
              </a:rPr>
              <a:t>McDonald</a:t>
            </a:r>
            <a:r>
              <a:rPr lang="pt-BR" sz="1600" dirty="0" smtClean="0">
                <a:solidFill>
                  <a:prstClr val="black"/>
                </a:solidFill>
                <a:latin typeface="Arial" panose="020B0604020202020204" pitchFamily="34" charset="0"/>
                <a:cs typeface="Arial" panose="020B0604020202020204" pitchFamily="34" charset="0"/>
              </a:rPr>
              <a:t> et al. (1991); Daniel et al. (2012)</a:t>
            </a:r>
            <a:endParaRPr lang="en-US" sz="1600" dirty="0">
              <a:solidFill>
                <a:prstClr val="black"/>
              </a:solidFill>
              <a:latin typeface="Arial" panose="020B0604020202020204" pitchFamily="34" charset="0"/>
              <a:cs typeface="Arial" panose="020B0604020202020204" pitchFamily="34" charset="0"/>
            </a:endParaRPr>
          </a:p>
        </p:txBody>
      </p:sp>
      <p:pic>
        <p:nvPicPr>
          <p:cNvPr id="6" name="Imagem 5" descr="logo-esalq.gif"/>
          <p:cNvPicPr>
            <a:picLocks noChangeAspect="1"/>
          </p:cNvPicPr>
          <p:nvPr/>
        </p:nvPicPr>
        <p:blipFill>
          <a:blip r:embed="rId2" cstate="print"/>
          <a:stretch>
            <a:fillRect/>
          </a:stretch>
        </p:blipFill>
        <p:spPr>
          <a:xfrm>
            <a:off x="8579069" y="74346"/>
            <a:ext cx="470471" cy="6272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7696337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908720"/>
            <a:ext cx="8856984"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9"/>
          <p:cNvSpPr>
            <a:spLocks noChangeArrowheads="1"/>
          </p:cNvSpPr>
          <p:nvPr/>
        </p:nvSpPr>
        <p:spPr bwMode="auto">
          <a:xfrm>
            <a:off x="139037" y="185242"/>
            <a:ext cx="878497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75000"/>
              <a:buFont typeface="Monotype Sorts" pitchFamily="2" charset="2"/>
              <a:buChar char="n"/>
              <a:defRPr sz="3200" i="1">
                <a:solidFill>
                  <a:schemeClr val="tx1"/>
                </a:solidFill>
                <a:latin typeface="Arial" charset="0"/>
              </a:defRPr>
            </a:lvl1pPr>
            <a:lvl2pPr marL="742950" indent="-285750" eaLnBrk="0" hangingPunct="0">
              <a:spcBef>
                <a:spcPct val="20000"/>
              </a:spcBef>
              <a:buClr>
                <a:schemeClr val="tx2"/>
              </a:buClr>
              <a:buSzPct val="100000"/>
              <a:buChar char="•"/>
              <a:defRPr sz="2800" i="1">
                <a:solidFill>
                  <a:schemeClr val="tx1"/>
                </a:solidFill>
                <a:latin typeface="Arial" charset="0"/>
              </a:defRPr>
            </a:lvl2pPr>
            <a:lvl3pPr marL="1143000" indent="-228600" eaLnBrk="0" hangingPunct="0">
              <a:spcBef>
                <a:spcPct val="20000"/>
              </a:spcBef>
              <a:buClr>
                <a:schemeClr val="tx2"/>
              </a:buClr>
              <a:buSzPct val="100000"/>
              <a:buChar char="–"/>
              <a:defRPr sz="2400" i="1">
                <a:solidFill>
                  <a:schemeClr val="tx1"/>
                </a:solidFill>
                <a:latin typeface="Arial" charset="0"/>
              </a:defRPr>
            </a:lvl3pPr>
            <a:lvl4pPr marL="1600200" indent="-228600" eaLnBrk="0" hangingPunct="0">
              <a:spcBef>
                <a:spcPct val="20000"/>
              </a:spcBef>
              <a:buClr>
                <a:schemeClr val="tx2"/>
              </a:buClr>
              <a:buSzPct val="100000"/>
              <a:buChar char="•"/>
              <a:defRPr sz="2000" i="1">
                <a:solidFill>
                  <a:schemeClr val="tx1"/>
                </a:solidFill>
                <a:latin typeface="Arial" charset="0"/>
              </a:defRPr>
            </a:lvl4pPr>
            <a:lvl5pPr marL="2057400" indent="-228600" eaLnBrk="0" hangingPunct="0">
              <a:spcBef>
                <a:spcPct val="20000"/>
              </a:spcBef>
              <a:buClr>
                <a:schemeClr val="tx2"/>
              </a:buClr>
              <a:buSzPct val="100000"/>
              <a:buChar char="–"/>
              <a:defRPr sz="2000" i="1">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i="1">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i="1">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i="1">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i="1">
                <a:solidFill>
                  <a:schemeClr val="tx1"/>
                </a:solidFill>
                <a:latin typeface="Arial" charset="0"/>
              </a:defRPr>
            </a:lvl9pPr>
          </a:lstStyle>
          <a:p>
            <a:pPr>
              <a:spcBef>
                <a:spcPct val="0"/>
              </a:spcBef>
              <a:buClrTx/>
              <a:buSzTx/>
              <a:buFontTx/>
              <a:buNone/>
            </a:pPr>
            <a:r>
              <a:rPr lang="pt-BR" altLang="pt-BR" sz="2500" b="1" i="0" dirty="0" smtClean="0">
                <a:solidFill>
                  <a:prstClr val="black"/>
                </a:solidFill>
              </a:rPr>
              <a:t>Aditivos controlam perdas de MS em silagens de cana</a:t>
            </a:r>
            <a:endParaRPr lang="pt-BR" altLang="pt-BR" sz="2500" b="1" i="0" dirty="0">
              <a:solidFill>
                <a:prstClr val="black"/>
              </a:solidFill>
              <a:latin typeface="Times New Roman" pitchFamily="18" charset="0"/>
            </a:endParaRPr>
          </a:p>
        </p:txBody>
      </p:sp>
      <p:pic>
        <p:nvPicPr>
          <p:cNvPr id="7"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6078" y="51895"/>
            <a:ext cx="508000" cy="712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ixaDeTexto 7"/>
          <p:cNvSpPr txBox="1"/>
          <p:nvPr/>
        </p:nvSpPr>
        <p:spPr>
          <a:xfrm>
            <a:off x="5724128" y="6493812"/>
            <a:ext cx="3470028" cy="338554"/>
          </a:xfrm>
          <a:prstGeom prst="rect">
            <a:avLst/>
          </a:prstGeom>
          <a:noFill/>
        </p:spPr>
        <p:txBody>
          <a:bodyPr wrap="square" rtlCol="0">
            <a:spAutoFit/>
          </a:bodyPr>
          <a:lstStyle/>
          <a:p>
            <a:pPr algn="ctr"/>
            <a:r>
              <a:rPr lang="pt-BR" sz="1600" dirty="0" smtClean="0">
                <a:solidFill>
                  <a:prstClr val="black"/>
                </a:solidFill>
                <a:latin typeface="Arial" panose="020B0604020202020204" pitchFamily="34" charset="0"/>
                <a:cs typeface="Arial" panose="020B0604020202020204" pitchFamily="34" charset="0"/>
              </a:rPr>
              <a:t>Fonte: Daniel et al. (2016)</a:t>
            </a:r>
            <a:endParaRPr lang="en-US" sz="16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07777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8" name="Picture 7">
            <a:extLst>
              <a:ext uri="{FF2B5EF4-FFF2-40B4-BE49-F238E27FC236}">
                <a16:creationId xmlns="" xmlns:a16="http://schemas.microsoft.com/office/drawing/2014/main" id="{D540BDDF-7560-498B-BAE9-6580521316D3}"/>
              </a:ext>
            </a:extLst>
          </p:cNvPr>
          <p:cNvPicPr>
            <a:picLocks noChangeAspect="1" noChangeArrowheads="1"/>
          </p:cNvPicPr>
          <p:nvPr/>
        </p:nvPicPr>
        <p:blipFill>
          <a:blip r:embed="rId4" cstate="print"/>
          <a:srcRect l="20682" t="45462" r="19620" b="28369"/>
          <a:stretch>
            <a:fillRect/>
          </a:stretch>
        </p:blipFill>
        <p:spPr bwMode="auto">
          <a:xfrm>
            <a:off x="411502" y="2212803"/>
            <a:ext cx="7956928" cy="2321690"/>
          </a:xfrm>
          <a:prstGeom prst="rect">
            <a:avLst/>
          </a:prstGeom>
          <a:noFill/>
          <a:ln w="9525">
            <a:noFill/>
            <a:miter lim="800000"/>
            <a:headEnd/>
            <a:tailEnd/>
          </a:ln>
        </p:spPr>
      </p:pic>
      <p:grpSp>
        <p:nvGrpSpPr>
          <p:cNvPr id="69" name="Group 8">
            <a:extLst>
              <a:ext uri="{FF2B5EF4-FFF2-40B4-BE49-F238E27FC236}">
                <a16:creationId xmlns="" xmlns:a16="http://schemas.microsoft.com/office/drawing/2014/main" id="{DDC90819-4105-4464-AE62-9D80741029B9}"/>
              </a:ext>
            </a:extLst>
          </p:cNvPr>
          <p:cNvGrpSpPr>
            <a:grpSpLocks/>
          </p:cNvGrpSpPr>
          <p:nvPr/>
        </p:nvGrpSpPr>
        <p:grpSpPr bwMode="auto">
          <a:xfrm>
            <a:off x="7962858" y="1578003"/>
            <a:ext cx="1187450" cy="3511550"/>
            <a:chOff x="10161" y="2629"/>
            <a:chExt cx="1440" cy="4575"/>
          </a:xfrm>
        </p:grpSpPr>
        <p:graphicFrame>
          <p:nvGraphicFramePr>
            <p:cNvPr id="70" name="Object 9">
              <a:extLst>
                <a:ext uri="{FF2B5EF4-FFF2-40B4-BE49-F238E27FC236}">
                  <a16:creationId xmlns="" xmlns:a16="http://schemas.microsoft.com/office/drawing/2014/main" id="{57F661C3-BF89-48B0-A571-6F00206A8272}"/>
                </a:ext>
              </a:extLst>
            </p:cNvPr>
            <p:cNvGraphicFramePr>
              <a:graphicFrameLocks noChangeAspect="1"/>
            </p:cNvGraphicFramePr>
            <p:nvPr/>
          </p:nvGraphicFramePr>
          <p:xfrm>
            <a:off x="10161" y="2884"/>
            <a:ext cx="540" cy="4320"/>
          </p:xfrm>
          <a:graphic>
            <a:graphicData uri="http://schemas.openxmlformats.org/presentationml/2006/ole">
              <mc:AlternateContent xmlns:mc="http://schemas.openxmlformats.org/markup-compatibility/2006">
                <mc:Choice xmlns:v="urn:schemas-microsoft-com:vml" Requires="v">
                  <p:oleObj spid="_x0000_s1027" name="Figura" r:id="rId5" imgW="528480" imgH="2743200" progId="Word.Picture.8">
                    <p:embed/>
                  </p:oleObj>
                </mc:Choice>
                <mc:Fallback>
                  <p:oleObj name="Figura" r:id="rId5" imgW="528480" imgH="2743200" progId="Word.Pictur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81984" t="26015" r="13940" b="19629"/>
                        <a:stretch>
                          <a:fillRect/>
                        </a:stretch>
                      </p:blipFill>
                      <p:spPr bwMode="auto">
                        <a:xfrm>
                          <a:off x="10161" y="2884"/>
                          <a:ext cx="540" cy="43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 name="Text Box 10">
              <a:extLst>
                <a:ext uri="{FF2B5EF4-FFF2-40B4-BE49-F238E27FC236}">
                  <a16:creationId xmlns="" xmlns:a16="http://schemas.microsoft.com/office/drawing/2014/main" id="{14FA8701-D7BF-49CC-B9BB-6A06F5889ED4}"/>
                </a:ext>
              </a:extLst>
            </p:cNvPr>
            <p:cNvSpPr txBox="1">
              <a:spLocks noChangeArrowheads="1"/>
            </p:cNvSpPr>
            <p:nvPr/>
          </p:nvSpPr>
          <p:spPr bwMode="auto">
            <a:xfrm>
              <a:off x="10701" y="5764"/>
              <a:ext cx="900" cy="360"/>
            </a:xfrm>
            <a:prstGeom prst="rect">
              <a:avLst/>
            </a:prstGeom>
            <a:noFill/>
            <a:ln w="9525">
              <a:noFill/>
              <a:miter lim="800000"/>
              <a:headEnd/>
              <a:tailEnd/>
            </a:ln>
          </p:spPr>
          <p:txBody>
            <a:bodyPr/>
            <a:lstStyle/>
            <a:p>
              <a:pPr algn="l"/>
              <a:r>
                <a:rPr lang="pt-BR" sz="1200">
                  <a:solidFill>
                    <a:schemeClr val="tx1"/>
                  </a:solidFill>
                  <a:latin typeface="Arial" charset="0"/>
                </a:rPr>
                <a:t>14-30</a:t>
              </a:r>
            </a:p>
          </p:txBody>
        </p:sp>
        <p:sp>
          <p:nvSpPr>
            <p:cNvPr id="72" name="Text Box 11">
              <a:extLst>
                <a:ext uri="{FF2B5EF4-FFF2-40B4-BE49-F238E27FC236}">
                  <a16:creationId xmlns="" xmlns:a16="http://schemas.microsoft.com/office/drawing/2014/main" id="{35F783EA-B63C-4A96-BD69-7FE58E0B608E}"/>
                </a:ext>
              </a:extLst>
            </p:cNvPr>
            <p:cNvSpPr txBox="1">
              <a:spLocks noChangeArrowheads="1"/>
            </p:cNvSpPr>
            <p:nvPr/>
          </p:nvSpPr>
          <p:spPr bwMode="auto">
            <a:xfrm>
              <a:off x="10701" y="4519"/>
              <a:ext cx="900" cy="360"/>
            </a:xfrm>
            <a:prstGeom prst="rect">
              <a:avLst/>
            </a:prstGeom>
            <a:noFill/>
            <a:ln w="9525">
              <a:noFill/>
              <a:miter lim="800000"/>
              <a:headEnd/>
              <a:tailEnd/>
            </a:ln>
          </p:spPr>
          <p:txBody>
            <a:bodyPr/>
            <a:lstStyle/>
            <a:p>
              <a:pPr algn="l"/>
              <a:r>
                <a:rPr lang="pt-BR" sz="1200">
                  <a:solidFill>
                    <a:schemeClr val="tx1"/>
                  </a:solidFill>
                  <a:latin typeface="Arial" charset="0"/>
                </a:rPr>
                <a:t>30-34</a:t>
              </a:r>
            </a:p>
          </p:txBody>
        </p:sp>
        <p:sp>
          <p:nvSpPr>
            <p:cNvPr id="73" name="Text Box 12">
              <a:extLst>
                <a:ext uri="{FF2B5EF4-FFF2-40B4-BE49-F238E27FC236}">
                  <a16:creationId xmlns="" xmlns:a16="http://schemas.microsoft.com/office/drawing/2014/main" id="{8498E893-BA99-4268-ADD9-4A7BF2673E7D}"/>
                </a:ext>
              </a:extLst>
            </p:cNvPr>
            <p:cNvSpPr txBox="1">
              <a:spLocks noChangeArrowheads="1"/>
            </p:cNvSpPr>
            <p:nvPr/>
          </p:nvSpPr>
          <p:spPr bwMode="auto">
            <a:xfrm>
              <a:off x="10701" y="4009"/>
              <a:ext cx="900" cy="360"/>
            </a:xfrm>
            <a:prstGeom prst="rect">
              <a:avLst/>
            </a:prstGeom>
            <a:noFill/>
            <a:ln w="9525">
              <a:noFill/>
              <a:miter lim="800000"/>
              <a:headEnd/>
              <a:tailEnd/>
            </a:ln>
          </p:spPr>
          <p:txBody>
            <a:bodyPr/>
            <a:lstStyle/>
            <a:p>
              <a:pPr algn="l"/>
              <a:r>
                <a:rPr lang="pt-BR" sz="1200">
                  <a:solidFill>
                    <a:schemeClr val="tx1"/>
                  </a:solidFill>
                  <a:latin typeface="Arial" charset="0"/>
                </a:rPr>
                <a:t>34-38</a:t>
              </a:r>
            </a:p>
          </p:txBody>
        </p:sp>
        <p:sp>
          <p:nvSpPr>
            <p:cNvPr id="74" name="Text Box 13">
              <a:extLst>
                <a:ext uri="{FF2B5EF4-FFF2-40B4-BE49-F238E27FC236}">
                  <a16:creationId xmlns="" xmlns:a16="http://schemas.microsoft.com/office/drawing/2014/main" id="{9A666162-62F2-4C3D-8BCB-1044A3F0CCD2}"/>
                </a:ext>
              </a:extLst>
            </p:cNvPr>
            <p:cNvSpPr txBox="1">
              <a:spLocks noChangeArrowheads="1"/>
            </p:cNvSpPr>
            <p:nvPr/>
          </p:nvSpPr>
          <p:spPr bwMode="auto">
            <a:xfrm>
              <a:off x="10701" y="3559"/>
              <a:ext cx="900" cy="360"/>
            </a:xfrm>
            <a:prstGeom prst="rect">
              <a:avLst/>
            </a:prstGeom>
            <a:noFill/>
            <a:ln w="9525">
              <a:noFill/>
              <a:miter lim="800000"/>
              <a:headEnd/>
              <a:tailEnd/>
            </a:ln>
          </p:spPr>
          <p:txBody>
            <a:bodyPr/>
            <a:lstStyle/>
            <a:p>
              <a:pPr algn="l"/>
              <a:r>
                <a:rPr lang="pt-BR" sz="1200">
                  <a:solidFill>
                    <a:schemeClr val="tx1"/>
                  </a:solidFill>
                  <a:latin typeface="Arial" charset="0"/>
                </a:rPr>
                <a:t>38-42</a:t>
              </a:r>
            </a:p>
          </p:txBody>
        </p:sp>
        <p:sp>
          <p:nvSpPr>
            <p:cNvPr id="75" name="Text Box 14">
              <a:extLst>
                <a:ext uri="{FF2B5EF4-FFF2-40B4-BE49-F238E27FC236}">
                  <a16:creationId xmlns="" xmlns:a16="http://schemas.microsoft.com/office/drawing/2014/main" id="{C9271B5B-FAB9-4C57-9250-DDE316AEF807}"/>
                </a:ext>
              </a:extLst>
            </p:cNvPr>
            <p:cNvSpPr txBox="1">
              <a:spLocks noChangeArrowheads="1"/>
            </p:cNvSpPr>
            <p:nvPr/>
          </p:nvSpPr>
          <p:spPr bwMode="auto">
            <a:xfrm>
              <a:off x="10686" y="3064"/>
              <a:ext cx="900" cy="360"/>
            </a:xfrm>
            <a:prstGeom prst="rect">
              <a:avLst/>
            </a:prstGeom>
            <a:noFill/>
            <a:ln w="9525">
              <a:noFill/>
              <a:miter lim="800000"/>
              <a:headEnd/>
              <a:tailEnd/>
            </a:ln>
          </p:spPr>
          <p:txBody>
            <a:bodyPr/>
            <a:lstStyle/>
            <a:p>
              <a:pPr algn="l"/>
              <a:r>
                <a:rPr lang="pt-BR" sz="1200">
                  <a:solidFill>
                    <a:schemeClr val="tx1"/>
                  </a:solidFill>
                  <a:latin typeface="Arial" charset="0"/>
                </a:rPr>
                <a:t>42-46</a:t>
              </a:r>
            </a:p>
          </p:txBody>
        </p:sp>
        <p:sp>
          <p:nvSpPr>
            <p:cNvPr id="76" name="Text Box 15">
              <a:extLst>
                <a:ext uri="{FF2B5EF4-FFF2-40B4-BE49-F238E27FC236}">
                  <a16:creationId xmlns="" xmlns:a16="http://schemas.microsoft.com/office/drawing/2014/main" id="{CF1D3CB9-058B-4517-A824-A1560383EE06}"/>
                </a:ext>
              </a:extLst>
            </p:cNvPr>
            <p:cNvSpPr txBox="1">
              <a:spLocks noChangeArrowheads="1"/>
            </p:cNvSpPr>
            <p:nvPr/>
          </p:nvSpPr>
          <p:spPr bwMode="auto">
            <a:xfrm>
              <a:off x="10773" y="2629"/>
              <a:ext cx="723" cy="360"/>
            </a:xfrm>
            <a:prstGeom prst="rect">
              <a:avLst/>
            </a:prstGeom>
            <a:noFill/>
            <a:ln w="9525">
              <a:noFill/>
              <a:miter lim="800000"/>
              <a:headEnd/>
              <a:tailEnd/>
            </a:ln>
          </p:spPr>
          <p:txBody>
            <a:bodyPr/>
            <a:lstStyle/>
            <a:p>
              <a:pPr algn="l"/>
              <a:r>
                <a:rPr lang="pt-BR" sz="1200">
                  <a:solidFill>
                    <a:schemeClr val="tx1"/>
                  </a:solidFill>
                  <a:latin typeface="Arial" charset="0"/>
                </a:rPr>
                <a:t>ºC</a:t>
              </a:r>
            </a:p>
          </p:txBody>
        </p:sp>
      </p:grpSp>
      <p:sp>
        <p:nvSpPr>
          <p:cNvPr id="78" name="Retângulo 77">
            <a:extLst>
              <a:ext uri="{FF2B5EF4-FFF2-40B4-BE49-F238E27FC236}">
                <a16:creationId xmlns="" xmlns:a16="http://schemas.microsoft.com/office/drawing/2014/main" id="{18BF42B3-3846-4705-AA18-BF7023453E6A}"/>
              </a:ext>
            </a:extLst>
          </p:cNvPr>
          <p:cNvSpPr/>
          <p:nvPr/>
        </p:nvSpPr>
        <p:spPr>
          <a:xfrm>
            <a:off x="174487" y="5924922"/>
            <a:ext cx="1329210" cy="268984"/>
          </a:xfrm>
          <a:prstGeom prst="rect">
            <a:avLst/>
          </a:prstGeom>
        </p:spPr>
        <p:txBody>
          <a:bodyPr wrap="none">
            <a:spAutoFit/>
          </a:bodyPr>
          <a:lstStyle/>
          <a:p>
            <a:pPr algn="ctr">
              <a:lnSpc>
                <a:spcPct val="130000"/>
              </a:lnSpc>
            </a:pPr>
            <a:r>
              <a:rPr lang="pt-BR" sz="1000" dirty="0">
                <a:latin typeface="Verdana" panose="020B0604030504040204" pitchFamily="34" charset="0"/>
                <a:ea typeface="Verdana" panose="020B0604030504040204" pitchFamily="34" charset="0"/>
                <a:cs typeface="Times New Roman" pitchFamily="18" charset="0"/>
              </a:rPr>
              <a:t>Bernardes (2006)</a:t>
            </a:r>
          </a:p>
        </p:txBody>
      </p:sp>
      <p:pic>
        <p:nvPicPr>
          <p:cNvPr id="26" name="Imagem 25">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 descr="http://www.zootecnia.esalq.usp.br/sites/default/files/styles/noticia_largura_150/public/labnussiolog.jpg?itok=aF5hjhV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49144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Permeabilidade da lona ao O</a:t>
            </a:r>
            <a:r>
              <a:rPr lang="pt-BR" sz="3200" baseline="-25000" dirty="0">
                <a:solidFill>
                  <a:srgbClr val="004C6D"/>
                </a:solidFill>
                <a:latin typeface="Verdana" panose="020B0604030504040204" pitchFamily="34" charset="0"/>
                <a:ea typeface="Verdana" panose="020B0604030504040204" pitchFamily="34" charset="0"/>
                <a:cs typeface="Verdana" panose="020B0604030504040204" pitchFamily="34" charset="0"/>
              </a:rPr>
              <a:t>2</a:t>
            </a:r>
          </a:p>
        </p:txBody>
      </p:sp>
      <p:graphicFrame>
        <p:nvGraphicFramePr>
          <p:cNvPr id="26" name="Object 50">
            <a:extLst>
              <a:ext uri="{FF2B5EF4-FFF2-40B4-BE49-F238E27FC236}">
                <a16:creationId xmlns="" xmlns:a16="http://schemas.microsoft.com/office/drawing/2014/main" id="{4DCCF086-E571-4882-B3F2-FBEE9D7E8E87}"/>
              </a:ext>
            </a:extLst>
          </p:cNvPr>
          <p:cNvGraphicFramePr>
            <a:graphicFrameLocks noChangeAspect="1"/>
          </p:cNvGraphicFramePr>
          <p:nvPr>
            <p:extLst/>
          </p:nvPr>
        </p:nvGraphicFramePr>
        <p:xfrm>
          <a:off x="802469" y="961046"/>
          <a:ext cx="7539062" cy="4456062"/>
        </p:xfrm>
        <a:graphic>
          <a:graphicData uri="http://schemas.openxmlformats.org/drawingml/2006/chart">
            <c:chart xmlns:c="http://schemas.openxmlformats.org/drawingml/2006/chart" xmlns:r="http://schemas.openxmlformats.org/officeDocument/2006/relationships" r:id="rId3"/>
          </a:graphicData>
        </a:graphic>
      </p:graphicFrame>
      <p:sp>
        <p:nvSpPr>
          <p:cNvPr id="31" name="Retângulo 30">
            <a:extLst>
              <a:ext uri="{FF2B5EF4-FFF2-40B4-BE49-F238E27FC236}">
                <a16:creationId xmlns="" xmlns:a16="http://schemas.microsoft.com/office/drawing/2014/main" id="{A94FD686-09D5-4F05-A775-7A4B5CD8FF58}"/>
              </a:ext>
            </a:extLst>
          </p:cNvPr>
          <p:cNvSpPr/>
          <p:nvPr/>
        </p:nvSpPr>
        <p:spPr>
          <a:xfrm>
            <a:off x="107504" y="5517232"/>
            <a:ext cx="1669047" cy="280526"/>
          </a:xfrm>
          <a:prstGeom prst="rect">
            <a:avLst/>
          </a:prstGeom>
        </p:spPr>
        <p:txBody>
          <a:bodyPr wrap="none">
            <a:spAutoFit/>
          </a:bodyPr>
          <a:lstStyle/>
          <a:p>
            <a:pPr algn="just">
              <a:lnSpc>
                <a:spcPct val="140000"/>
              </a:lnSpc>
            </a:pPr>
            <a:r>
              <a:rPr lang="en-US" sz="1000" dirty="0" err="1">
                <a:latin typeface="Verdana" panose="020B0604030504040204" pitchFamily="34" charset="0"/>
                <a:ea typeface="Verdana" panose="020B0604030504040204" pitchFamily="34" charset="0"/>
                <a:cs typeface="Arial" charset="0"/>
              </a:rPr>
              <a:t>Kuzin</a:t>
            </a:r>
            <a:r>
              <a:rPr lang="en-US" sz="1000" dirty="0">
                <a:latin typeface="Verdana" panose="020B0604030504040204" pitchFamily="34" charset="0"/>
                <a:ea typeface="Verdana" panose="020B0604030504040204" pitchFamily="34" charset="0"/>
                <a:cs typeface="Arial" charset="0"/>
              </a:rPr>
              <a:t> e </a:t>
            </a:r>
            <a:r>
              <a:rPr lang="en-US" sz="1000" dirty="0" err="1">
                <a:latin typeface="Verdana" panose="020B0604030504040204" pitchFamily="34" charset="0"/>
                <a:ea typeface="Verdana" panose="020B0604030504040204" pitchFamily="34" charset="0"/>
                <a:cs typeface="Arial" charset="0"/>
              </a:rPr>
              <a:t>Savoie</a:t>
            </a:r>
            <a:r>
              <a:rPr lang="en-US" sz="1000" dirty="0">
                <a:latin typeface="Verdana" panose="020B0604030504040204" pitchFamily="34" charset="0"/>
                <a:ea typeface="Verdana" panose="020B0604030504040204" pitchFamily="34" charset="0"/>
                <a:cs typeface="Arial" charset="0"/>
              </a:rPr>
              <a:t> (2001)</a:t>
            </a:r>
            <a:r>
              <a:rPr lang="pt-BR" sz="1000" dirty="0">
                <a:latin typeface="Verdana" panose="020B0604030504040204" pitchFamily="34" charset="0"/>
                <a:ea typeface="Verdana" panose="020B0604030504040204" pitchFamily="34" charset="0"/>
              </a:rPr>
              <a:t> </a:t>
            </a:r>
          </a:p>
        </p:txBody>
      </p:sp>
      <p:pic>
        <p:nvPicPr>
          <p:cNvPr id="14" name="Imagem 13">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6188537"/>
            <a:ext cx="460497" cy="667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http://www.zootecnia.esalq.usp.br/sites/default/files/styles/noticia_largura_150/public/labnussiolog.jpg?itok=aF5hjhV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38201" y="6067139"/>
            <a:ext cx="561635" cy="524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96378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Permeabilidade da lona ao O</a:t>
            </a:r>
            <a:r>
              <a:rPr lang="pt-BR" sz="3200" baseline="-25000" dirty="0">
                <a:solidFill>
                  <a:srgbClr val="004C6D"/>
                </a:solidFill>
                <a:latin typeface="Verdana" panose="020B0604030504040204" pitchFamily="34" charset="0"/>
                <a:ea typeface="Verdana" panose="020B0604030504040204" pitchFamily="34" charset="0"/>
                <a:cs typeface="Verdana" panose="020B0604030504040204" pitchFamily="34" charset="0"/>
              </a:rPr>
              <a:t>2</a:t>
            </a:r>
          </a:p>
        </p:txBody>
      </p:sp>
      <p:pic>
        <p:nvPicPr>
          <p:cNvPr id="14" name="Picture 2" descr="IMGP1469">
            <a:extLst>
              <a:ext uri="{FF2B5EF4-FFF2-40B4-BE49-F238E27FC236}">
                <a16:creationId xmlns="" xmlns:a16="http://schemas.microsoft.com/office/drawing/2014/main" id="{B157A0F0-1BE2-409C-837D-BA6AEBC80F00}"/>
              </a:ext>
            </a:extLst>
          </p:cNvPr>
          <p:cNvPicPr>
            <a:picLocks noChangeAspect="1" noChangeArrowheads="1"/>
          </p:cNvPicPr>
          <p:nvPr/>
        </p:nvPicPr>
        <p:blipFill>
          <a:blip r:embed="rId3" cstate="print"/>
          <a:stretch>
            <a:fillRect/>
          </a:stretch>
        </p:blipFill>
        <p:spPr bwMode="auto">
          <a:xfrm>
            <a:off x="4500562" y="1893107"/>
            <a:ext cx="4335087" cy="3250276"/>
          </a:xfrm>
          <a:prstGeom prst="rect">
            <a:avLst/>
          </a:prstGeom>
        </p:spPr>
      </p:pic>
      <p:sp>
        <p:nvSpPr>
          <p:cNvPr id="15" name="Text Box 3">
            <a:extLst>
              <a:ext uri="{FF2B5EF4-FFF2-40B4-BE49-F238E27FC236}">
                <a16:creationId xmlns="" xmlns:a16="http://schemas.microsoft.com/office/drawing/2014/main" id="{6A7D646D-FDDC-4841-928B-45EC76071B13}"/>
              </a:ext>
            </a:extLst>
          </p:cNvPr>
          <p:cNvSpPr txBox="1">
            <a:spLocks noChangeArrowheads="1"/>
          </p:cNvSpPr>
          <p:nvPr/>
        </p:nvSpPr>
        <p:spPr bwMode="auto">
          <a:xfrm>
            <a:off x="268515" y="2896145"/>
            <a:ext cx="6575425" cy="402546"/>
          </a:xfrm>
          <a:prstGeom prst="rect">
            <a:avLst/>
          </a:prstGeom>
          <a:noFill/>
          <a:ln w="9525">
            <a:noFill/>
            <a:miter lim="800000"/>
            <a:headEnd/>
            <a:tailEnd/>
          </a:ln>
        </p:spPr>
        <p:txBody>
          <a:bodyPr>
            <a:spAutoFit/>
          </a:bodyPr>
          <a:lstStyle/>
          <a:p>
            <a:pPr algn="just" eaLnBrk="1" hangingPunct="1">
              <a:lnSpc>
                <a:spcPct val="120000"/>
              </a:lnSpc>
              <a:buFontTx/>
              <a:buChar char="•"/>
            </a:pPr>
            <a:r>
              <a:rPr lang="pt-BR" dirty="0">
                <a:cs typeface="Times New Roman" pitchFamily="18" charset="0"/>
              </a:rPr>
              <a:t> 4000 cm</a:t>
            </a:r>
            <a:r>
              <a:rPr lang="pt-BR" baseline="30000" dirty="0">
                <a:cs typeface="Times New Roman" pitchFamily="18" charset="0"/>
              </a:rPr>
              <a:t>3 </a:t>
            </a:r>
            <a:r>
              <a:rPr lang="pt-BR" dirty="0">
                <a:cs typeface="Times New Roman" pitchFamily="18" charset="0"/>
              </a:rPr>
              <a:t>de O</a:t>
            </a:r>
            <a:r>
              <a:rPr lang="pt-BR" baseline="-30000" dirty="0">
                <a:cs typeface="Times New Roman" pitchFamily="18" charset="0"/>
              </a:rPr>
              <a:t>2 </a:t>
            </a:r>
            <a:r>
              <a:rPr lang="pt-BR" dirty="0">
                <a:cs typeface="Times New Roman" pitchFamily="18" charset="0"/>
              </a:rPr>
              <a:t>/m</a:t>
            </a:r>
            <a:r>
              <a:rPr lang="pt-BR" baseline="30000" dirty="0">
                <a:cs typeface="Times New Roman" pitchFamily="18" charset="0"/>
              </a:rPr>
              <a:t>2</a:t>
            </a:r>
            <a:r>
              <a:rPr lang="pt-BR" dirty="0">
                <a:cs typeface="Times New Roman" pitchFamily="18" charset="0"/>
              </a:rPr>
              <a:t>/24 horas/23</a:t>
            </a:r>
            <a:r>
              <a:rPr lang="pt-BR" baseline="30000" dirty="0">
                <a:cs typeface="Times New Roman" pitchFamily="18" charset="0"/>
              </a:rPr>
              <a:t>0</a:t>
            </a:r>
            <a:r>
              <a:rPr lang="pt-BR" dirty="0">
                <a:cs typeface="Times New Roman" pitchFamily="18" charset="0"/>
              </a:rPr>
              <a:t>C</a:t>
            </a:r>
            <a:endParaRPr lang="pt-BR" dirty="0"/>
          </a:p>
        </p:txBody>
      </p:sp>
      <p:sp>
        <p:nvSpPr>
          <p:cNvPr id="16" name="Text Box 4">
            <a:extLst>
              <a:ext uri="{FF2B5EF4-FFF2-40B4-BE49-F238E27FC236}">
                <a16:creationId xmlns="" xmlns:a16="http://schemas.microsoft.com/office/drawing/2014/main" id="{56616D89-668E-4DCF-935B-87F72C45FA2C}"/>
              </a:ext>
            </a:extLst>
          </p:cNvPr>
          <p:cNvSpPr txBox="1">
            <a:spLocks noChangeArrowheads="1"/>
          </p:cNvSpPr>
          <p:nvPr/>
        </p:nvSpPr>
        <p:spPr bwMode="auto">
          <a:xfrm>
            <a:off x="405498" y="4220125"/>
            <a:ext cx="3753014" cy="423321"/>
          </a:xfrm>
          <a:prstGeom prst="rect">
            <a:avLst/>
          </a:prstGeom>
          <a:noFill/>
          <a:ln w="9525">
            <a:noFill/>
            <a:miter lim="800000"/>
            <a:headEnd/>
            <a:tailEnd/>
          </a:ln>
        </p:spPr>
        <p:txBody>
          <a:bodyPr wrap="none">
            <a:spAutoFit/>
          </a:bodyPr>
          <a:lstStyle/>
          <a:p>
            <a:pPr algn="r" eaLnBrk="1" hangingPunct="1">
              <a:lnSpc>
                <a:spcPct val="130000"/>
              </a:lnSpc>
              <a:buFontTx/>
              <a:buChar char="•"/>
            </a:pPr>
            <a:r>
              <a:rPr lang="pt-BR" dirty="0">
                <a:cs typeface="Times New Roman" pitchFamily="18" charset="0"/>
              </a:rPr>
              <a:t> 12000 cm</a:t>
            </a:r>
            <a:r>
              <a:rPr lang="pt-BR" baseline="30000" dirty="0">
                <a:cs typeface="Times New Roman" pitchFamily="18" charset="0"/>
              </a:rPr>
              <a:t>3</a:t>
            </a:r>
            <a:r>
              <a:rPr lang="pt-BR" dirty="0">
                <a:cs typeface="Times New Roman" pitchFamily="18" charset="0"/>
              </a:rPr>
              <a:t> de O</a:t>
            </a:r>
            <a:r>
              <a:rPr lang="pt-BR" baseline="-30000" dirty="0">
                <a:cs typeface="Times New Roman" pitchFamily="18" charset="0"/>
              </a:rPr>
              <a:t>2</a:t>
            </a:r>
            <a:r>
              <a:rPr lang="pt-BR" dirty="0">
                <a:cs typeface="Times New Roman" pitchFamily="18" charset="0"/>
              </a:rPr>
              <a:t>/m</a:t>
            </a:r>
            <a:r>
              <a:rPr lang="pt-BR" baseline="30000" dirty="0">
                <a:cs typeface="Times New Roman" pitchFamily="18" charset="0"/>
              </a:rPr>
              <a:t>2</a:t>
            </a:r>
            <a:r>
              <a:rPr lang="pt-BR" dirty="0">
                <a:cs typeface="Times New Roman" pitchFamily="18" charset="0"/>
              </a:rPr>
              <a:t>/24 horas/50</a:t>
            </a:r>
            <a:r>
              <a:rPr lang="pt-BR" baseline="30000" dirty="0">
                <a:cs typeface="Times New Roman" pitchFamily="18" charset="0"/>
              </a:rPr>
              <a:t>0</a:t>
            </a:r>
            <a:r>
              <a:rPr lang="pt-BR" dirty="0">
                <a:cs typeface="Times New Roman" pitchFamily="18" charset="0"/>
              </a:rPr>
              <a:t>C</a:t>
            </a:r>
            <a:r>
              <a:rPr lang="pt-BR" dirty="0"/>
              <a:t> </a:t>
            </a:r>
          </a:p>
        </p:txBody>
      </p:sp>
      <p:pic>
        <p:nvPicPr>
          <p:cNvPr id="17" name="Imagem 16">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824" y="5710306"/>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7521" y="5670054"/>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0447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DSC02464.JPG"/>
          <p:cNvPicPr>
            <a:picLocks noChangeAspect="1"/>
          </p:cNvPicPr>
          <p:nvPr/>
        </p:nvPicPr>
        <p:blipFill>
          <a:blip r:embed="rId2" cstate="print"/>
          <a:srcRect l="21875" b="11458"/>
          <a:stretch>
            <a:fillRect/>
          </a:stretch>
        </p:blipFill>
        <p:spPr>
          <a:xfrm>
            <a:off x="0" y="-1"/>
            <a:ext cx="9144000" cy="6858001"/>
          </a:xfrm>
          <a:prstGeom prst="rect">
            <a:avLst/>
          </a:prstGeom>
        </p:spPr>
      </p:pic>
      <p:sp>
        <p:nvSpPr>
          <p:cNvPr id="3" name="Retângulo 2"/>
          <p:cNvSpPr/>
          <p:nvPr/>
        </p:nvSpPr>
        <p:spPr>
          <a:xfrm>
            <a:off x="0" y="142852"/>
            <a:ext cx="9144000" cy="769441"/>
          </a:xfrm>
          <a:prstGeom prst="rect">
            <a:avLst/>
          </a:prstGeom>
        </p:spPr>
        <p:txBody>
          <a:bodyPr wrap="square">
            <a:spAutoFit/>
          </a:bodyPr>
          <a:lstStyle/>
          <a:p>
            <a:r>
              <a:rPr lang="en-US" sz="4400" b="1" dirty="0" smtClean="0">
                <a:solidFill>
                  <a:srgbClr val="FFFF00"/>
                </a:solidFill>
                <a:effectLst>
                  <a:outerShdw blurRad="38100" dist="38100" dir="2700000" algn="tl">
                    <a:srgbClr val="000000">
                      <a:alpha val="43137"/>
                    </a:srgbClr>
                  </a:outerShdw>
                </a:effectLst>
                <a:sym typeface="Monotype Sorts"/>
              </a:rPr>
              <a:t> </a:t>
            </a:r>
            <a:r>
              <a:rPr lang="en-US" sz="4400" b="1" dirty="0" smtClean="0">
                <a:solidFill>
                  <a:srgbClr val="FFFF00"/>
                </a:solidFill>
                <a:effectLst>
                  <a:outerShdw blurRad="38100" dist="38100" dir="2700000" algn="tl">
                    <a:srgbClr val="000000">
                      <a:alpha val="43137"/>
                    </a:srgbClr>
                  </a:outerShdw>
                </a:effectLst>
              </a:rPr>
              <a:t>Several farms prefer horizontal silos </a:t>
            </a:r>
            <a:endParaRPr lang="pt-BR" sz="4400" b="1" dirty="0">
              <a:solidFill>
                <a:srgbClr val="FFFF00"/>
              </a:solidFill>
              <a:effectLst>
                <a:outerShdw blurRad="38100" dist="38100" dir="2700000" algn="tl">
                  <a:srgbClr val="000000">
                    <a:alpha val="43137"/>
                  </a:srgbClr>
                </a:outerShdw>
              </a:effectLst>
            </a:endParaRPr>
          </a:p>
        </p:txBody>
      </p:sp>
      <p:sp>
        <p:nvSpPr>
          <p:cNvPr id="4" name="CaixaDeTexto 3"/>
          <p:cNvSpPr txBox="1"/>
          <p:nvPr/>
        </p:nvSpPr>
        <p:spPr>
          <a:xfrm>
            <a:off x="71406" y="2006521"/>
            <a:ext cx="9072594" cy="2163990"/>
          </a:xfrm>
          <a:prstGeom prst="rect">
            <a:avLst/>
          </a:prstGeom>
          <a:noFill/>
        </p:spPr>
        <p:txBody>
          <a:bodyPr wrap="square" rtlCol="0">
            <a:spAutoFit/>
          </a:bodyPr>
          <a:lstStyle/>
          <a:p>
            <a:pPr>
              <a:lnSpc>
                <a:spcPts val="5500"/>
              </a:lnSpc>
            </a:pPr>
            <a:r>
              <a:rPr lang="en-US" sz="3900" b="1" dirty="0" smtClean="0">
                <a:solidFill>
                  <a:srgbClr val="FFFF00"/>
                </a:solidFill>
                <a:effectLst>
                  <a:outerShdw blurRad="38100" dist="38100" dir="2700000" algn="tl">
                    <a:srgbClr val="000000">
                      <a:alpha val="43137"/>
                    </a:srgbClr>
                  </a:outerShdw>
                </a:effectLst>
              </a:rPr>
              <a:t>1.Low construction costs (stack silos);</a:t>
            </a:r>
          </a:p>
          <a:p>
            <a:pPr>
              <a:lnSpc>
                <a:spcPts val="5500"/>
              </a:lnSpc>
            </a:pPr>
            <a:r>
              <a:rPr lang="en-US" sz="3900" b="1" dirty="0" smtClean="0">
                <a:solidFill>
                  <a:srgbClr val="FFFF00"/>
                </a:solidFill>
                <a:effectLst>
                  <a:outerShdw blurRad="38100" dist="38100" dir="2700000" algn="tl">
                    <a:srgbClr val="000000">
                      <a:alpha val="43137"/>
                    </a:srgbClr>
                  </a:outerShdw>
                </a:effectLst>
              </a:rPr>
              <a:t>2.Greater safety compared to tower silos;</a:t>
            </a:r>
          </a:p>
          <a:p>
            <a:pPr>
              <a:lnSpc>
                <a:spcPts val="5500"/>
              </a:lnSpc>
            </a:pPr>
            <a:r>
              <a:rPr lang="en-US" sz="3900" b="1" dirty="0" smtClean="0">
                <a:solidFill>
                  <a:srgbClr val="FFFF00"/>
                </a:solidFill>
                <a:effectLst>
                  <a:outerShdw blurRad="38100" dist="38100" dir="2700000" algn="tl">
                    <a:srgbClr val="000000">
                      <a:alpha val="43137"/>
                    </a:srgbClr>
                  </a:outerShdw>
                </a:effectLst>
              </a:rPr>
              <a:t>3.High work rates for filling and unloading.</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Permeabilidade da lona ao O</a:t>
            </a:r>
            <a:r>
              <a:rPr lang="pt-BR" sz="3200" baseline="-25000" dirty="0">
                <a:solidFill>
                  <a:srgbClr val="004C6D"/>
                </a:solidFill>
                <a:latin typeface="Verdana" panose="020B0604030504040204" pitchFamily="34" charset="0"/>
                <a:ea typeface="Verdana" panose="020B0604030504040204" pitchFamily="34" charset="0"/>
                <a:cs typeface="Verdana" panose="020B0604030504040204" pitchFamily="34" charset="0"/>
              </a:rPr>
              <a:t>2</a:t>
            </a:r>
          </a:p>
        </p:txBody>
      </p:sp>
      <p:sp>
        <p:nvSpPr>
          <p:cNvPr id="15" name="Text Box 3">
            <a:extLst>
              <a:ext uri="{FF2B5EF4-FFF2-40B4-BE49-F238E27FC236}">
                <a16:creationId xmlns="" xmlns:a16="http://schemas.microsoft.com/office/drawing/2014/main" id="{6A7D646D-FDDC-4841-928B-45EC76071B13}"/>
              </a:ext>
            </a:extLst>
          </p:cNvPr>
          <p:cNvSpPr txBox="1">
            <a:spLocks noChangeArrowheads="1"/>
          </p:cNvSpPr>
          <p:nvPr/>
        </p:nvSpPr>
        <p:spPr bwMode="auto">
          <a:xfrm>
            <a:off x="5453779" y="4932439"/>
            <a:ext cx="3390223" cy="323486"/>
          </a:xfrm>
          <a:prstGeom prst="rect">
            <a:avLst/>
          </a:prstGeom>
          <a:noFill/>
          <a:ln w="9525">
            <a:noFill/>
            <a:miter lim="800000"/>
            <a:headEnd/>
            <a:tailEnd/>
          </a:ln>
        </p:spPr>
        <p:txBody>
          <a:bodyPr wrap="square">
            <a:spAutoFit/>
          </a:bodyPr>
          <a:lstStyle/>
          <a:p>
            <a:pPr algn="just" eaLnBrk="1" hangingPunct="1">
              <a:lnSpc>
                <a:spcPct val="120000"/>
              </a:lnSpc>
            </a:pPr>
            <a:r>
              <a:rPr lang="pt-BR" sz="1400" dirty="0">
                <a:latin typeface="Verdana" panose="020B0604030504040204" pitchFamily="34" charset="0"/>
                <a:ea typeface="Verdana" panose="020B0604030504040204" pitchFamily="34" charset="0"/>
                <a:cs typeface="Times New Roman" pitchFamily="18" charset="0"/>
              </a:rPr>
              <a:t>4000 cm</a:t>
            </a:r>
            <a:r>
              <a:rPr lang="pt-BR" sz="1400" baseline="30000" dirty="0">
                <a:latin typeface="Verdana" panose="020B0604030504040204" pitchFamily="34" charset="0"/>
                <a:ea typeface="Verdana" panose="020B0604030504040204" pitchFamily="34" charset="0"/>
                <a:cs typeface="Times New Roman" pitchFamily="18" charset="0"/>
              </a:rPr>
              <a:t>3 </a:t>
            </a:r>
            <a:r>
              <a:rPr lang="pt-BR" sz="1400" dirty="0">
                <a:latin typeface="Verdana" panose="020B0604030504040204" pitchFamily="34" charset="0"/>
                <a:ea typeface="Verdana" panose="020B0604030504040204" pitchFamily="34" charset="0"/>
                <a:cs typeface="Times New Roman" pitchFamily="18" charset="0"/>
              </a:rPr>
              <a:t>de O</a:t>
            </a:r>
            <a:r>
              <a:rPr lang="pt-BR" sz="1400" baseline="-30000" dirty="0">
                <a:latin typeface="Verdana" panose="020B0604030504040204" pitchFamily="34" charset="0"/>
                <a:ea typeface="Verdana" panose="020B0604030504040204" pitchFamily="34" charset="0"/>
                <a:cs typeface="Times New Roman" pitchFamily="18" charset="0"/>
              </a:rPr>
              <a:t>2 </a:t>
            </a:r>
            <a:r>
              <a:rPr lang="pt-BR" sz="1400" dirty="0">
                <a:latin typeface="Verdana" panose="020B0604030504040204" pitchFamily="34" charset="0"/>
                <a:ea typeface="Verdana" panose="020B0604030504040204" pitchFamily="34" charset="0"/>
                <a:cs typeface="Times New Roman" pitchFamily="18" charset="0"/>
              </a:rPr>
              <a:t>/m</a:t>
            </a:r>
            <a:r>
              <a:rPr lang="pt-BR" sz="1400" baseline="30000" dirty="0">
                <a:latin typeface="Verdana" panose="020B0604030504040204" pitchFamily="34" charset="0"/>
                <a:ea typeface="Verdana" panose="020B0604030504040204" pitchFamily="34" charset="0"/>
                <a:cs typeface="Times New Roman" pitchFamily="18" charset="0"/>
              </a:rPr>
              <a:t>2</a:t>
            </a:r>
            <a:r>
              <a:rPr lang="pt-BR" sz="1400" dirty="0">
                <a:latin typeface="Verdana" panose="020B0604030504040204" pitchFamily="34" charset="0"/>
                <a:ea typeface="Verdana" panose="020B0604030504040204" pitchFamily="34" charset="0"/>
                <a:cs typeface="Times New Roman" pitchFamily="18" charset="0"/>
              </a:rPr>
              <a:t>/24 horas/23</a:t>
            </a:r>
            <a:r>
              <a:rPr lang="pt-BR" sz="1400" baseline="30000" dirty="0">
                <a:latin typeface="Verdana" panose="020B0604030504040204" pitchFamily="34" charset="0"/>
                <a:ea typeface="Verdana" panose="020B0604030504040204" pitchFamily="34" charset="0"/>
                <a:cs typeface="Times New Roman" pitchFamily="18" charset="0"/>
              </a:rPr>
              <a:t>0</a:t>
            </a:r>
            <a:r>
              <a:rPr lang="pt-BR" sz="1400" dirty="0">
                <a:latin typeface="Verdana" panose="020B0604030504040204" pitchFamily="34" charset="0"/>
                <a:ea typeface="Verdana" panose="020B0604030504040204" pitchFamily="34" charset="0"/>
                <a:cs typeface="Times New Roman" pitchFamily="18" charset="0"/>
              </a:rPr>
              <a:t>C</a:t>
            </a:r>
            <a:endParaRPr lang="pt-BR" sz="1400" dirty="0">
              <a:latin typeface="Verdana" panose="020B0604030504040204" pitchFamily="34" charset="0"/>
              <a:ea typeface="Verdana" panose="020B0604030504040204" pitchFamily="34" charset="0"/>
            </a:endParaRPr>
          </a:p>
        </p:txBody>
      </p:sp>
      <p:sp>
        <p:nvSpPr>
          <p:cNvPr id="17" name="Text Box 3">
            <a:extLst>
              <a:ext uri="{FF2B5EF4-FFF2-40B4-BE49-F238E27FC236}">
                <a16:creationId xmlns="" xmlns:a16="http://schemas.microsoft.com/office/drawing/2014/main" id="{A50CFAD0-296F-4627-BAF0-B841D69FBD9D}"/>
              </a:ext>
            </a:extLst>
          </p:cNvPr>
          <p:cNvSpPr txBox="1">
            <a:spLocks noChangeArrowheads="1"/>
          </p:cNvSpPr>
          <p:nvPr/>
        </p:nvSpPr>
        <p:spPr bwMode="auto">
          <a:xfrm>
            <a:off x="376723" y="4862220"/>
            <a:ext cx="3390223" cy="323486"/>
          </a:xfrm>
          <a:prstGeom prst="rect">
            <a:avLst/>
          </a:prstGeom>
          <a:noFill/>
          <a:ln w="9525">
            <a:noFill/>
            <a:miter lim="800000"/>
            <a:headEnd/>
            <a:tailEnd/>
          </a:ln>
        </p:spPr>
        <p:txBody>
          <a:bodyPr wrap="square">
            <a:spAutoFit/>
          </a:bodyPr>
          <a:lstStyle/>
          <a:p>
            <a:pPr algn="just" eaLnBrk="1" hangingPunct="1">
              <a:lnSpc>
                <a:spcPct val="120000"/>
              </a:lnSpc>
            </a:pPr>
            <a:r>
              <a:rPr lang="pt-BR" sz="1400" dirty="0">
                <a:latin typeface="Verdana" panose="020B0604030504040204" pitchFamily="34" charset="0"/>
                <a:ea typeface="Verdana" panose="020B0604030504040204" pitchFamily="34" charset="0"/>
                <a:cs typeface="Times New Roman" pitchFamily="18" charset="0"/>
              </a:rPr>
              <a:t> 1000 cm</a:t>
            </a:r>
            <a:r>
              <a:rPr lang="pt-BR" sz="1400" baseline="30000" dirty="0">
                <a:latin typeface="Verdana" panose="020B0604030504040204" pitchFamily="34" charset="0"/>
                <a:ea typeface="Verdana" panose="020B0604030504040204" pitchFamily="34" charset="0"/>
                <a:cs typeface="Times New Roman" pitchFamily="18" charset="0"/>
              </a:rPr>
              <a:t>3 </a:t>
            </a:r>
            <a:r>
              <a:rPr lang="pt-BR" sz="1400" dirty="0">
                <a:latin typeface="Verdana" panose="020B0604030504040204" pitchFamily="34" charset="0"/>
                <a:ea typeface="Verdana" panose="020B0604030504040204" pitchFamily="34" charset="0"/>
                <a:cs typeface="Times New Roman" pitchFamily="18" charset="0"/>
              </a:rPr>
              <a:t>de O</a:t>
            </a:r>
            <a:r>
              <a:rPr lang="pt-BR" sz="1400" baseline="-30000" dirty="0">
                <a:latin typeface="Verdana" panose="020B0604030504040204" pitchFamily="34" charset="0"/>
                <a:ea typeface="Verdana" panose="020B0604030504040204" pitchFamily="34" charset="0"/>
                <a:cs typeface="Times New Roman" pitchFamily="18" charset="0"/>
              </a:rPr>
              <a:t>2 </a:t>
            </a:r>
            <a:r>
              <a:rPr lang="pt-BR" sz="1400" dirty="0">
                <a:latin typeface="Verdana" panose="020B0604030504040204" pitchFamily="34" charset="0"/>
                <a:ea typeface="Verdana" panose="020B0604030504040204" pitchFamily="34" charset="0"/>
                <a:cs typeface="Times New Roman" pitchFamily="18" charset="0"/>
              </a:rPr>
              <a:t>/m</a:t>
            </a:r>
            <a:r>
              <a:rPr lang="pt-BR" sz="1400" baseline="30000" dirty="0">
                <a:latin typeface="Verdana" panose="020B0604030504040204" pitchFamily="34" charset="0"/>
                <a:ea typeface="Verdana" panose="020B0604030504040204" pitchFamily="34" charset="0"/>
                <a:cs typeface="Times New Roman" pitchFamily="18" charset="0"/>
              </a:rPr>
              <a:t>2</a:t>
            </a:r>
            <a:r>
              <a:rPr lang="pt-BR" sz="1400" dirty="0">
                <a:latin typeface="Verdana" panose="020B0604030504040204" pitchFamily="34" charset="0"/>
                <a:ea typeface="Verdana" panose="020B0604030504040204" pitchFamily="34" charset="0"/>
                <a:cs typeface="Times New Roman" pitchFamily="18" charset="0"/>
              </a:rPr>
              <a:t>/24 horas/23</a:t>
            </a:r>
            <a:r>
              <a:rPr lang="pt-BR" sz="1400" baseline="30000" dirty="0">
                <a:latin typeface="Verdana" panose="020B0604030504040204" pitchFamily="34" charset="0"/>
                <a:ea typeface="Verdana" panose="020B0604030504040204" pitchFamily="34" charset="0"/>
                <a:cs typeface="Times New Roman" pitchFamily="18" charset="0"/>
              </a:rPr>
              <a:t>0</a:t>
            </a:r>
            <a:r>
              <a:rPr lang="pt-BR" sz="1400" dirty="0">
                <a:latin typeface="Verdana" panose="020B0604030504040204" pitchFamily="34" charset="0"/>
                <a:ea typeface="Verdana" panose="020B0604030504040204" pitchFamily="34" charset="0"/>
                <a:cs typeface="Times New Roman" pitchFamily="18" charset="0"/>
              </a:rPr>
              <a:t>C</a:t>
            </a:r>
            <a:endParaRPr lang="pt-BR" sz="1400" dirty="0">
              <a:latin typeface="Verdana" panose="020B0604030504040204" pitchFamily="34" charset="0"/>
              <a:ea typeface="Verdana" panose="020B0604030504040204" pitchFamily="34" charset="0"/>
            </a:endParaRPr>
          </a:p>
        </p:txBody>
      </p:sp>
      <p:pic>
        <p:nvPicPr>
          <p:cNvPr id="18" name="Picture 3" descr="C:\Meus documentos\Fotos\Dia de Campo\Vedação.jpg">
            <a:extLst>
              <a:ext uri="{FF2B5EF4-FFF2-40B4-BE49-F238E27FC236}">
                <a16:creationId xmlns="" xmlns:a16="http://schemas.microsoft.com/office/drawing/2014/main" id="{330D5043-14B4-4AE3-AE82-9C780822C37C}"/>
              </a:ext>
            </a:extLst>
          </p:cNvPr>
          <p:cNvPicPr>
            <a:picLocks noChangeAspect="1" noChangeArrowheads="1"/>
          </p:cNvPicPr>
          <p:nvPr/>
        </p:nvPicPr>
        <p:blipFill>
          <a:blip r:embed="rId3" cstate="print"/>
          <a:srcRect/>
          <a:stretch>
            <a:fillRect/>
          </a:stretch>
        </p:blipFill>
        <p:spPr bwMode="auto">
          <a:xfrm>
            <a:off x="196268" y="1626880"/>
            <a:ext cx="3773482" cy="3082820"/>
          </a:xfrm>
          <a:prstGeom prst="rect">
            <a:avLst/>
          </a:prstGeom>
        </p:spPr>
      </p:pic>
      <p:pic>
        <p:nvPicPr>
          <p:cNvPr id="20" name="Imagem 19" descr="IMGP1469.JPG">
            <a:extLst>
              <a:ext uri="{FF2B5EF4-FFF2-40B4-BE49-F238E27FC236}">
                <a16:creationId xmlns="" xmlns:a16="http://schemas.microsoft.com/office/drawing/2014/main" id="{637FB26F-5F06-4D40-A950-70A6BA326139}"/>
              </a:ext>
            </a:extLst>
          </p:cNvPr>
          <p:cNvPicPr>
            <a:picLocks noChangeAspect="1"/>
          </p:cNvPicPr>
          <p:nvPr/>
        </p:nvPicPr>
        <p:blipFill>
          <a:blip r:embed="rId4" cstate="print"/>
          <a:stretch>
            <a:fillRect/>
          </a:stretch>
        </p:blipFill>
        <p:spPr>
          <a:xfrm>
            <a:off x="4904793" y="1898229"/>
            <a:ext cx="3939209" cy="2882909"/>
          </a:xfrm>
          <a:prstGeom prst="rect">
            <a:avLst/>
          </a:prstGeom>
        </p:spPr>
      </p:pic>
      <p:sp>
        <p:nvSpPr>
          <p:cNvPr id="21" name="CaixaDeTexto 20">
            <a:extLst>
              <a:ext uri="{FF2B5EF4-FFF2-40B4-BE49-F238E27FC236}">
                <a16:creationId xmlns="" xmlns:a16="http://schemas.microsoft.com/office/drawing/2014/main" id="{11775BB6-DAAB-4E7E-B3DC-7547FA1FC269}"/>
              </a:ext>
            </a:extLst>
          </p:cNvPr>
          <p:cNvSpPr txBox="1"/>
          <p:nvPr/>
        </p:nvSpPr>
        <p:spPr>
          <a:xfrm>
            <a:off x="4076118" y="2671345"/>
            <a:ext cx="750888" cy="1323975"/>
          </a:xfrm>
          <a:prstGeom prst="rect">
            <a:avLst/>
          </a:prstGeom>
          <a:noFill/>
        </p:spPr>
        <p:txBody>
          <a:bodyPr wrap="none">
            <a:spAutoFit/>
          </a:bodyPr>
          <a:lstStyle/>
          <a:p>
            <a:pPr fontAlgn="auto">
              <a:spcBef>
                <a:spcPts val="0"/>
              </a:spcBef>
              <a:spcAft>
                <a:spcPts val="0"/>
              </a:spcAft>
              <a:defRPr/>
            </a:pPr>
            <a:r>
              <a:rPr lang="pt-BR" sz="8000" b="1" dirty="0">
                <a:effectLst>
                  <a:outerShdw blurRad="38100" dist="38100" dir="2700000" algn="tl">
                    <a:srgbClr val="000000">
                      <a:alpha val="43137"/>
                    </a:srgbClr>
                  </a:outerShdw>
                </a:effectLst>
                <a:latin typeface="+mn-lt"/>
              </a:rPr>
              <a:t>X</a:t>
            </a:r>
          </a:p>
        </p:txBody>
      </p:sp>
      <p:sp>
        <p:nvSpPr>
          <p:cNvPr id="26" name="Text Box 5">
            <a:extLst>
              <a:ext uri="{FF2B5EF4-FFF2-40B4-BE49-F238E27FC236}">
                <a16:creationId xmlns="" xmlns:a16="http://schemas.microsoft.com/office/drawing/2014/main" id="{27A5452B-44D7-4E3F-BD57-C8AF1ADBE61A}"/>
              </a:ext>
            </a:extLst>
          </p:cNvPr>
          <p:cNvSpPr txBox="1">
            <a:spLocks noChangeArrowheads="1"/>
          </p:cNvSpPr>
          <p:nvPr/>
        </p:nvSpPr>
        <p:spPr bwMode="auto">
          <a:xfrm>
            <a:off x="197688" y="5910052"/>
            <a:ext cx="1043876" cy="246221"/>
          </a:xfrm>
          <a:prstGeom prst="rect">
            <a:avLst/>
          </a:prstGeom>
          <a:noFill/>
          <a:ln w="9525">
            <a:noFill/>
            <a:miter lim="800000"/>
            <a:headEnd/>
            <a:tailEnd/>
          </a:ln>
        </p:spPr>
        <p:txBody>
          <a:bodyPr wrap="none">
            <a:spAutoFit/>
          </a:bodyPr>
          <a:lstStyle/>
          <a:p>
            <a:r>
              <a:rPr lang="pt-BR" sz="1000" dirty="0" err="1">
                <a:latin typeface="Verdana" panose="020B0604030504040204" pitchFamily="34" charset="0"/>
                <a:ea typeface="Verdana" panose="020B0604030504040204" pitchFamily="34" charset="0"/>
              </a:rPr>
              <a:t>Honig</a:t>
            </a:r>
            <a:r>
              <a:rPr lang="pt-BR" sz="1000" dirty="0">
                <a:latin typeface="Verdana" panose="020B0604030504040204" pitchFamily="34" charset="0"/>
                <a:ea typeface="Verdana" panose="020B0604030504040204" pitchFamily="34" charset="0"/>
              </a:rPr>
              <a:t> (1991)</a:t>
            </a:r>
          </a:p>
        </p:txBody>
      </p:sp>
      <p:pic>
        <p:nvPicPr>
          <p:cNvPr id="28" name="Imagem 27">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6205201"/>
            <a:ext cx="447667" cy="648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 descr="http://www.zootecnia.esalq.usp.br/sites/default/files/styles/noticia_largura_150/public/labnussiolog.jpg?itok=aF5hjhV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38201" y="6079819"/>
            <a:ext cx="545986" cy="509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22232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a:extLst>
              <a:ext uri="{FF2B5EF4-FFF2-40B4-BE49-F238E27FC236}">
                <a16:creationId xmlns="" xmlns:a16="http://schemas.microsoft.com/office/drawing/2014/main" id="{C3877E02-7A5C-466C-AFF9-A97AE03D859F}"/>
              </a:ext>
            </a:extLst>
          </p:cNvPr>
          <p:cNvPicPr>
            <a:picLocks noChangeAspect="1" noChangeArrowheads="1"/>
          </p:cNvPicPr>
          <p:nvPr/>
        </p:nvPicPr>
        <p:blipFill>
          <a:blip r:embed="rId3" cstate="print"/>
          <a:srcRect/>
          <a:stretch>
            <a:fillRect/>
          </a:stretch>
        </p:blipFill>
        <p:spPr bwMode="auto">
          <a:xfrm>
            <a:off x="931237" y="1169000"/>
            <a:ext cx="7518785" cy="4709225"/>
          </a:xfrm>
          <a:prstGeom prst="rect">
            <a:avLst/>
          </a:prstGeom>
          <a:noFill/>
          <a:ln w="9525">
            <a:noFill/>
            <a:miter lim="800000"/>
            <a:headEnd/>
            <a:tailEnd/>
          </a:ln>
        </p:spPr>
      </p:pic>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Permeabilidade da lona ao O</a:t>
            </a:r>
            <a:r>
              <a:rPr lang="pt-BR" sz="3200" baseline="-25000" dirty="0">
                <a:solidFill>
                  <a:srgbClr val="004C6D"/>
                </a:solidFill>
                <a:latin typeface="Verdana" panose="020B0604030504040204" pitchFamily="34" charset="0"/>
                <a:ea typeface="Verdana" panose="020B0604030504040204" pitchFamily="34" charset="0"/>
                <a:cs typeface="Verdana" panose="020B0604030504040204" pitchFamily="34" charset="0"/>
              </a:rPr>
              <a:t>2</a:t>
            </a:r>
          </a:p>
        </p:txBody>
      </p:sp>
      <p:sp>
        <p:nvSpPr>
          <p:cNvPr id="28" name="CaixaDeTexto 11">
            <a:extLst>
              <a:ext uri="{FF2B5EF4-FFF2-40B4-BE49-F238E27FC236}">
                <a16:creationId xmlns="" xmlns:a16="http://schemas.microsoft.com/office/drawing/2014/main" id="{EF78F9F8-9EE9-446B-92BB-026746476D23}"/>
              </a:ext>
            </a:extLst>
          </p:cNvPr>
          <p:cNvSpPr txBox="1">
            <a:spLocks noChangeArrowheads="1"/>
          </p:cNvSpPr>
          <p:nvPr/>
        </p:nvSpPr>
        <p:spPr bwMode="auto">
          <a:xfrm>
            <a:off x="78624" y="5951433"/>
            <a:ext cx="1795684" cy="246221"/>
          </a:xfrm>
          <a:prstGeom prst="rect">
            <a:avLst/>
          </a:prstGeom>
          <a:noFill/>
          <a:ln w="9525">
            <a:noFill/>
            <a:miter lim="800000"/>
            <a:headEnd/>
            <a:tailEnd/>
          </a:ln>
        </p:spPr>
        <p:txBody>
          <a:bodyPr wrap="none">
            <a:spAutoFit/>
          </a:bodyPr>
          <a:lstStyle/>
          <a:p>
            <a:r>
              <a:rPr lang="pt-BR" sz="1000" dirty="0">
                <a:latin typeface="Verdana" panose="020B0604030504040204" pitchFamily="34" charset="0"/>
                <a:ea typeface="Verdana" panose="020B0604030504040204" pitchFamily="34" charset="0"/>
              </a:rPr>
              <a:t>Bernardes  et  al. (2008)</a:t>
            </a:r>
          </a:p>
        </p:txBody>
      </p:sp>
      <p:cxnSp>
        <p:nvCxnSpPr>
          <p:cNvPr id="4" name="Conector reto 3">
            <a:extLst>
              <a:ext uri="{FF2B5EF4-FFF2-40B4-BE49-F238E27FC236}">
                <a16:creationId xmlns="" xmlns:a16="http://schemas.microsoft.com/office/drawing/2014/main" id="{F8314809-D5C9-4D36-B2B0-9C3955E928A2}"/>
              </a:ext>
            </a:extLst>
          </p:cNvPr>
          <p:cNvCxnSpPr/>
          <p:nvPr/>
        </p:nvCxnSpPr>
        <p:spPr>
          <a:xfrm>
            <a:off x="1619672" y="2761928"/>
            <a:ext cx="6763181" cy="0"/>
          </a:xfrm>
          <a:prstGeom prst="line">
            <a:avLst/>
          </a:prstGeom>
        </p:spPr>
        <p:style>
          <a:lnRef idx="1">
            <a:schemeClr val="dk1"/>
          </a:lnRef>
          <a:fillRef idx="0">
            <a:schemeClr val="dk1"/>
          </a:fillRef>
          <a:effectRef idx="0">
            <a:schemeClr val="dk1"/>
          </a:effectRef>
          <a:fontRef idx="minor">
            <a:schemeClr val="tx1"/>
          </a:fontRef>
        </p:style>
      </p:cxnSp>
      <p:cxnSp>
        <p:nvCxnSpPr>
          <p:cNvPr id="32" name="Conector reto 31">
            <a:extLst>
              <a:ext uri="{FF2B5EF4-FFF2-40B4-BE49-F238E27FC236}">
                <a16:creationId xmlns="" xmlns:a16="http://schemas.microsoft.com/office/drawing/2014/main" id="{81876EDE-82EC-48CA-86E7-19E7D8D693D3}"/>
              </a:ext>
            </a:extLst>
          </p:cNvPr>
          <p:cNvCxnSpPr/>
          <p:nvPr/>
        </p:nvCxnSpPr>
        <p:spPr>
          <a:xfrm>
            <a:off x="1619672" y="3284984"/>
            <a:ext cx="6763181" cy="0"/>
          </a:xfrm>
          <a:prstGeom prst="line">
            <a:avLst/>
          </a:prstGeom>
        </p:spPr>
        <p:style>
          <a:lnRef idx="1">
            <a:schemeClr val="dk1"/>
          </a:lnRef>
          <a:fillRef idx="0">
            <a:schemeClr val="dk1"/>
          </a:fillRef>
          <a:effectRef idx="0">
            <a:schemeClr val="dk1"/>
          </a:effectRef>
          <a:fontRef idx="minor">
            <a:schemeClr val="tx1"/>
          </a:fontRef>
        </p:style>
      </p:cxnSp>
      <p:pic>
        <p:nvPicPr>
          <p:cNvPr id="16" name="Imagem 15">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6285470"/>
            <a:ext cx="365426" cy="52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http://www.zootecnia.esalq.usp.br/sites/default/files/styles/noticia_largura_150/public/labnussiolog.jpg?itok=aF5hjhV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38200" y="6134544"/>
            <a:ext cx="445683" cy="415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97373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m 4" descr="Foto 048.jpg">
            <a:extLst>
              <a:ext uri="{FF2B5EF4-FFF2-40B4-BE49-F238E27FC236}">
                <a16:creationId xmlns="" xmlns:a16="http://schemas.microsoft.com/office/drawing/2014/main" id="{DFB2A4B5-7D40-4506-A273-BE6F43087EFD}"/>
              </a:ext>
            </a:extLst>
          </p:cNvPr>
          <p:cNvPicPr>
            <a:picLocks noChangeAspect="1"/>
          </p:cNvPicPr>
          <p:nvPr/>
        </p:nvPicPr>
        <p:blipFill>
          <a:blip r:embed="rId3" cstate="print"/>
          <a:srcRect/>
          <a:stretch>
            <a:fillRect/>
          </a:stretch>
        </p:blipFill>
        <p:spPr bwMode="auto">
          <a:xfrm>
            <a:off x="997057" y="915337"/>
            <a:ext cx="6706717" cy="5029446"/>
          </a:xfrm>
          <a:prstGeom prst="rect">
            <a:avLst/>
          </a:prstGeom>
          <a:noFill/>
          <a:ln w="9525">
            <a:noFill/>
            <a:miter lim="800000"/>
            <a:headEnd/>
            <a:tailEnd/>
          </a:ln>
        </p:spPr>
      </p:pic>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Cobertura sobre a lona</a:t>
            </a:r>
            <a:endParaRPr lang="pt-BR" sz="3200" baseline="-25000" dirty="0">
              <a:solidFill>
                <a:srgbClr val="004C6D"/>
              </a:solidFill>
              <a:latin typeface="Verdana" panose="020B0604030504040204" pitchFamily="34" charset="0"/>
              <a:ea typeface="Verdana" panose="020B0604030504040204" pitchFamily="34" charset="0"/>
              <a:cs typeface="Verdana" panose="020B0604030504040204" pitchFamily="34" charset="0"/>
            </a:endParaRPr>
          </a:p>
        </p:txBody>
      </p:sp>
      <p:pic>
        <p:nvPicPr>
          <p:cNvPr id="16" name="Espaço Reservado para Conteúdo 3" descr="Foto 067.jpg">
            <a:extLst>
              <a:ext uri="{FF2B5EF4-FFF2-40B4-BE49-F238E27FC236}">
                <a16:creationId xmlns="" xmlns:a16="http://schemas.microsoft.com/office/drawing/2014/main" id="{3A8B46BC-A74F-4989-941F-F830329A8B0E}"/>
              </a:ext>
            </a:extLst>
          </p:cNvPr>
          <p:cNvPicPr>
            <a:picLocks noChangeAspect="1"/>
          </p:cNvPicPr>
          <p:nvPr/>
        </p:nvPicPr>
        <p:blipFill>
          <a:blip r:embed="rId4" cstate="print"/>
          <a:srcRect/>
          <a:stretch>
            <a:fillRect/>
          </a:stretch>
        </p:blipFill>
        <p:spPr>
          <a:xfrm>
            <a:off x="861087" y="1459424"/>
            <a:ext cx="6807258" cy="4538566"/>
          </a:xfrm>
          <a:prstGeom prst="ellipse">
            <a:avLst/>
          </a:prstGeom>
          <a:effectLst>
            <a:softEdge rad="112500"/>
          </a:effectLst>
        </p:spPr>
      </p:pic>
      <p:sp>
        <p:nvSpPr>
          <p:cNvPr id="3" name="Retângulo 2"/>
          <p:cNvSpPr/>
          <p:nvPr/>
        </p:nvSpPr>
        <p:spPr>
          <a:xfrm>
            <a:off x="6948264" y="5997990"/>
            <a:ext cx="2016224" cy="86001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7" name="Imagem 16">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7711" y="6237312"/>
            <a:ext cx="441876" cy="640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http://www.zootecnia.esalq.usp.br/sites/default/files/styles/noticia_largura_150/public/labnussiolog.jpg?itok=aF5hjhV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08407" y="6110130"/>
            <a:ext cx="538923" cy="502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93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 xmlns:a16="http://schemas.microsoft.com/office/drawing/2014/main" id="{ACF51248-C46D-4A28-AAEC-3EEC0AFE38EE}"/>
              </a:ext>
            </a:extLst>
          </p:cNvPr>
          <p:cNvPicPr>
            <a:picLocks noChangeAspect="1" noChangeArrowheads="1"/>
          </p:cNvPicPr>
          <p:nvPr/>
        </p:nvPicPr>
        <p:blipFill>
          <a:blip r:embed="rId3" cstate="print"/>
          <a:srcRect/>
          <a:stretch>
            <a:fillRect/>
          </a:stretch>
        </p:blipFill>
        <p:spPr bwMode="auto">
          <a:xfrm>
            <a:off x="805939" y="1130321"/>
            <a:ext cx="7195085" cy="4799010"/>
          </a:xfrm>
          <a:prstGeom prst="rect">
            <a:avLst/>
          </a:prstGeom>
          <a:noFill/>
          <a:ln w="9525">
            <a:noFill/>
            <a:miter lim="800000"/>
            <a:headEnd/>
            <a:tailEnd/>
          </a:ln>
        </p:spPr>
      </p:pic>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Cobertura sobre a lona</a:t>
            </a:r>
            <a:endParaRPr lang="pt-BR" sz="3200" baseline="-25000" dirty="0">
              <a:solidFill>
                <a:srgbClr val="004C6D"/>
              </a:solidFill>
              <a:latin typeface="Verdana" panose="020B0604030504040204" pitchFamily="34" charset="0"/>
              <a:ea typeface="Verdana" panose="020B0604030504040204" pitchFamily="34" charset="0"/>
              <a:cs typeface="Verdana" panose="020B0604030504040204" pitchFamily="34" charset="0"/>
            </a:endParaRPr>
          </a:p>
        </p:txBody>
      </p:sp>
      <p:sp>
        <p:nvSpPr>
          <p:cNvPr id="17" name="CaixaDeTexto 11">
            <a:extLst>
              <a:ext uri="{FF2B5EF4-FFF2-40B4-BE49-F238E27FC236}">
                <a16:creationId xmlns="" xmlns:a16="http://schemas.microsoft.com/office/drawing/2014/main" id="{AF5BED75-0C0D-4B7E-ACDB-3CCE8D55D2C1}"/>
              </a:ext>
            </a:extLst>
          </p:cNvPr>
          <p:cNvSpPr txBox="1">
            <a:spLocks noChangeArrowheads="1"/>
          </p:cNvSpPr>
          <p:nvPr/>
        </p:nvSpPr>
        <p:spPr bwMode="auto">
          <a:xfrm>
            <a:off x="138741" y="5855361"/>
            <a:ext cx="2217799" cy="246221"/>
          </a:xfrm>
          <a:prstGeom prst="rect">
            <a:avLst/>
          </a:prstGeom>
          <a:noFill/>
          <a:ln w="9525">
            <a:noFill/>
            <a:miter lim="800000"/>
            <a:headEnd/>
            <a:tailEnd/>
          </a:ln>
        </p:spPr>
        <p:txBody>
          <a:bodyPr wrap="square">
            <a:spAutoFit/>
          </a:bodyPr>
          <a:lstStyle/>
          <a:p>
            <a:r>
              <a:rPr lang="pt-BR" sz="1000" dirty="0">
                <a:latin typeface="Verdana" panose="020B0604030504040204" pitchFamily="34" charset="0"/>
                <a:ea typeface="Verdana" panose="020B0604030504040204" pitchFamily="34" charset="0"/>
              </a:rPr>
              <a:t>Bernardes  et  al. (2008)</a:t>
            </a:r>
          </a:p>
        </p:txBody>
      </p:sp>
      <p:pic>
        <p:nvPicPr>
          <p:cNvPr id="15" name="Imagem 14">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77" y="6207004"/>
            <a:ext cx="413568" cy="59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http://www.zootecnia.esalq.usp.br/sites/default/files/styles/noticia_largura_150/public/labnussiolog.jpg?itok=aF5hjhV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84673" y="6071031"/>
            <a:ext cx="504398" cy="470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09735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Cobertura sobre a lona</a:t>
            </a:r>
            <a:endParaRPr lang="pt-BR" sz="3200" baseline="-25000" dirty="0">
              <a:solidFill>
                <a:srgbClr val="004C6D"/>
              </a:solidFill>
              <a:latin typeface="Verdana" panose="020B0604030504040204" pitchFamily="34" charset="0"/>
              <a:ea typeface="Verdana" panose="020B0604030504040204" pitchFamily="34" charset="0"/>
              <a:cs typeface="Verdana" panose="020B0604030504040204" pitchFamily="34" charset="0"/>
            </a:endParaRPr>
          </a:p>
        </p:txBody>
      </p:sp>
      <p:pic>
        <p:nvPicPr>
          <p:cNvPr id="15" name="Imagem 14" descr="moto_0028.jpg">
            <a:extLst>
              <a:ext uri="{FF2B5EF4-FFF2-40B4-BE49-F238E27FC236}">
                <a16:creationId xmlns="" xmlns:a16="http://schemas.microsoft.com/office/drawing/2014/main" id="{4477FF4C-DAE3-4710-901D-802039EE9CC6}"/>
              </a:ext>
            </a:extLst>
          </p:cNvPr>
          <p:cNvPicPr>
            <a:picLocks noChangeAspect="1"/>
          </p:cNvPicPr>
          <p:nvPr/>
        </p:nvPicPr>
        <p:blipFill>
          <a:blip r:embed="rId3" cstate="print"/>
          <a:stretch>
            <a:fillRect/>
          </a:stretch>
        </p:blipFill>
        <p:spPr>
          <a:xfrm>
            <a:off x="93169" y="1128013"/>
            <a:ext cx="3032782" cy="4500594"/>
          </a:xfrm>
          <a:prstGeom prst="rect">
            <a:avLst/>
          </a:prstGeom>
        </p:spPr>
      </p:pic>
      <p:pic>
        <p:nvPicPr>
          <p:cNvPr id="16" name="Imagem 15" descr="moto_0029.jpg">
            <a:extLst>
              <a:ext uri="{FF2B5EF4-FFF2-40B4-BE49-F238E27FC236}">
                <a16:creationId xmlns="" xmlns:a16="http://schemas.microsoft.com/office/drawing/2014/main" id="{C26F5F91-A3FD-41C5-B70D-9189B00884CD}"/>
              </a:ext>
            </a:extLst>
          </p:cNvPr>
          <p:cNvPicPr>
            <a:picLocks noChangeAspect="1"/>
          </p:cNvPicPr>
          <p:nvPr/>
        </p:nvPicPr>
        <p:blipFill>
          <a:blip r:embed="rId4" cstate="print"/>
          <a:stretch>
            <a:fillRect/>
          </a:stretch>
        </p:blipFill>
        <p:spPr>
          <a:xfrm>
            <a:off x="3290509" y="1117563"/>
            <a:ext cx="2790158" cy="4500594"/>
          </a:xfrm>
          <a:prstGeom prst="rect">
            <a:avLst/>
          </a:prstGeom>
        </p:spPr>
      </p:pic>
      <p:pic>
        <p:nvPicPr>
          <p:cNvPr id="18" name="Imagem 17" descr="moto_0030.jpg">
            <a:extLst>
              <a:ext uri="{FF2B5EF4-FFF2-40B4-BE49-F238E27FC236}">
                <a16:creationId xmlns="" xmlns:a16="http://schemas.microsoft.com/office/drawing/2014/main" id="{A3181AEB-9156-47FA-B899-58EAC86ACF5A}"/>
              </a:ext>
            </a:extLst>
          </p:cNvPr>
          <p:cNvPicPr>
            <a:picLocks noChangeAspect="1"/>
          </p:cNvPicPr>
          <p:nvPr/>
        </p:nvPicPr>
        <p:blipFill>
          <a:blip r:embed="rId5" cstate="print"/>
          <a:stretch>
            <a:fillRect/>
          </a:stretch>
        </p:blipFill>
        <p:spPr>
          <a:xfrm>
            <a:off x="6197785" y="1126557"/>
            <a:ext cx="2790129" cy="4500594"/>
          </a:xfrm>
          <a:prstGeom prst="rect">
            <a:avLst/>
          </a:prstGeom>
        </p:spPr>
      </p:pic>
      <p:pic>
        <p:nvPicPr>
          <p:cNvPr id="17" name="Imagem 16">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170" y="6165303"/>
            <a:ext cx="458576" cy="664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http://www.zootecnia.esalq.usp.br/sites/default/files/styles/noticia_largura_150/public/labnussiolog.jpg?itok=aF5hjhV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23866" y="6043308"/>
            <a:ext cx="559292" cy="522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607580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Cobertura sobre a lona</a:t>
            </a:r>
            <a:endParaRPr lang="pt-BR" sz="3200" baseline="-25000" dirty="0">
              <a:solidFill>
                <a:srgbClr val="004C6D"/>
              </a:solidFill>
              <a:latin typeface="Verdana" panose="020B0604030504040204" pitchFamily="34" charset="0"/>
              <a:ea typeface="Verdana" panose="020B0604030504040204" pitchFamily="34" charset="0"/>
              <a:cs typeface="Verdana" panose="020B0604030504040204" pitchFamily="34" charset="0"/>
            </a:endParaRPr>
          </a:p>
        </p:txBody>
      </p:sp>
      <p:pic>
        <p:nvPicPr>
          <p:cNvPr id="17" name="Imagem 16" descr="DSC00564.JPG">
            <a:extLst>
              <a:ext uri="{FF2B5EF4-FFF2-40B4-BE49-F238E27FC236}">
                <a16:creationId xmlns="" xmlns:a16="http://schemas.microsoft.com/office/drawing/2014/main" id="{FA5B602D-4137-4BF0-AB45-333B3DAD194A}"/>
              </a:ext>
            </a:extLst>
          </p:cNvPr>
          <p:cNvPicPr>
            <a:picLocks noChangeAspect="1"/>
          </p:cNvPicPr>
          <p:nvPr/>
        </p:nvPicPr>
        <p:blipFill>
          <a:blip r:embed="rId3" cstate="print"/>
          <a:stretch>
            <a:fillRect/>
          </a:stretch>
        </p:blipFill>
        <p:spPr>
          <a:xfrm>
            <a:off x="5159928" y="878234"/>
            <a:ext cx="4091576" cy="3068682"/>
          </a:xfrm>
          <a:prstGeom prst="ellipse">
            <a:avLst/>
          </a:prstGeom>
          <a:ln>
            <a:noFill/>
          </a:ln>
          <a:effectLst>
            <a:softEdge rad="112500"/>
          </a:effectLst>
        </p:spPr>
      </p:pic>
      <p:pic>
        <p:nvPicPr>
          <p:cNvPr id="20" name="Imagem 19" descr="DSC00566.JPG">
            <a:extLst>
              <a:ext uri="{FF2B5EF4-FFF2-40B4-BE49-F238E27FC236}">
                <a16:creationId xmlns="" xmlns:a16="http://schemas.microsoft.com/office/drawing/2014/main" id="{13706D45-1F14-4D78-B44C-A0A399761C1D}"/>
              </a:ext>
            </a:extLst>
          </p:cNvPr>
          <p:cNvPicPr>
            <a:picLocks noChangeAspect="1"/>
          </p:cNvPicPr>
          <p:nvPr/>
        </p:nvPicPr>
        <p:blipFill>
          <a:blip r:embed="rId4" cstate="print"/>
          <a:stretch>
            <a:fillRect/>
          </a:stretch>
        </p:blipFill>
        <p:spPr>
          <a:xfrm>
            <a:off x="107504" y="913903"/>
            <a:ext cx="4143400" cy="3107551"/>
          </a:xfrm>
          <a:prstGeom prst="ellipse">
            <a:avLst/>
          </a:prstGeom>
          <a:ln>
            <a:noFill/>
          </a:ln>
          <a:effectLst>
            <a:softEdge rad="112500"/>
          </a:effectLst>
        </p:spPr>
      </p:pic>
      <p:pic>
        <p:nvPicPr>
          <p:cNvPr id="21" name="Imagem 20" descr="DSC00565.JPG">
            <a:extLst>
              <a:ext uri="{FF2B5EF4-FFF2-40B4-BE49-F238E27FC236}">
                <a16:creationId xmlns="" xmlns:a16="http://schemas.microsoft.com/office/drawing/2014/main" id="{E7F349E5-AE9E-4B92-ADAC-6580FED320A0}"/>
              </a:ext>
            </a:extLst>
          </p:cNvPr>
          <p:cNvPicPr>
            <a:picLocks noChangeAspect="1"/>
          </p:cNvPicPr>
          <p:nvPr/>
        </p:nvPicPr>
        <p:blipFill>
          <a:blip r:embed="rId5" cstate="print"/>
          <a:stretch>
            <a:fillRect/>
          </a:stretch>
        </p:blipFill>
        <p:spPr>
          <a:xfrm>
            <a:off x="2750678" y="3271360"/>
            <a:ext cx="4143434" cy="3107576"/>
          </a:xfrm>
          <a:prstGeom prst="ellipse">
            <a:avLst/>
          </a:prstGeom>
          <a:ln>
            <a:noFill/>
          </a:ln>
          <a:effectLst>
            <a:softEdge rad="112500"/>
          </a:effectLst>
        </p:spPr>
      </p:pic>
      <p:pic>
        <p:nvPicPr>
          <p:cNvPr id="15" name="Imagem 14">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35" y="6065562"/>
            <a:ext cx="546922" cy="79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http://www.zootecnia.esalq.usp.br/sites/default/files/styles/noticia_largura_150/public/labnussiolog.jpg?itok=aF5hjhV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20061" y="5971006"/>
            <a:ext cx="667040" cy="622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7171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Cobertura sobre a lona</a:t>
            </a:r>
            <a:endParaRPr lang="pt-BR" sz="3200" baseline="-25000" dirty="0">
              <a:solidFill>
                <a:srgbClr val="004C6D"/>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15" name="Gráfico 14">
            <a:extLst>
              <a:ext uri="{FF2B5EF4-FFF2-40B4-BE49-F238E27FC236}">
                <a16:creationId xmlns="" xmlns:a16="http://schemas.microsoft.com/office/drawing/2014/main" id="{21052659-435A-4761-8D6B-FB6468BD90F5}"/>
              </a:ext>
            </a:extLst>
          </p:cNvPr>
          <p:cNvGraphicFramePr/>
          <p:nvPr>
            <p:extLst/>
          </p:nvPr>
        </p:nvGraphicFramePr>
        <p:xfrm>
          <a:off x="428598" y="1057424"/>
          <a:ext cx="8286804" cy="5048540"/>
        </p:xfrm>
        <a:graphic>
          <a:graphicData uri="http://schemas.openxmlformats.org/drawingml/2006/chart">
            <c:chart xmlns:c="http://schemas.openxmlformats.org/drawingml/2006/chart" xmlns:r="http://schemas.openxmlformats.org/officeDocument/2006/relationships" r:id="rId3"/>
          </a:graphicData>
        </a:graphic>
      </p:graphicFrame>
      <p:sp>
        <p:nvSpPr>
          <p:cNvPr id="16" name="CaixaDeTexto 15">
            <a:extLst>
              <a:ext uri="{FF2B5EF4-FFF2-40B4-BE49-F238E27FC236}">
                <a16:creationId xmlns="" xmlns:a16="http://schemas.microsoft.com/office/drawing/2014/main" id="{A53152D2-99C1-4A39-AAEE-AF3878784BDD}"/>
              </a:ext>
            </a:extLst>
          </p:cNvPr>
          <p:cNvSpPr txBox="1"/>
          <p:nvPr/>
        </p:nvSpPr>
        <p:spPr>
          <a:xfrm>
            <a:off x="115391" y="5984128"/>
            <a:ext cx="2286016" cy="246221"/>
          </a:xfrm>
          <a:prstGeom prst="rect">
            <a:avLst/>
          </a:prstGeom>
          <a:noFill/>
        </p:spPr>
        <p:txBody>
          <a:bodyPr wrap="square" rtlCol="0">
            <a:spAutoFit/>
          </a:bodyPr>
          <a:lstStyle/>
          <a:p>
            <a:pPr algn="ctr"/>
            <a:r>
              <a:rPr lang="en-US" sz="1000" dirty="0" err="1">
                <a:latin typeface="Verdana" panose="020B0604030504040204" pitchFamily="34" charset="0"/>
                <a:ea typeface="Verdana" panose="020B0604030504040204" pitchFamily="34" charset="0"/>
              </a:rPr>
              <a:t>Queiroz</a:t>
            </a:r>
            <a:r>
              <a:rPr lang="en-US" sz="1000" dirty="0">
                <a:latin typeface="Verdana" panose="020B0604030504040204" pitchFamily="34" charset="0"/>
                <a:ea typeface="Verdana" panose="020B0604030504040204" pitchFamily="34" charset="0"/>
              </a:rPr>
              <a:t> et al. (2009)</a:t>
            </a:r>
          </a:p>
        </p:txBody>
      </p:sp>
      <p:pic>
        <p:nvPicPr>
          <p:cNvPr id="14" name="Imagem 13">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329" y="6258697"/>
            <a:ext cx="392216" cy="568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http://www.zootecnia.esalq.usp.br/sites/default/files/styles/noticia_largura_150/public/labnussiolog.jpg?itok=aF5hjhV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06025" y="6116091"/>
            <a:ext cx="478357" cy="446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89976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319957" y="2204864"/>
            <a:ext cx="8504086" cy="1323439"/>
          </a:xfrm>
          <a:prstGeom prst="rect">
            <a:avLst/>
          </a:prstGeom>
          <a:noFill/>
        </p:spPr>
        <p:txBody>
          <a:bodyPr wrap="square" rtlCol="0">
            <a:spAutoFit/>
          </a:bodyPr>
          <a:lstStyle/>
          <a:p>
            <a:pPr algn="ctr"/>
            <a:r>
              <a:rPr lang="pt-BR" sz="4000" b="1" dirty="0">
                <a:solidFill>
                  <a:srgbClr val="004C6D"/>
                </a:solidFill>
                <a:latin typeface="Verdana" panose="020B0604030504040204" pitchFamily="34" charset="0"/>
                <a:ea typeface="Verdana" panose="020B0604030504040204" pitchFamily="34" charset="0"/>
                <a:cs typeface="Verdana" panose="020B0604030504040204" pitchFamily="34" charset="0"/>
              </a:rPr>
              <a:t>Novas tecnologias na vedação de silos</a:t>
            </a:r>
          </a:p>
        </p:txBody>
      </p:sp>
      <p:pic>
        <p:nvPicPr>
          <p:cNvPr id="10" name="Imagem 9">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014" y="178537"/>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9711" y="138285"/>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31082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Proteção da lona</a:t>
            </a:r>
          </a:p>
        </p:txBody>
      </p:sp>
      <p:pic>
        <p:nvPicPr>
          <p:cNvPr id="14" name="Picture 2" descr="C:\Documents and Settings\amarra\Desktop\DeLaval\7_FOTOS\DSCF0236.jpg">
            <a:extLst>
              <a:ext uri="{FF2B5EF4-FFF2-40B4-BE49-F238E27FC236}">
                <a16:creationId xmlns="" xmlns:a16="http://schemas.microsoft.com/office/drawing/2014/main" id="{0C5AE7BF-576D-4EFF-98DF-E8CC1D823160}"/>
              </a:ext>
            </a:extLst>
          </p:cNvPr>
          <p:cNvPicPr>
            <a:picLocks noChangeAspect="1" noChangeArrowheads="1"/>
          </p:cNvPicPr>
          <p:nvPr/>
        </p:nvPicPr>
        <p:blipFill rotWithShape="1">
          <a:blip r:embed="rId3" cstate="email"/>
          <a:srcRect l="-784" t="35923" r="784" b="262"/>
          <a:stretch/>
        </p:blipFill>
        <p:spPr bwMode="auto">
          <a:xfrm>
            <a:off x="-36512" y="1082299"/>
            <a:ext cx="9180512" cy="4392488"/>
          </a:xfrm>
          <a:prstGeom prst="rect">
            <a:avLst/>
          </a:prstGeom>
          <a:noFill/>
          <a:ln>
            <a:noFill/>
          </a:ln>
        </p:spPr>
      </p:pic>
      <p:pic>
        <p:nvPicPr>
          <p:cNvPr id="13" name="Imagem 12">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000" y="6237312"/>
            <a:ext cx="388050" cy="56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http://www.zootecnia.esalq.usp.br/sites/default/files/styles/noticia_largura_150/public/labnussiolog.jpg?itok=aF5hjhV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1696" y="6093412"/>
            <a:ext cx="473276" cy="441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86503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2" name="Imagem 11">
            <a:extLst>
              <a:ext uri="{FF2B5EF4-FFF2-40B4-BE49-F238E27FC236}">
                <a16:creationId xmlns="" xmlns:a16="http://schemas.microsoft.com/office/drawing/2014/main" id="{E6CFB2F9-306D-451A-BCBB-241D3F4651CA}"/>
              </a:ext>
            </a:extLst>
          </p:cNvPr>
          <p:cNvPicPr>
            <a:picLocks noChangeAspect="1"/>
          </p:cNvPicPr>
          <p:nvPr/>
        </p:nvPicPr>
        <p:blipFill rotWithShape="1">
          <a:blip r:embed="rId3">
            <a:extLst>
              <a:ext uri="{28A0092B-C50C-407E-A947-70E740481C1C}">
                <a14:useLocalDpi xmlns:a14="http://schemas.microsoft.com/office/drawing/2010/main" val="0"/>
              </a:ext>
            </a:extLst>
          </a:blip>
          <a:srcRect t="25295" b="5404"/>
          <a:stretch/>
        </p:blipFill>
        <p:spPr>
          <a:xfrm>
            <a:off x="0" y="1087960"/>
            <a:ext cx="9144000" cy="4752528"/>
          </a:xfrm>
          <a:prstGeom prst="rect">
            <a:avLst/>
          </a:prstGeom>
        </p:spPr>
      </p:pic>
      <p:sp>
        <p:nvSpPr>
          <p:cNvPr id="25" name="Retângulo 24"/>
          <p:cNvSpPr/>
          <p:nvPr/>
        </p:nvSpPr>
        <p:spPr>
          <a:xfrm>
            <a:off x="0" y="6434355"/>
            <a:ext cx="9144000" cy="423645"/>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Elipse 23"/>
          <p:cNvSpPr/>
          <p:nvPr/>
        </p:nvSpPr>
        <p:spPr>
          <a:xfrm>
            <a:off x="7181934" y="5750165"/>
            <a:ext cx="1200919" cy="1256608"/>
          </a:xfrm>
          <a:prstGeom prst="ellipse">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2" name="Imagem 21"/>
          <p:cNvPicPr>
            <a:picLocks noChangeAspect="1"/>
          </p:cNvPicPr>
          <p:nvPr/>
        </p:nvPicPr>
        <p:blipFill rotWithShape="1">
          <a:blip r:embed="rId4">
            <a:extLst>
              <a:ext uri="{28A0092B-C50C-407E-A947-70E740481C1C}">
                <a14:useLocalDpi xmlns:a14="http://schemas.microsoft.com/office/drawing/2010/main" val="0"/>
              </a:ext>
            </a:extLst>
          </a:blip>
          <a:srcRect b="43148"/>
          <a:stretch/>
        </p:blipFill>
        <p:spPr>
          <a:xfrm>
            <a:off x="7102689" y="5670762"/>
            <a:ext cx="1347333" cy="755580"/>
          </a:xfrm>
          <a:prstGeom prst="rect">
            <a:avLst/>
          </a:prstGeom>
        </p:spPr>
      </p:pic>
      <p:sp>
        <p:nvSpPr>
          <p:cNvPr id="23" name="Retângulo 22"/>
          <p:cNvSpPr/>
          <p:nvPr/>
        </p:nvSpPr>
        <p:spPr>
          <a:xfrm>
            <a:off x="0" y="6328933"/>
            <a:ext cx="7214194" cy="105422"/>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p:cNvSpPr/>
          <p:nvPr/>
        </p:nvSpPr>
        <p:spPr>
          <a:xfrm>
            <a:off x="8337633" y="6325758"/>
            <a:ext cx="806367" cy="105422"/>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7" name="Imagem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9988" y="5814273"/>
            <a:ext cx="1052736" cy="1052736"/>
          </a:xfrm>
          <a:prstGeom prst="rect">
            <a:avLst/>
          </a:prstGeom>
        </p:spPr>
      </p:pic>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Proteção da lona</a:t>
            </a:r>
          </a:p>
        </p:txBody>
      </p:sp>
    </p:spTree>
    <p:extLst>
      <p:ext uri="{BB962C8B-B14F-4D97-AF65-F5344CB8AC3E}">
        <p14:creationId xmlns:p14="http://schemas.microsoft.com/office/powerpoint/2010/main" val="3307503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magem 1" descr="cof guimaVII (15).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Retângulo 2"/>
          <p:cNvSpPr/>
          <p:nvPr/>
        </p:nvSpPr>
        <p:spPr>
          <a:xfrm>
            <a:off x="0" y="22532"/>
            <a:ext cx="9144000" cy="1438855"/>
          </a:xfrm>
          <a:prstGeom prst="rect">
            <a:avLst/>
          </a:prstGeom>
        </p:spPr>
        <p:txBody>
          <a:bodyPr wrap="square">
            <a:spAutoFit/>
          </a:bodyPr>
          <a:lstStyle/>
          <a:p>
            <a:pPr algn="just">
              <a:lnSpc>
                <a:spcPts val="3500"/>
              </a:lnSpc>
            </a:pPr>
            <a:r>
              <a:rPr lang="en-US" sz="3200" b="1" dirty="0" smtClean="0">
                <a:effectLst>
                  <a:outerShdw blurRad="38100" dist="38100" dir="2700000" algn="tl">
                    <a:srgbClr val="000000">
                      <a:alpha val="43137"/>
                    </a:srgbClr>
                  </a:outerShdw>
                </a:effectLst>
              </a:rPr>
              <a:t>…but their design allows large areas of the ensiled material to be exposed to the environment and prone to spoilage…</a:t>
            </a:r>
            <a:endParaRPr lang="pt-BR" sz="32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Retângulo 24"/>
          <p:cNvSpPr/>
          <p:nvPr/>
        </p:nvSpPr>
        <p:spPr>
          <a:xfrm>
            <a:off x="0" y="6434355"/>
            <a:ext cx="9144000" cy="423645"/>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Elipse 23"/>
          <p:cNvSpPr/>
          <p:nvPr/>
        </p:nvSpPr>
        <p:spPr>
          <a:xfrm>
            <a:off x="7181934" y="5750165"/>
            <a:ext cx="1200919" cy="1256608"/>
          </a:xfrm>
          <a:prstGeom prst="ellipse">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2" name="Imagem 21"/>
          <p:cNvPicPr>
            <a:picLocks noChangeAspect="1"/>
          </p:cNvPicPr>
          <p:nvPr/>
        </p:nvPicPr>
        <p:blipFill rotWithShape="1">
          <a:blip r:embed="rId3">
            <a:extLst>
              <a:ext uri="{28A0092B-C50C-407E-A947-70E740481C1C}">
                <a14:useLocalDpi xmlns:a14="http://schemas.microsoft.com/office/drawing/2010/main" val="0"/>
              </a:ext>
            </a:extLst>
          </a:blip>
          <a:srcRect b="43148"/>
          <a:stretch/>
        </p:blipFill>
        <p:spPr>
          <a:xfrm>
            <a:off x="7102689" y="5670762"/>
            <a:ext cx="1347333" cy="755580"/>
          </a:xfrm>
          <a:prstGeom prst="rect">
            <a:avLst/>
          </a:prstGeom>
        </p:spPr>
      </p:pic>
      <p:sp>
        <p:nvSpPr>
          <p:cNvPr id="23" name="Retângulo 22"/>
          <p:cNvSpPr/>
          <p:nvPr/>
        </p:nvSpPr>
        <p:spPr>
          <a:xfrm>
            <a:off x="0" y="6328933"/>
            <a:ext cx="7214194" cy="105422"/>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p:cNvSpPr/>
          <p:nvPr/>
        </p:nvSpPr>
        <p:spPr>
          <a:xfrm>
            <a:off x="8337633" y="6325758"/>
            <a:ext cx="806367" cy="105422"/>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7" name="Imagem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9988" y="5814273"/>
            <a:ext cx="1052736" cy="1052736"/>
          </a:xfrm>
          <a:prstGeom prst="rect">
            <a:avLst/>
          </a:prstGeom>
        </p:spPr>
      </p:pic>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Proteção da lona</a:t>
            </a:r>
          </a:p>
        </p:txBody>
      </p:sp>
      <p:sp>
        <p:nvSpPr>
          <p:cNvPr id="12" name="Espaço Reservado para Conteúdo 8">
            <a:extLst>
              <a:ext uri="{FF2B5EF4-FFF2-40B4-BE49-F238E27FC236}">
                <a16:creationId xmlns="" xmlns:a16="http://schemas.microsoft.com/office/drawing/2014/main" id="{E3C413B0-96A4-4966-B1D8-EFE07E26FEF3}"/>
              </a:ext>
            </a:extLst>
          </p:cNvPr>
          <p:cNvSpPr txBox="1">
            <a:spLocks/>
          </p:cNvSpPr>
          <p:nvPr/>
        </p:nvSpPr>
        <p:spPr>
          <a:xfrm>
            <a:off x="527491" y="1124745"/>
            <a:ext cx="8071225" cy="4890162"/>
          </a:xfrm>
          <a:prstGeom prst="rect">
            <a:avLst/>
          </a:prstGeom>
        </p:spPr>
        <p:txBody>
          <a:bodyPr>
            <a:normAutofit/>
          </a:bodyPr>
          <a:lstStyle>
            <a:lvl1pPr marL="180000" indent="-180000" algn="l" defTabSz="914400" rtl="0" eaLnBrk="1" latinLnBrk="0" hangingPunct="1">
              <a:spcBef>
                <a:spcPct val="20000"/>
              </a:spcBef>
              <a:buClr>
                <a:schemeClr val="accent3"/>
              </a:buClr>
              <a:buFont typeface="Arial" pitchFamily="34" charset="0"/>
              <a:buChar char="•"/>
              <a:defRPr sz="2000" kern="1200">
                <a:solidFill>
                  <a:schemeClr val="accent1"/>
                </a:solidFill>
                <a:latin typeface="+mn-lt"/>
                <a:ea typeface="+mn-ea"/>
                <a:cs typeface="+mn-cs"/>
              </a:defRPr>
            </a:lvl1pPr>
            <a:lvl2pPr marL="628650" indent="-180000" algn="l" defTabSz="914400" rtl="0" eaLnBrk="1" latinLnBrk="0" hangingPunct="1">
              <a:spcBef>
                <a:spcPct val="20000"/>
              </a:spcBef>
              <a:buClr>
                <a:schemeClr val="accent3"/>
              </a:buClr>
              <a:buFont typeface="Arial" pitchFamily="34" charset="0"/>
              <a:buChar char="•"/>
              <a:defRPr sz="1800" kern="1200">
                <a:solidFill>
                  <a:schemeClr val="accent1"/>
                </a:solidFill>
                <a:latin typeface="+mn-lt"/>
                <a:ea typeface="+mn-ea"/>
                <a:cs typeface="+mn-cs"/>
              </a:defRPr>
            </a:lvl2pPr>
            <a:lvl3pPr marL="1143000" indent="-180000" algn="l" defTabSz="914400" rtl="0" eaLnBrk="1" latinLnBrk="0" hangingPunct="1">
              <a:spcBef>
                <a:spcPct val="20000"/>
              </a:spcBef>
              <a:buClr>
                <a:schemeClr val="accent3"/>
              </a:buClr>
              <a:buFont typeface="Arial" pitchFamily="34" charset="0"/>
              <a:buChar char="•"/>
              <a:defRPr sz="1600" kern="1200">
                <a:solidFill>
                  <a:schemeClr val="accent1"/>
                </a:solidFill>
                <a:latin typeface="+mn-lt"/>
                <a:ea typeface="+mn-ea"/>
                <a:cs typeface="+mn-cs"/>
              </a:defRPr>
            </a:lvl3pPr>
            <a:lvl4pPr marL="1600200" indent="-180000" algn="l" defTabSz="914400" rtl="0" eaLnBrk="1" latinLnBrk="0" hangingPunct="1">
              <a:spcBef>
                <a:spcPct val="20000"/>
              </a:spcBef>
              <a:buClr>
                <a:schemeClr val="accent3"/>
              </a:buClr>
              <a:buFont typeface="Arial" pitchFamily="34" charset="0"/>
              <a:buChar char="•"/>
              <a:defRPr sz="1400" kern="1200">
                <a:solidFill>
                  <a:schemeClr val="accent1"/>
                </a:solidFill>
                <a:latin typeface="+mn-lt"/>
                <a:ea typeface="+mn-ea"/>
                <a:cs typeface="+mn-cs"/>
              </a:defRPr>
            </a:lvl4pPr>
            <a:lvl5pPr marL="2057400" indent="-180000" algn="l" defTabSz="914400" rtl="0" eaLnBrk="1" latinLnBrk="0" hangingPunct="1">
              <a:spcBef>
                <a:spcPct val="20000"/>
              </a:spcBef>
              <a:buClr>
                <a:schemeClr val="accent3"/>
              </a:buClr>
              <a:buFont typeface="Arial" pitchFamily="34" charset="0"/>
              <a:buChar char="•"/>
              <a:defRPr sz="1200" kern="1200">
                <a:solidFill>
                  <a:schemeClr val="accent1"/>
                </a:solidFill>
                <a:latin typeface="+mn-lt"/>
                <a:ea typeface="+mn-ea"/>
                <a:cs typeface="+mn-cs"/>
              </a:defRPr>
            </a:lvl5pPr>
            <a:lvl6pPr marL="2514600" indent="-228600" algn="l" defTabSz="914400" rtl="0" eaLnBrk="1" latinLnBrk="0" hangingPunct="1">
              <a:spcBef>
                <a:spcPct val="20000"/>
              </a:spcBef>
              <a:buClr>
                <a:schemeClr val="accent3"/>
              </a:buClr>
              <a:buFont typeface="Arial" pitchFamily="34" charset="0"/>
              <a:buChar char="•"/>
              <a:defRPr sz="1100" kern="1200">
                <a:solidFill>
                  <a:schemeClr val="accent1"/>
                </a:solidFill>
                <a:latin typeface="+mn-lt"/>
                <a:ea typeface="+mn-ea"/>
                <a:cs typeface="+mn-cs"/>
              </a:defRPr>
            </a:lvl6pPr>
            <a:lvl7pPr marL="2971800" indent="-228600" algn="l" defTabSz="914400" rtl="0" eaLnBrk="1" latinLnBrk="0" hangingPunct="1">
              <a:spcBef>
                <a:spcPct val="20000"/>
              </a:spcBef>
              <a:buClr>
                <a:schemeClr val="accent3"/>
              </a:buClr>
              <a:buFont typeface="Arial" pitchFamily="34" charset="0"/>
              <a:buChar char="•"/>
              <a:defRPr sz="1100" kern="1200">
                <a:solidFill>
                  <a:schemeClr val="accent1"/>
                </a:solidFill>
                <a:latin typeface="+mn-lt"/>
                <a:ea typeface="+mn-ea"/>
                <a:cs typeface="+mn-cs"/>
              </a:defRPr>
            </a:lvl7pPr>
            <a:lvl8pPr marL="3429000" indent="-228600" algn="l" defTabSz="914400" rtl="0" eaLnBrk="1" latinLnBrk="0" hangingPunct="1">
              <a:spcBef>
                <a:spcPct val="20000"/>
              </a:spcBef>
              <a:buClr>
                <a:schemeClr val="accent3"/>
              </a:buClr>
              <a:buFont typeface="Arial" pitchFamily="34" charset="0"/>
              <a:buChar char="•"/>
              <a:defRPr sz="1100" kern="1200">
                <a:solidFill>
                  <a:schemeClr val="accen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Tx/>
            </a:pPr>
            <a:r>
              <a:rPr lang="pt-BR" sz="2400">
                <a:solidFill>
                  <a:schemeClr val="tx1"/>
                </a:solidFill>
                <a:latin typeface="Verdana" panose="020B0604030504040204" pitchFamily="34" charset="0"/>
                <a:ea typeface="Verdana" panose="020B0604030504040204" pitchFamily="34" charset="0"/>
              </a:rPr>
              <a:t>Resistente e de longa duração – até 10 anos</a:t>
            </a:r>
          </a:p>
          <a:p>
            <a:pPr>
              <a:buClrTx/>
            </a:pPr>
            <a:endParaRPr lang="pt-BR" sz="2400">
              <a:solidFill>
                <a:schemeClr val="tx1"/>
              </a:solidFill>
              <a:latin typeface="Verdana" panose="020B0604030504040204" pitchFamily="34" charset="0"/>
              <a:ea typeface="Verdana" panose="020B0604030504040204" pitchFamily="34" charset="0"/>
            </a:endParaRPr>
          </a:p>
          <a:p>
            <a:pPr>
              <a:buClrTx/>
            </a:pPr>
            <a:r>
              <a:rPr lang="pt-BR" sz="2400">
                <a:solidFill>
                  <a:schemeClr val="tx1"/>
                </a:solidFill>
                <a:latin typeface="Verdana" panose="020B0604030504040204" pitchFamily="34" charset="0"/>
                <a:ea typeface="Verdana" panose="020B0604030504040204" pitchFamily="34" charset="0"/>
              </a:rPr>
              <a:t>É uma rede “vazada”, permitindo passagem do ar e vento sem se levantar </a:t>
            </a:r>
          </a:p>
          <a:p>
            <a:pPr>
              <a:buClrTx/>
            </a:pPr>
            <a:endParaRPr lang="pt-BR" sz="2400">
              <a:solidFill>
                <a:schemeClr val="tx1"/>
              </a:solidFill>
              <a:latin typeface="Verdana" panose="020B0604030504040204" pitchFamily="34" charset="0"/>
              <a:ea typeface="Verdana" panose="020B0604030504040204" pitchFamily="34" charset="0"/>
            </a:endParaRPr>
          </a:p>
          <a:p>
            <a:pPr>
              <a:buClrTx/>
            </a:pPr>
            <a:r>
              <a:rPr lang="pt-BR" sz="2400">
                <a:solidFill>
                  <a:schemeClr val="tx1"/>
                </a:solidFill>
                <a:latin typeface="Verdana" panose="020B0604030504040204" pitchFamily="34" charset="0"/>
                <a:ea typeface="Verdana" panose="020B0604030504040204" pitchFamily="34" charset="0"/>
              </a:rPr>
              <a:t>Redução da necessidade de peso sobre o silo</a:t>
            </a:r>
          </a:p>
          <a:p>
            <a:pPr>
              <a:buClrTx/>
            </a:pPr>
            <a:endParaRPr lang="pt-BR" sz="2400">
              <a:solidFill>
                <a:schemeClr val="tx1"/>
              </a:solidFill>
              <a:latin typeface="Verdana" panose="020B0604030504040204" pitchFamily="34" charset="0"/>
              <a:ea typeface="Verdana" panose="020B0604030504040204" pitchFamily="34" charset="0"/>
            </a:endParaRPr>
          </a:p>
          <a:p>
            <a:pPr>
              <a:buClrTx/>
            </a:pPr>
            <a:r>
              <a:rPr lang="pt-BR" sz="2400">
                <a:solidFill>
                  <a:schemeClr val="tx1"/>
                </a:solidFill>
                <a:latin typeface="Verdana" panose="020B0604030504040204" pitchFamily="34" charset="0"/>
                <a:ea typeface="Verdana" panose="020B0604030504040204" pitchFamily="34" charset="0"/>
              </a:rPr>
              <a:t>Proteção contra raios UV</a:t>
            </a:r>
          </a:p>
          <a:p>
            <a:pPr>
              <a:buClrTx/>
            </a:pPr>
            <a:endParaRPr lang="pt-BR" sz="2400">
              <a:solidFill>
                <a:schemeClr val="tx1"/>
              </a:solidFill>
              <a:latin typeface="Verdana" panose="020B0604030504040204" pitchFamily="34" charset="0"/>
              <a:ea typeface="Verdana" panose="020B0604030504040204" pitchFamily="34" charset="0"/>
            </a:endParaRPr>
          </a:p>
          <a:p>
            <a:pPr>
              <a:buClrTx/>
            </a:pPr>
            <a:r>
              <a:rPr lang="pt-BR" sz="2400">
                <a:solidFill>
                  <a:schemeClr val="tx1"/>
                </a:solidFill>
                <a:latin typeface="Verdana" panose="020B0604030504040204" pitchFamily="34" charset="0"/>
                <a:ea typeface="Verdana" panose="020B0604030504040204" pitchFamily="34" charset="0"/>
              </a:rPr>
              <a:t>Protege contra danos de animais, roedores e pássaros</a:t>
            </a:r>
            <a:endParaRPr lang="pt-BR" sz="2400" dirty="0">
              <a:solidFill>
                <a:schemeClr val="tx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1937344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3" name="Picture 6">
            <a:extLst>
              <a:ext uri="{FF2B5EF4-FFF2-40B4-BE49-F238E27FC236}">
                <a16:creationId xmlns="" xmlns:a16="http://schemas.microsoft.com/office/drawing/2014/main" id="{7C6907E8-B0FB-4D5B-AF29-78F5C107D98B}"/>
              </a:ext>
            </a:extLst>
          </p:cNvPr>
          <p:cNvPicPr>
            <a:picLocks noChangeAspect="1" noChangeArrowheads="1"/>
          </p:cNvPicPr>
          <p:nvPr/>
        </p:nvPicPr>
        <p:blipFill>
          <a:blip r:embed="rId3" cstate="email"/>
          <a:srcRect/>
          <a:stretch>
            <a:fillRect/>
          </a:stretch>
        </p:blipFill>
        <p:spPr bwMode="auto">
          <a:xfrm>
            <a:off x="-36512" y="980728"/>
            <a:ext cx="9180512" cy="4933950"/>
          </a:xfrm>
          <a:prstGeom prst="rect">
            <a:avLst/>
          </a:prstGeom>
          <a:noFill/>
          <a:ln w="9525">
            <a:noFill/>
            <a:miter lim="800000"/>
            <a:headEnd/>
            <a:tailEnd/>
          </a:ln>
        </p:spPr>
      </p:pic>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Permeabilidade da lona ao O</a:t>
            </a:r>
            <a:r>
              <a:rPr lang="pt-BR" sz="3200" baseline="-25000" dirty="0">
                <a:solidFill>
                  <a:srgbClr val="004C6D"/>
                </a:solidFill>
                <a:latin typeface="Verdana" panose="020B0604030504040204" pitchFamily="34" charset="0"/>
                <a:ea typeface="Verdana" panose="020B0604030504040204" pitchFamily="34" charset="0"/>
                <a:cs typeface="Verdana" panose="020B0604030504040204" pitchFamily="34" charset="0"/>
              </a:rPr>
              <a:t>2</a:t>
            </a:r>
          </a:p>
        </p:txBody>
      </p:sp>
      <p:sp>
        <p:nvSpPr>
          <p:cNvPr id="14" name="TextBox 5">
            <a:extLst>
              <a:ext uri="{FF2B5EF4-FFF2-40B4-BE49-F238E27FC236}">
                <a16:creationId xmlns="" xmlns:a16="http://schemas.microsoft.com/office/drawing/2014/main" id="{65F5D3D8-D6AC-4993-9C23-DC5955B77CF8}"/>
              </a:ext>
            </a:extLst>
          </p:cNvPr>
          <p:cNvSpPr txBox="1">
            <a:spLocks noChangeArrowheads="1"/>
          </p:cNvSpPr>
          <p:nvPr/>
        </p:nvSpPr>
        <p:spPr bwMode="auto">
          <a:xfrm>
            <a:off x="1763688" y="1843559"/>
            <a:ext cx="2124075" cy="369332"/>
          </a:xfrm>
          <a:prstGeom prst="rect">
            <a:avLst/>
          </a:prstGeom>
          <a:solidFill>
            <a:srgbClr val="004C6D"/>
          </a:solidFill>
          <a:ln w="9525">
            <a:noFill/>
            <a:miter lim="800000"/>
            <a:headEnd/>
            <a:tailEnd/>
          </a:ln>
        </p:spPr>
        <p:txBody>
          <a:bodyPr>
            <a:spAutoFit/>
          </a:bodyPr>
          <a:lstStyle/>
          <a:p>
            <a:pPr algn="ctr"/>
            <a:r>
              <a:rPr lang="pt-BR" dirty="0">
                <a:solidFill>
                  <a:schemeClr val="bg1"/>
                </a:solidFill>
              </a:rPr>
              <a:t>Lona comum</a:t>
            </a:r>
          </a:p>
        </p:txBody>
      </p:sp>
      <p:sp>
        <p:nvSpPr>
          <p:cNvPr id="15" name="TextBox 9">
            <a:extLst>
              <a:ext uri="{FF2B5EF4-FFF2-40B4-BE49-F238E27FC236}">
                <a16:creationId xmlns="" xmlns:a16="http://schemas.microsoft.com/office/drawing/2014/main" id="{A16592D3-F06C-46B0-B1BB-8D510EA524A4}"/>
              </a:ext>
            </a:extLst>
          </p:cNvPr>
          <p:cNvSpPr txBox="1">
            <a:spLocks noChangeArrowheads="1"/>
          </p:cNvSpPr>
          <p:nvPr/>
        </p:nvSpPr>
        <p:spPr bwMode="auto">
          <a:xfrm>
            <a:off x="5364138" y="1484784"/>
            <a:ext cx="2124075" cy="923330"/>
          </a:xfrm>
          <a:prstGeom prst="rect">
            <a:avLst/>
          </a:prstGeom>
          <a:solidFill>
            <a:srgbClr val="004C6D"/>
          </a:solidFill>
          <a:ln w="9525">
            <a:noFill/>
            <a:miter lim="800000"/>
            <a:headEnd/>
            <a:tailEnd/>
          </a:ln>
        </p:spPr>
        <p:txBody>
          <a:bodyPr>
            <a:spAutoFit/>
          </a:bodyPr>
          <a:lstStyle/>
          <a:p>
            <a:pPr algn="ctr"/>
            <a:r>
              <a:rPr lang="pt-BR" b="1" dirty="0">
                <a:solidFill>
                  <a:schemeClr val="bg1"/>
                </a:solidFill>
              </a:rPr>
              <a:t>Poliamida</a:t>
            </a:r>
          </a:p>
          <a:p>
            <a:pPr algn="ctr"/>
            <a:r>
              <a:rPr lang="pt-BR" b="1" dirty="0">
                <a:solidFill>
                  <a:schemeClr val="bg1"/>
                </a:solidFill>
              </a:rPr>
              <a:t>+</a:t>
            </a:r>
          </a:p>
          <a:p>
            <a:pPr algn="ctr"/>
            <a:r>
              <a:rPr lang="pt-BR" b="1" dirty="0">
                <a:solidFill>
                  <a:schemeClr val="bg1"/>
                </a:solidFill>
              </a:rPr>
              <a:t>Lona comum</a:t>
            </a:r>
          </a:p>
        </p:txBody>
      </p:sp>
      <p:pic>
        <p:nvPicPr>
          <p:cNvPr id="16" name="Imagem 15">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6193998"/>
            <a:ext cx="481875" cy="698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http://www.zootecnia.esalq.usp.br/sites/default/files/styles/noticia_largura_150/public/labnussiolog.jpg?itok=aF5hjhV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38201" y="6079240"/>
            <a:ext cx="587707" cy="548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81889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 y="2049780"/>
            <a:ext cx="8031480" cy="2758440"/>
          </a:xfrm>
          <a:prstGeom prst="rect">
            <a:avLst/>
          </a:prstGeom>
        </p:spPr>
      </p:pic>
      <p:pic>
        <p:nvPicPr>
          <p:cNvPr id="4" name="Imagem 3">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1687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Retângulo 24"/>
          <p:cNvSpPr/>
          <p:nvPr/>
        </p:nvSpPr>
        <p:spPr>
          <a:xfrm>
            <a:off x="0" y="6434355"/>
            <a:ext cx="9144000" cy="423645"/>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Elipse 23"/>
          <p:cNvSpPr/>
          <p:nvPr/>
        </p:nvSpPr>
        <p:spPr>
          <a:xfrm>
            <a:off x="7181934" y="5750165"/>
            <a:ext cx="1200919" cy="1256608"/>
          </a:xfrm>
          <a:prstGeom prst="ellipse">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2" name="Imagem 21"/>
          <p:cNvPicPr>
            <a:picLocks noChangeAspect="1"/>
          </p:cNvPicPr>
          <p:nvPr/>
        </p:nvPicPr>
        <p:blipFill rotWithShape="1">
          <a:blip r:embed="rId3">
            <a:extLst>
              <a:ext uri="{28A0092B-C50C-407E-A947-70E740481C1C}">
                <a14:useLocalDpi xmlns:a14="http://schemas.microsoft.com/office/drawing/2010/main" val="0"/>
              </a:ext>
            </a:extLst>
          </a:blip>
          <a:srcRect b="43148"/>
          <a:stretch/>
        </p:blipFill>
        <p:spPr>
          <a:xfrm>
            <a:off x="7102689" y="5670762"/>
            <a:ext cx="1347333" cy="755580"/>
          </a:xfrm>
          <a:prstGeom prst="rect">
            <a:avLst/>
          </a:prstGeom>
        </p:spPr>
      </p:pic>
      <p:sp>
        <p:nvSpPr>
          <p:cNvPr id="23" name="Retângulo 22"/>
          <p:cNvSpPr/>
          <p:nvPr/>
        </p:nvSpPr>
        <p:spPr>
          <a:xfrm>
            <a:off x="0" y="6328933"/>
            <a:ext cx="7214194" cy="105422"/>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p:cNvSpPr/>
          <p:nvPr/>
        </p:nvSpPr>
        <p:spPr>
          <a:xfrm>
            <a:off x="8337633" y="6325758"/>
            <a:ext cx="806367" cy="105422"/>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7" name="Imagem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9988" y="5814273"/>
            <a:ext cx="1052736" cy="1052736"/>
          </a:xfrm>
          <a:prstGeom prst="rect">
            <a:avLst/>
          </a:prstGeom>
        </p:spPr>
      </p:pic>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Permeabilidade da lona ao O</a:t>
            </a:r>
            <a:r>
              <a:rPr lang="pt-BR" sz="3200" baseline="-25000" dirty="0">
                <a:solidFill>
                  <a:srgbClr val="004C6D"/>
                </a:solidFill>
                <a:latin typeface="Verdana" panose="020B0604030504040204" pitchFamily="34" charset="0"/>
                <a:ea typeface="Verdana" panose="020B0604030504040204" pitchFamily="34" charset="0"/>
                <a:cs typeface="Verdana" panose="020B0604030504040204" pitchFamily="34" charset="0"/>
              </a:rPr>
              <a:t>2</a:t>
            </a:r>
          </a:p>
        </p:txBody>
      </p:sp>
      <p:sp>
        <p:nvSpPr>
          <p:cNvPr id="16" name="CaixaDeTexto 15">
            <a:extLst>
              <a:ext uri="{FF2B5EF4-FFF2-40B4-BE49-F238E27FC236}">
                <a16:creationId xmlns="" xmlns:a16="http://schemas.microsoft.com/office/drawing/2014/main" id="{CA7689B6-83AD-4673-8069-2FBB6D190719}"/>
              </a:ext>
            </a:extLst>
          </p:cNvPr>
          <p:cNvSpPr txBox="1"/>
          <p:nvPr/>
        </p:nvSpPr>
        <p:spPr>
          <a:xfrm>
            <a:off x="3963988" y="2751863"/>
            <a:ext cx="750888" cy="1323975"/>
          </a:xfrm>
          <a:prstGeom prst="rect">
            <a:avLst/>
          </a:prstGeom>
          <a:noFill/>
        </p:spPr>
        <p:txBody>
          <a:bodyPr wrap="none">
            <a:spAutoFit/>
          </a:bodyPr>
          <a:lstStyle/>
          <a:p>
            <a:pPr fontAlgn="auto">
              <a:spcBef>
                <a:spcPts val="0"/>
              </a:spcBef>
              <a:spcAft>
                <a:spcPts val="0"/>
              </a:spcAft>
              <a:defRPr/>
            </a:pPr>
            <a:r>
              <a:rPr lang="pt-BR" sz="8000" b="1" dirty="0">
                <a:effectLst>
                  <a:outerShdw blurRad="38100" dist="38100" dir="2700000" algn="tl">
                    <a:srgbClr val="000000">
                      <a:alpha val="43137"/>
                    </a:srgbClr>
                  </a:outerShdw>
                </a:effectLst>
                <a:latin typeface="+mn-lt"/>
              </a:rPr>
              <a:t>X</a:t>
            </a:r>
          </a:p>
        </p:txBody>
      </p:sp>
      <p:sp>
        <p:nvSpPr>
          <p:cNvPr id="17" name="Text Box 3">
            <a:extLst>
              <a:ext uri="{FF2B5EF4-FFF2-40B4-BE49-F238E27FC236}">
                <a16:creationId xmlns="" xmlns:a16="http://schemas.microsoft.com/office/drawing/2014/main" id="{3310B645-522B-455C-885A-7A6AAA27EFDE}"/>
              </a:ext>
            </a:extLst>
          </p:cNvPr>
          <p:cNvSpPr txBox="1">
            <a:spLocks noChangeArrowheads="1"/>
          </p:cNvSpPr>
          <p:nvPr/>
        </p:nvSpPr>
        <p:spPr bwMode="auto">
          <a:xfrm>
            <a:off x="996903" y="4651238"/>
            <a:ext cx="2214577" cy="356508"/>
          </a:xfrm>
          <a:prstGeom prst="rect">
            <a:avLst/>
          </a:prstGeom>
          <a:noFill/>
          <a:ln w="9525">
            <a:noFill/>
            <a:miter lim="800000"/>
            <a:headEnd/>
            <a:tailEnd/>
          </a:ln>
        </p:spPr>
        <p:txBody>
          <a:bodyPr wrap="square">
            <a:spAutoFit/>
          </a:bodyPr>
          <a:lstStyle/>
          <a:p>
            <a:pPr algn="just" eaLnBrk="1" hangingPunct="1">
              <a:lnSpc>
                <a:spcPct val="120000"/>
              </a:lnSpc>
            </a:pPr>
            <a:r>
              <a:rPr lang="pt-BR" sz="1600" dirty="0">
                <a:latin typeface="Verdana" panose="020B0604030504040204" pitchFamily="34" charset="0"/>
                <a:ea typeface="Verdana" panose="020B0604030504040204" pitchFamily="34" charset="0"/>
              </a:rPr>
              <a:t>Polietileno 200 µm</a:t>
            </a:r>
          </a:p>
        </p:txBody>
      </p:sp>
      <p:sp>
        <p:nvSpPr>
          <p:cNvPr id="18" name="Text Box 3">
            <a:extLst>
              <a:ext uri="{FF2B5EF4-FFF2-40B4-BE49-F238E27FC236}">
                <a16:creationId xmlns="" xmlns:a16="http://schemas.microsoft.com/office/drawing/2014/main" id="{0D7320B1-0557-4FF9-827D-C586F58E4BAC}"/>
              </a:ext>
            </a:extLst>
          </p:cNvPr>
          <p:cNvSpPr txBox="1">
            <a:spLocks noChangeArrowheads="1"/>
          </p:cNvSpPr>
          <p:nvPr/>
        </p:nvSpPr>
        <p:spPr bwMode="auto">
          <a:xfrm>
            <a:off x="5214942" y="4647342"/>
            <a:ext cx="3677538" cy="356508"/>
          </a:xfrm>
          <a:prstGeom prst="rect">
            <a:avLst/>
          </a:prstGeom>
          <a:noFill/>
          <a:ln w="9525">
            <a:noFill/>
            <a:miter lim="800000"/>
            <a:headEnd/>
            <a:tailEnd/>
          </a:ln>
        </p:spPr>
        <p:txBody>
          <a:bodyPr wrap="square">
            <a:spAutoFit/>
          </a:bodyPr>
          <a:lstStyle/>
          <a:p>
            <a:pPr algn="just" eaLnBrk="1" hangingPunct="1">
              <a:lnSpc>
                <a:spcPct val="120000"/>
              </a:lnSpc>
            </a:pPr>
            <a:r>
              <a:rPr lang="pt-BR" sz="1600" dirty="0">
                <a:latin typeface="Verdana" panose="020B0604030504040204" pitchFamily="34" charset="0"/>
                <a:ea typeface="Verdana" panose="020B0604030504040204" pitchFamily="34" charset="0"/>
              </a:rPr>
              <a:t>Polietileno + poliamida 125 µm</a:t>
            </a:r>
          </a:p>
        </p:txBody>
      </p:sp>
      <p:sp>
        <p:nvSpPr>
          <p:cNvPr id="20" name="Text Box 3">
            <a:extLst>
              <a:ext uri="{FF2B5EF4-FFF2-40B4-BE49-F238E27FC236}">
                <a16:creationId xmlns="" xmlns:a16="http://schemas.microsoft.com/office/drawing/2014/main" id="{786746D7-C2A1-40AF-A6AC-41E4EA85D0A2}"/>
              </a:ext>
            </a:extLst>
          </p:cNvPr>
          <p:cNvSpPr txBox="1">
            <a:spLocks noChangeArrowheads="1"/>
          </p:cNvSpPr>
          <p:nvPr/>
        </p:nvSpPr>
        <p:spPr bwMode="auto">
          <a:xfrm>
            <a:off x="428596" y="5147408"/>
            <a:ext cx="4178931" cy="356508"/>
          </a:xfrm>
          <a:prstGeom prst="rect">
            <a:avLst/>
          </a:prstGeom>
          <a:noFill/>
          <a:ln w="9525">
            <a:noFill/>
            <a:miter lim="800000"/>
            <a:headEnd/>
            <a:tailEnd/>
          </a:ln>
        </p:spPr>
        <p:txBody>
          <a:bodyPr wrap="square">
            <a:spAutoFit/>
          </a:bodyPr>
          <a:lstStyle/>
          <a:p>
            <a:pPr algn="just" eaLnBrk="1" hangingPunct="1">
              <a:lnSpc>
                <a:spcPct val="120000"/>
              </a:lnSpc>
            </a:pPr>
            <a:r>
              <a:rPr lang="pt-BR" sz="1600" dirty="0">
                <a:latin typeface="Verdana" panose="020B0604030504040204" pitchFamily="34" charset="0"/>
                <a:ea typeface="Verdana" panose="020B0604030504040204" pitchFamily="34" charset="0"/>
                <a:cs typeface="Times New Roman" pitchFamily="18" charset="0"/>
              </a:rPr>
              <a:t> 722 cm</a:t>
            </a:r>
            <a:r>
              <a:rPr lang="pt-BR" sz="1600" baseline="30000" dirty="0">
                <a:latin typeface="Verdana" panose="020B0604030504040204" pitchFamily="34" charset="0"/>
                <a:ea typeface="Verdana" panose="020B0604030504040204" pitchFamily="34" charset="0"/>
                <a:cs typeface="Times New Roman" pitchFamily="18" charset="0"/>
              </a:rPr>
              <a:t>3 </a:t>
            </a:r>
            <a:r>
              <a:rPr lang="pt-BR" sz="1600" dirty="0">
                <a:latin typeface="Verdana" panose="020B0604030504040204" pitchFamily="34" charset="0"/>
                <a:ea typeface="Verdana" panose="020B0604030504040204" pitchFamily="34" charset="0"/>
                <a:cs typeface="Times New Roman" pitchFamily="18" charset="0"/>
              </a:rPr>
              <a:t>de O</a:t>
            </a:r>
            <a:r>
              <a:rPr lang="pt-BR" sz="1600" baseline="-30000" dirty="0">
                <a:latin typeface="Verdana" panose="020B0604030504040204" pitchFamily="34" charset="0"/>
                <a:ea typeface="Verdana" panose="020B0604030504040204" pitchFamily="34" charset="0"/>
                <a:cs typeface="Times New Roman" pitchFamily="18" charset="0"/>
              </a:rPr>
              <a:t>2 </a:t>
            </a:r>
            <a:r>
              <a:rPr lang="pt-BR" sz="1600" dirty="0">
                <a:latin typeface="Verdana" panose="020B0604030504040204" pitchFamily="34" charset="0"/>
                <a:ea typeface="Verdana" panose="020B0604030504040204" pitchFamily="34" charset="0"/>
                <a:cs typeface="Times New Roman" pitchFamily="18" charset="0"/>
              </a:rPr>
              <a:t>/m</a:t>
            </a:r>
            <a:r>
              <a:rPr lang="pt-BR" sz="1600" baseline="30000" dirty="0">
                <a:latin typeface="Verdana" panose="020B0604030504040204" pitchFamily="34" charset="0"/>
                <a:ea typeface="Verdana" panose="020B0604030504040204" pitchFamily="34" charset="0"/>
                <a:cs typeface="Times New Roman" pitchFamily="18" charset="0"/>
              </a:rPr>
              <a:t>2</a:t>
            </a:r>
            <a:r>
              <a:rPr lang="pt-BR" sz="1600" dirty="0">
                <a:latin typeface="Verdana" panose="020B0604030504040204" pitchFamily="34" charset="0"/>
                <a:ea typeface="Verdana" panose="020B0604030504040204" pitchFamily="34" charset="0"/>
                <a:cs typeface="Times New Roman" pitchFamily="18" charset="0"/>
              </a:rPr>
              <a:t> /24 horas /23</a:t>
            </a:r>
            <a:r>
              <a:rPr lang="pt-BR" sz="1600" baseline="30000" dirty="0">
                <a:latin typeface="Verdana" panose="020B0604030504040204" pitchFamily="34" charset="0"/>
                <a:ea typeface="Verdana" panose="020B0604030504040204" pitchFamily="34" charset="0"/>
                <a:cs typeface="Times New Roman" pitchFamily="18" charset="0"/>
              </a:rPr>
              <a:t>0</a:t>
            </a:r>
            <a:r>
              <a:rPr lang="pt-BR" sz="1600" dirty="0">
                <a:latin typeface="Verdana" panose="020B0604030504040204" pitchFamily="34" charset="0"/>
                <a:ea typeface="Verdana" panose="020B0604030504040204" pitchFamily="34" charset="0"/>
                <a:cs typeface="Times New Roman" pitchFamily="18" charset="0"/>
              </a:rPr>
              <a:t>C</a:t>
            </a:r>
            <a:endParaRPr lang="pt-BR" sz="1600" dirty="0">
              <a:latin typeface="Verdana" panose="020B0604030504040204" pitchFamily="34" charset="0"/>
              <a:ea typeface="Verdana" panose="020B0604030504040204" pitchFamily="34" charset="0"/>
            </a:endParaRPr>
          </a:p>
        </p:txBody>
      </p:sp>
      <p:sp>
        <p:nvSpPr>
          <p:cNvPr id="21" name="Text Box 3">
            <a:extLst>
              <a:ext uri="{FF2B5EF4-FFF2-40B4-BE49-F238E27FC236}">
                <a16:creationId xmlns="" xmlns:a16="http://schemas.microsoft.com/office/drawing/2014/main" id="{2403EF95-C81A-438A-9399-753CE906C24C}"/>
              </a:ext>
            </a:extLst>
          </p:cNvPr>
          <p:cNvSpPr txBox="1">
            <a:spLocks noChangeArrowheads="1"/>
          </p:cNvSpPr>
          <p:nvPr/>
        </p:nvSpPr>
        <p:spPr bwMode="auto">
          <a:xfrm>
            <a:off x="5072066" y="5147408"/>
            <a:ext cx="4036438" cy="356508"/>
          </a:xfrm>
          <a:prstGeom prst="rect">
            <a:avLst/>
          </a:prstGeom>
          <a:noFill/>
          <a:ln w="9525">
            <a:noFill/>
            <a:miter lim="800000"/>
            <a:headEnd/>
            <a:tailEnd/>
          </a:ln>
        </p:spPr>
        <p:txBody>
          <a:bodyPr wrap="square">
            <a:spAutoFit/>
          </a:bodyPr>
          <a:lstStyle/>
          <a:p>
            <a:pPr algn="just" eaLnBrk="1" hangingPunct="1">
              <a:lnSpc>
                <a:spcPct val="120000"/>
              </a:lnSpc>
            </a:pPr>
            <a:r>
              <a:rPr lang="pt-BR" sz="1600" dirty="0">
                <a:latin typeface="Verdana" panose="020B0604030504040204" pitchFamily="34" charset="0"/>
                <a:ea typeface="Verdana" panose="020B0604030504040204" pitchFamily="34" charset="0"/>
                <a:cs typeface="Times New Roman" pitchFamily="18" charset="0"/>
              </a:rPr>
              <a:t> 59 cm</a:t>
            </a:r>
            <a:r>
              <a:rPr lang="pt-BR" sz="1600" baseline="30000" dirty="0">
                <a:latin typeface="Verdana" panose="020B0604030504040204" pitchFamily="34" charset="0"/>
                <a:ea typeface="Verdana" panose="020B0604030504040204" pitchFamily="34" charset="0"/>
                <a:cs typeface="Times New Roman" pitchFamily="18" charset="0"/>
              </a:rPr>
              <a:t>3 </a:t>
            </a:r>
            <a:r>
              <a:rPr lang="pt-BR" sz="1600" dirty="0">
                <a:latin typeface="Verdana" panose="020B0604030504040204" pitchFamily="34" charset="0"/>
                <a:ea typeface="Verdana" panose="020B0604030504040204" pitchFamily="34" charset="0"/>
                <a:cs typeface="Times New Roman" pitchFamily="18" charset="0"/>
              </a:rPr>
              <a:t>de O</a:t>
            </a:r>
            <a:r>
              <a:rPr lang="pt-BR" sz="1600" baseline="-30000" dirty="0">
                <a:latin typeface="Verdana" panose="020B0604030504040204" pitchFamily="34" charset="0"/>
                <a:ea typeface="Verdana" panose="020B0604030504040204" pitchFamily="34" charset="0"/>
                <a:cs typeface="Times New Roman" pitchFamily="18" charset="0"/>
              </a:rPr>
              <a:t>2 </a:t>
            </a:r>
            <a:r>
              <a:rPr lang="pt-BR" sz="1600" dirty="0">
                <a:latin typeface="Verdana" panose="020B0604030504040204" pitchFamily="34" charset="0"/>
                <a:ea typeface="Verdana" panose="020B0604030504040204" pitchFamily="34" charset="0"/>
                <a:cs typeface="Times New Roman" pitchFamily="18" charset="0"/>
              </a:rPr>
              <a:t>/m</a:t>
            </a:r>
            <a:r>
              <a:rPr lang="pt-BR" sz="1600" baseline="30000" dirty="0">
                <a:latin typeface="Verdana" panose="020B0604030504040204" pitchFamily="34" charset="0"/>
                <a:ea typeface="Verdana" panose="020B0604030504040204" pitchFamily="34" charset="0"/>
                <a:cs typeface="Times New Roman" pitchFamily="18" charset="0"/>
              </a:rPr>
              <a:t>2</a:t>
            </a:r>
            <a:r>
              <a:rPr lang="pt-BR" sz="1600" dirty="0">
                <a:latin typeface="Verdana" panose="020B0604030504040204" pitchFamily="34" charset="0"/>
                <a:ea typeface="Verdana" panose="020B0604030504040204" pitchFamily="34" charset="0"/>
                <a:cs typeface="Times New Roman" pitchFamily="18" charset="0"/>
              </a:rPr>
              <a:t> /24 horas /23</a:t>
            </a:r>
            <a:r>
              <a:rPr lang="pt-BR" sz="1600" baseline="30000" dirty="0">
                <a:latin typeface="Verdana" panose="020B0604030504040204" pitchFamily="34" charset="0"/>
                <a:ea typeface="Verdana" panose="020B0604030504040204" pitchFamily="34" charset="0"/>
                <a:cs typeface="Times New Roman" pitchFamily="18" charset="0"/>
              </a:rPr>
              <a:t>0</a:t>
            </a:r>
            <a:r>
              <a:rPr lang="pt-BR" sz="1600" dirty="0">
                <a:latin typeface="Verdana" panose="020B0604030504040204" pitchFamily="34" charset="0"/>
                <a:ea typeface="Verdana" panose="020B0604030504040204" pitchFamily="34" charset="0"/>
                <a:cs typeface="Times New Roman" pitchFamily="18" charset="0"/>
              </a:rPr>
              <a:t>C</a:t>
            </a:r>
            <a:endParaRPr lang="pt-BR" sz="1600" dirty="0">
              <a:latin typeface="Verdana" panose="020B0604030504040204" pitchFamily="34" charset="0"/>
              <a:ea typeface="Verdana" panose="020B0604030504040204" pitchFamily="34" charset="0"/>
            </a:endParaRPr>
          </a:p>
        </p:txBody>
      </p:sp>
      <p:pic>
        <p:nvPicPr>
          <p:cNvPr id="26" name="Picture 1">
            <a:extLst>
              <a:ext uri="{FF2B5EF4-FFF2-40B4-BE49-F238E27FC236}">
                <a16:creationId xmlns="" xmlns:a16="http://schemas.microsoft.com/office/drawing/2014/main" id="{16E65D54-F0BB-4366-AE39-633879F9FFD3}"/>
              </a:ext>
            </a:extLst>
          </p:cNvPr>
          <p:cNvPicPr>
            <a:picLocks noChangeAspect="1" noChangeArrowheads="1"/>
          </p:cNvPicPr>
          <p:nvPr/>
        </p:nvPicPr>
        <p:blipFill>
          <a:blip r:embed="rId5" cstate="print"/>
          <a:srcRect/>
          <a:stretch>
            <a:fillRect/>
          </a:stretch>
        </p:blipFill>
        <p:spPr bwMode="auto">
          <a:xfrm>
            <a:off x="214282" y="1690688"/>
            <a:ext cx="3621014" cy="2952758"/>
          </a:xfrm>
          <a:prstGeom prst="rect">
            <a:avLst/>
          </a:prstGeom>
          <a:noFill/>
          <a:ln w="9525">
            <a:noFill/>
            <a:miter lim="800000"/>
            <a:headEnd/>
            <a:tailEnd/>
          </a:ln>
          <a:effectLst/>
        </p:spPr>
      </p:pic>
      <p:pic>
        <p:nvPicPr>
          <p:cNvPr id="33" name="Picture 2">
            <a:extLst>
              <a:ext uri="{FF2B5EF4-FFF2-40B4-BE49-F238E27FC236}">
                <a16:creationId xmlns="" xmlns:a16="http://schemas.microsoft.com/office/drawing/2014/main" id="{2211B295-C7DD-4719-9235-36F0731CC568}"/>
              </a:ext>
            </a:extLst>
          </p:cNvPr>
          <p:cNvPicPr>
            <a:picLocks noChangeAspect="1" noChangeArrowheads="1"/>
          </p:cNvPicPr>
          <p:nvPr/>
        </p:nvPicPr>
        <p:blipFill>
          <a:blip r:embed="rId6" cstate="print"/>
          <a:srcRect/>
          <a:stretch>
            <a:fillRect/>
          </a:stretch>
        </p:blipFill>
        <p:spPr bwMode="auto">
          <a:xfrm>
            <a:off x="5143504" y="1785926"/>
            <a:ext cx="3438126" cy="2947995"/>
          </a:xfrm>
          <a:prstGeom prst="rect">
            <a:avLst/>
          </a:prstGeom>
          <a:noFill/>
          <a:ln w="9525">
            <a:noFill/>
            <a:miter lim="800000"/>
            <a:headEnd/>
            <a:tailEnd/>
          </a:ln>
          <a:effectLst/>
        </p:spPr>
      </p:pic>
    </p:spTree>
    <p:extLst>
      <p:ext uri="{BB962C8B-B14F-4D97-AF65-F5344CB8AC3E}">
        <p14:creationId xmlns:p14="http://schemas.microsoft.com/office/powerpoint/2010/main" val="89639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0" grpId="0"/>
      <p:bldP spid="2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Permeabilidade da lona ao O</a:t>
            </a:r>
            <a:r>
              <a:rPr lang="pt-BR" sz="3200" baseline="-25000" dirty="0">
                <a:solidFill>
                  <a:srgbClr val="004C6D"/>
                </a:solidFill>
                <a:latin typeface="Verdana" panose="020B0604030504040204" pitchFamily="34" charset="0"/>
                <a:ea typeface="Verdana" panose="020B0604030504040204" pitchFamily="34" charset="0"/>
                <a:cs typeface="Verdana" panose="020B0604030504040204" pitchFamily="34" charset="0"/>
              </a:rPr>
              <a:t>2</a:t>
            </a:r>
          </a:p>
        </p:txBody>
      </p:sp>
      <p:graphicFrame>
        <p:nvGraphicFramePr>
          <p:cNvPr id="28" name="Gráfico 27">
            <a:extLst>
              <a:ext uri="{FF2B5EF4-FFF2-40B4-BE49-F238E27FC236}">
                <a16:creationId xmlns="" xmlns:a16="http://schemas.microsoft.com/office/drawing/2014/main" id="{B12F453E-4FF6-4CF3-9A39-733F183E8E2F}"/>
              </a:ext>
            </a:extLst>
          </p:cNvPr>
          <p:cNvGraphicFramePr/>
          <p:nvPr/>
        </p:nvGraphicFramePr>
        <p:xfrm>
          <a:off x="168256" y="1296514"/>
          <a:ext cx="8572560" cy="4371996"/>
        </p:xfrm>
        <a:graphic>
          <a:graphicData uri="http://schemas.openxmlformats.org/drawingml/2006/chart">
            <c:chart xmlns:c="http://schemas.openxmlformats.org/drawingml/2006/chart" xmlns:r="http://schemas.openxmlformats.org/officeDocument/2006/relationships" r:id="rId3"/>
          </a:graphicData>
        </a:graphic>
      </p:graphicFrame>
      <p:sp>
        <p:nvSpPr>
          <p:cNvPr id="31" name="Text Box 5">
            <a:extLst>
              <a:ext uri="{FF2B5EF4-FFF2-40B4-BE49-F238E27FC236}">
                <a16:creationId xmlns="" xmlns:a16="http://schemas.microsoft.com/office/drawing/2014/main" id="{2F2C782C-49AC-490D-B3FD-42A084BBEF90}"/>
              </a:ext>
            </a:extLst>
          </p:cNvPr>
          <p:cNvSpPr txBox="1">
            <a:spLocks noChangeArrowheads="1"/>
          </p:cNvSpPr>
          <p:nvPr/>
        </p:nvSpPr>
        <p:spPr bwMode="auto">
          <a:xfrm>
            <a:off x="107504" y="5589240"/>
            <a:ext cx="1877437" cy="276999"/>
          </a:xfrm>
          <a:prstGeom prst="rect">
            <a:avLst/>
          </a:prstGeom>
          <a:noFill/>
          <a:ln w="9525">
            <a:noFill/>
            <a:miter lim="800000"/>
            <a:headEnd/>
            <a:tailEnd/>
          </a:ln>
        </p:spPr>
        <p:txBody>
          <a:bodyPr wrap="none">
            <a:spAutoFit/>
          </a:bodyPr>
          <a:lstStyle/>
          <a:p>
            <a:r>
              <a:rPr lang="pt-BR" sz="1200" dirty="0" err="1">
                <a:latin typeface="Verdana" panose="020B0604030504040204" pitchFamily="34" charset="0"/>
                <a:ea typeface="Verdana" panose="020B0604030504040204" pitchFamily="34" charset="0"/>
              </a:rPr>
              <a:t>Borreani</a:t>
            </a:r>
            <a:r>
              <a:rPr lang="pt-BR" sz="1200" dirty="0">
                <a:latin typeface="Verdana" panose="020B0604030504040204" pitchFamily="34" charset="0"/>
                <a:ea typeface="Verdana" panose="020B0604030504040204" pitchFamily="34" charset="0"/>
              </a:rPr>
              <a:t> et al. (2008)</a:t>
            </a:r>
          </a:p>
        </p:txBody>
      </p:sp>
      <p:pic>
        <p:nvPicPr>
          <p:cNvPr id="14" name="Imagem 13">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6021288"/>
            <a:ext cx="480800" cy="696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8218" y="6165304"/>
            <a:ext cx="703279" cy="656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13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graphicEl>
                                              <a:chart seriesIdx="-4" categoryIdx="0" bldStep="category"/>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graphicEl>
                                              <a:chart seriesIdx="-4" categoryIdx="1" bldStep="category"/>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graphicEl>
                                              <a:chart seriesIdx="-4" categoryIdx="2" bldStep="category"/>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graphicEl>
                                              <a:chart seriesIdx="-4" categoryIdx="3" bldStep="category"/>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graphicEl>
                                              <a:chart seriesIdx="-4" categoryIdx="4" bldStep="category"/>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8" grpId="0">
        <p:bldSub>
          <a:bldChart bld="category"/>
        </p:bldSub>
      </p:bldGraphic>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Permeabilidade da lona ao O</a:t>
            </a:r>
            <a:r>
              <a:rPr lang="pt-BR" sz="3200" baseline="-25000" dirty="0">
                <a:solidFill>
                  <a:srgbClr val="004C6D"/>
                </a:solidFill>
                <a:latin typeface="Verdana" panose="020B0604030504040204" pitchFamily="34" charset="0"/>
                <a:ea typeface="Verdana" panose="020B0604030504040204" pitchFamily="34" charset="0"/>
                <a:cs typeface="Verdana" panose="020B0604030504040204" pitchFamily="34" charset="0"/>
              </a:rPr>
              <a:t>2</a:t>
            </a:r>
          </a:p>
        </p:txBody>
      </p:sp>
      <p:graphicFrame>
        <p:nvGraphicFramePr>
          <p:cNvPr id="13" name="Gráfico 12">
            <a:extLst>
              <a:ext uri="{FF2B5EF4-FFF2-40B4-BE49-F238E27FC236}">
                <a16:creationId xmlns="" xmlns:a16="http://schemas.microsoft.com/office/drawing/2014/main" id="{284F937A-7ED4-4E30-BA36-626250E5BA6D}"/>
              </a:ext>
            </a:extLst>
          </p:cNvPr>
          <p:cNvGraphicFramePr/>
          <p:nvPr/>
        </p:nvGraphicFramePr>
        <p:xfrm>
          <a:off x="535769" y="1100103"/>
          <a:ext cx="8072462" cy="4443434"/>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 Box 5">
            <a:extLst>
              <a:ext uri="{FF2B5EF4-FFF2-40B4-BE49-F238E27FC236}">
                <a16:creationId xmlns="" xmlns:a16="http://schemas.microsoft.com/office/drawing/2014/main" id="{7D0F6147-2359-4273-A888-72F26D4928F7}"/>
              </a:ext>
            </a:extLst>
          </p:cNvPr>
          <p:cNvSpPr txBox="1">
            <a:spLocks noChangeArrowheads="1"/>
          </p:cNvSpPr>
          <p:nvPr/>
        </p:nvSpPr>
        <p:spPr bwMode="auto">
          <a:xfrm>
            <a:off x="107504" y="5661248"/>
            <a:ext cx="1877437" cy="276999"/>
          </a:xfrm>
          <a:prstGeom prst="rect">
            <a:avLst/>
          </a:prstGeom>
          <a:noFill/>
          <a:ln w="9525">
            <a:noFill/>
            <a:miter lim="800000"/>
            <a:headEnd/>
            <a:tailEnd/>
          </a:ln>
        </p:spPr>
        <p:txBody>
          <a:bodyPr wrap="none">
            <a:spAutoFit/>
          </a:bodyPr>
          <a:lstStyle/>
          <a:p>
            <a:r>
              <a:rPr lang="pt-BR" sz="1200" dirty="0" err="1">
                <a:latin typeface="Verdana" panose="020B0604030504040204" pitchFamily="34" charset="0"/>
                <a:ea typeface="Verdana" panose="020B0604030504040204" pitchFamily="34" charset="0"/>
              </a:rPr>
              <a:t>Borreani</a:t>
            </a:r>
            <a:r>
              <a:rPr lang="pt-BR" sz="1200" dirty="0">
                <a:latin typeface="Verdana" panose="020B0604030504040204" pitchFamily="34" charset="0"/>
                <a:ea typeface="Verdana" panose="020B0604030504040204" pitchFamily="34" charset="0"/>
              </a:rPr>
              <a:t> et al. (2008)</a:t>
            </a:r>
          </a:p>
        </p:txBody>
      </p:sp>
      <p:pic>
        <p:nvPicPr>
          <p:cNvPr id="15" name="Imagem 14">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194" y="6093296"/>
            <a:ext cx="541221" cy="784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0891" y="5996969"/>
            <a:ext cx="660087" cy="616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14362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Perdas no topo do silo</a:t>
            </a:r>
            <a:endParaRPr lang="pt-BR" sz="3200" baseline="-25000" dirty="0">
              <a:solidFill>
                <a:srgbClr val="004C6D"/>
              </a:solidFill>
              <a:latin typeface="Verdana" panose="020B0604030504040204" pitchFamily="34" charset="0"/>
              <a:ea typeface="Verdana" panose="020B0604030504040204" pitchFamily="34" charset="0"/>
              <a:cs typeface="Verdana" panose="020B0604030504040204" pitchFamily="34" charset="0"/>
            </a:endParaRPr>
          </a:p>
        </p:txBody>
      </p:sp>
      <p:pic>
        <p:nvPicPr>
          <p:cNvPr id="15" name="Picture 2" descr="C:\Users\RAFAEL\Desktop\Fotos para arrumar\New Folder\P25-08-10_15.17.JPG">
            <a:extLst>
              <a:ext uri="{FF2B5EF4-FFF2-40B4-BE49-F238E27FC236}">
                <a16:creationId xmlns="" xmlns:a16="http://schemas.microsoft.com/office/drawing/2014/main" id="{A5EBAF96-35DD-44CF-89EC-FD9C54E58DF2}"/>
              </a:ext>
            </a:extLst>
          </p:cNvPr>
          <p:cNvPicPr>
            <a:picLocks noChangeAspect="1" noChangeArrowheads="1"/>
          </p:cNvPicPr>
          <p:nvPr/>
        </p:nvPicPr>
        <p:blipFill>
          <a:blip r:embed="rId3" cstate="email"/>
          <a:srcRect/>
          <a:stretch>
            <a:fillRect/>
          </a:stretch>
        </p:blipFill>
        <p:spPr bwMode="auto">
          <a:xfrm>
            <a:off x="395337" y="1132425"/>
            <a:ext cx="5184775" cy="3887787"/>
          </a:xfrm>
          <a:prstGeom prst="rect">
            <a:avLst/>
          </a:prstGeom>
        </p:spPr>
      </p:pic>
      <p:pic>
        <p:nvPicPr>
          <p:cNvPr id="16" name="Imagem 9" descr="rafael julho 2004 074.jpg">
            <a:extLst>
              <a:ext uri="{FF2B5EF4-FFF2-40B4-BE49-F238E27FC236}">
                <a16:creationId xmlns="" xmlns:a16="http://schemas.microsoft.com/office/drawing/2014/main" id="{4BC0AF18-F703-42DB-AEA1-1EA115BE9B8F}"/>
              </a:ext>
            </a:extLst>
          </p:cNvPr>
          <p:cNvPicPr>
            <a:picLocks noChangeAspect="1"/>
          </p:cNvPicPr>
          <p:nvPr/>
        </p:nvPicPr>
        <p:blipFill>
          <a:blip r:embed="rId4" cstate="email"/>
          <a:stretch>
            <a:fillRect/>
          </a:stretch>
        </p:blipFill>
        <p:spPr>
          <a:xfrm>
            <a:off x="2700387" y="3219987"/>
            <a:ext cx="3840163" cy="2879725"/>
          </a:xfrm>
          <a:prstGeom prst="rect">
            <a:avLst/>
          </a:prstGeom>
        </p:spPr>
      </p:pic>
      <p:pic>
        <p:nvPicPr>
          <p:cNvPr id="17" name="Picture 2" descr="IMG_0320">
            <a:extLst>
              <a:ext uri="{FF2B5EF4-FFF2-40B4-BE49-F238E27FC236}">
                <a16:creationId xmlns="" xmlns:a16="http://schemas.microsoft.com/office/drawing/2014/main" id="{68D36B0B-26C6-45F6-8A5F-F881EA8116FD}"/>
              </a:ext>
            </a:extLst>
          </p:cNvPr>
          <p:cNvPicPr>
            <a:picLocks noChangeAspect="1" noChangeArrowheads="1"/>
          </p:cNvPicPr>
          <p:nvPr/>
        </p:nvPicPr>
        <p:blipFill>
          <a:blip r:embed="rId5" cstate="email"/>
          <a:srcRect/>
          <a:stretch>
            <a:fillRect/>
          </a:stretch>
        </p:blipFill>
        <p:spPr bwMode="auto">
          <a:xfrm>
            <a:off x="5221337" y="1635662"/>
            <a:ext cx="3694113" cy="2471738"/>
          </a:xfrm>
          <a:prstGeom prst="rect">
            <a:avLst/>
          </a:prstGeom>
        </p:spPr>
      </p:pic>
      <p:pic>
        <p:nvPicPr>
          <p:cNvPr id="18" name="Imagem 17">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128" y="5736371"/>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http://www.zootecnia.esalq.usp.br/sites/default/files/styles/noticia_largura_150/public/labnussiolog.jpg?itok=aF5hjhV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8825" y="5696119"/>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20869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Retângulo 24"/>
          <p:cNvSpPr/>
          <p:nvPr/>
        </p:nvSpPr>
        <p:spPr>
          <a:xfrm>
            <a:off x="0" y="6434355"/>
            <a:ext cx="9144000" cy="423645"/>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Elipse 23"/>
          <p:cNvSpPr/>
          <p:nvPr/>
        </p:nvSpPr>
        <p:spPr>
          <a:xfrm>
            <a:off x="7181934" y="5750165"/>
            <a:ext cx="1200919" cy="1256608"/>
          </a:xfrm>
          <a:prstGeom prst="ellipse">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2" name="Imagem 21"/>
          <p:cNvPicPr>
            <a:picLocks noChangeAspect="1"/>
          </p:cNvPicPr>
          <p:nvPr/>
        </p:nvPicPr>
        <p:blipFill rotWithShape="1">
          <a:blip r:embed="rId3">
            <a:extLst>
              <a:ext uri="{28A0092B-C50C-407E-A947-70E740481C1C}">
                <a14:useLocalDpi xmlns:a14="http://schemas.microsoft.com/office/drawing/2010/main" val="0"/>
              </a:ext>
            </a:extLst>
          </a:blip>
          <a:srcRect b="43148"/>
          <a:stretch/>
        </p:blipFill>
        <p:spPr>
          <a:xfrm>
            <a:off x="7102689" y="5670762"/>
            <a:ext cx="1347333" cy="755580"/>
          </a:xfrm>
          <a:prstGeom prst="rect">
            <a:avLst/>
          </a:prstGeom>
        </p:spPr>
      </p:pic>
      <p:sp>
        <p:nvSpPr>
          <p:cNvPr id="23" name="Retângulo 22"/>
          <p:cNvSpPr/>
          <p:nvPr/>
        </p:nvSpPr>
        <p:spPr>
          <a:xfrm>
            <a:off x="0" y="6328933"/>
            <a:ext cx="7214194" cy="105422"/>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p:cNvSpPr/>
          <p:nvPr/>
        </p:nvSpPr>
        <p:spPr>
          <a:xfrm>
            <a:off x="8337633" y="6325758"/>
            <a:ext cx="806367" cy="105422"/>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7" name="Imagem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9988" y="5814273"/>
            <a:ext cx="1052736" cy="1052736"/>
          </a:xfrm>
          <a:prstGeom prst="rect">
            <a:avLst/>
          </a:prstGeom>
        </p:spPr>
      </p:pic>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Perdas no topo do silo</a:t>
            </a:r>
            <a:endParaRPr lang="pt-BR" sz="3200" baseline="-25000" dirty="0">
              <a:solidFill>
                <a:srgbClr val="004C6D"/>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Imagem 17">
            <a:extLst>
              <a:ext uri="{FF2B5EF4-FFF2-40B4-BE49-F238E27FC236}">
                <a16:creationId xmlns="" xmlns:a16="http://schemas.microsoft.com/office/drawing/2014/main" id="{7747A395-7CDF-4965-8CB0-6CFE3F3AFE50}"/>
              </a:ext>
            </a:extLst>
          </p:cNvPr>
          <p:cNvPicPr>
            <a:picLocks noChangeAspect="1"/>
          </p:cNvPicPr>
          <p:nvPr/>
        </p:nvPicPr>
        <p:blipFill rotWithShape="1">
          <a:blip r:embed="rId5">
            <a:extLst>
              <a:ext uri="{28A0092B-C50C-407E-A947-70E740481C1C}">
                <a14:useLocalDpi xmlns:a14="http://schemas.microsoft.com/office/drawing/2010/main" val="0"/>
              </a:ext>
            </a:extLst>
          </a:blip>
          <a:srcRect t="17452" b="13250"/>
          <a:stretch/>
        </p:blipFill>
        <p:spPr>
          <a:xfrm>
            <a:off x="-12161" y="1196752"/>
            <a:ext cx="9144000" cy="4752528"/>
          </a:xfrm>
          <a:prstGeom prst="rect">
            <a:avLst/>
          </a:prstGeom>
        </p:spPr>
      </p:pic>
      <p:sp>
        <p:nvSpPr>
          <p:cNvPr id="20" name="TextBox 5">
            <a:extLst>
              <a:ext uri="{FF2B5EF4-FFF2-40B4-BE49-F238E27FC236}">
                <a16:creationId xmlns="" xmlns:a16="http://schemas.microsoft.com/office/drawing/2014/main" id="{41A46071-B61A-4745-B20F-1EF9778E1D06}"/>
              </a:ext>
            </a:extLst>
          </p:cNvPr>
          <p:cNvSpPr txBox="1">
            <a:spLocks noChangeArrowheads="1"/>
          </p:cNvSpPr>
          <p:nvPr/>
        </p:nvSpPr>
        <p:spPr bwMode="auto">
          <a:xfrm>
            <a:off x="6012160" y="4832864"/>
            <a:ext cx="2124075" cy="369332"/>
          </a:xfrm>
          <a:prstGeom prst="rect">
            <a:avLst/>
          </a:prstGeom>
          <a:solidFill>
            <a:srgbClr val="004C6D"/>
          </a:solidFill>
          <a:ln w="9525">
            <a:noFill/>
            <a:miter lim="800000"/>
            <a:headEnd/>
            <a:tailEnd/>
          </a:ln>
        </p:spPr>
        <p:txBody>
          <a:bodyPr>
            <a:spAutoFit/>
          </a:bodyPr>
          <a:lstStyle/>
          <a:p>
            <a:pPr algn="ctr"/>
            <a:r>
              <a:rPr lang="pt-BR" dirty="0">
                <a:solidFill>
                  <a:schemeClr val="bg1"/>
                </a:solidFill>
              </a:rPr>
              <a:t>Lona comum</a:t>
            </a:r>
          </a:p>
        </p:txBody>
      </p:sp>
      <p:sp>
        <p:nvSpPr>
          <p:cNvPr id="21" name="TextBox 9">
            <a:extLst>
              <a:ext uri="{FF2B5EF4-FFF2-40B4-BE49-F238E27FC236}">
                <a16:creationId xmlns="" xmlns:a16="http://schemas.microsoft.com/office/drawing/2014/main" id="{F969E6B4-0105-4393-BA4D-A9E225CC6C26}"/>
              </a:ext>
            </a:extLst>
          </p:cNvPr>
          <p:cNvSpPr txBox="1">
            <a:spLocks noChangeArrowheads="1"/>
          </p:cNvSpPr>
          <p:nvPr/>
        </p:nvSpPr>
        <p:spPr bwMode="auto">
          <a:xfrm>
            <a:off x="1763688" y="4371199"/>
            <a:ext cx="2124075" cy="923330"/>
          </a:xfrm>
          <a:prstGeom prst="rect">
            <a:avLst/>
          </a:prstGeom>
          <a:solidFill>
            <a:srgbClr val="004C6D"/>
          </a:solidFill>
          <a:ln w="9525">
            <a:noFill/>
            <a:miter lim="800000"/>
            <a:headEnd/>
            <a:tailEnd/>
          </a:ln>
        </p:spPr>
        <p:txBody>
          <a:bodyPr>
            <a:spAutoFit/>
          </a:bodyPr>
          <a:lstStyle/>
          <a:p>
            <a:pPr algn="ctr"/>
            <a:r>
              <a:rPr lang="pt-BR" b="1" dirty="0">
                <a:solidFill>
                  <a:schemeClr val="bg1"/>
                </a:solidFill>
              </a:rPr>
              <a:t>EVOH</a:t>
            </a:r>
          </a:p>
          <a:p>
            <a:pPr algn="ctr"/>
            <a:r>
              <a:rPr lang="pt-BR" b="1" dirty="0">
                <a:solidFill>
                  <a:schemeClr val="bg1"/>
                </a:solidFill>
              </a:rPr>
              <a:t>+</a:t>
            </a:r>
          </a:p>
          <a:p>
            <a:pPr algn="ctr"/>
            <a:r>
              <a:rPr lang="pt-BR" b="1" dirty="0">
                <a:solidFill>
                  <a:schemeClr val="bg1"/>
                </a:solidFill>
              </a:rPr>
              <a:t>Lona comum</a:t>
            </a:r>
          </a:p>
        </p:txBody>
      </p:sp>
    </p:spTree>
    <p:extLst>
      <p:ext uri="{BB962C8B-B14F-4D97-AF65-F5344CB8AC3E}">
        <p14:creationId xmlns:p14="http://schemas.microsoft.com/office/powerpoint/2010/main" val="16758687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Perdas no topo do silo</a:t>
            </a:r>
            <a:endParaRPr lang="pt-BR" sz="3200" baseline="-25000" dirty="0">
              <a:solidFill>
                <a:srgbClr val="004C6D"/>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Text Box 5">
            <a:extLst>
              <a:ext uri="{FF2B5EF4-FFF2-40B4-BE49-F238E27FC236}">
                <a16:creationId xmlns="" xmlns:a16="http://schemas.microsoft.com/office/drawing/2014/main" id="{6E924033-014E-4374-B5B6-7F14E81E5EA3}"/>
              </a:ext>
            </a:extLst>
          </p:cNvPr>
          <p:cNvSpPr txBox="1">
            <a:spLocks noChangeArrowheads="1"/>
          </p:cNvSpPr>
          <p:nvPr/>
        </p:nvSpPr>
        <p:spPr bwMode="auto">
          <a:xfrm>
            <a:off x="159100" y="5551666"/>
            <a:ext cx="2589170" cy="246221"/>
          </a:xfrm>
          <a:prstGeom prst="rect">
            <a:avLst/>
          </a:prstGeom>
          <a:noFill/>
          <a:ln w="9525">
            <a:noFill/>
            <a:miter lim="800000"/>
            <a:headEnd/>
            <a:tailEnd/>
          </a:ln>
        </p:spPr>
        <p:txBody>
          <a:bodyPr wrap="none">
            <a:spAutoFit/>
          </a:bodyPr>
          <a:lstStyle/>
          <a:p>
            <a:r>
              <a:rPr lang="pt-BR" sz="1000" dirty="0">
                <a:latin typeface="Verdana" panose="020B0604030504040204" pitchFamily="34" charset="0"/>
                <a:ea typeface="Verdana" panose="020B0604030504040204" pitchFamily="34" charset="0"/>
              </a:rPr>
              <a:t>Alvarez et al. (dados não publicados)</a:t>
            </a:r>
          </a:p>
        </p:txBody>
      </p:sp>
      <p:sp>
        <p:nvSpPr>
          <p:cNvPr id="16" name="Text Box 22">
            <a:extLst>
              <a:ext uri="{FF2B5EF4-FFF2-40B4-BE49-F238E27FC236}">
                <a16:creationId xmlns="" xmlns:a16="http://schemas.microsoft.com/office/drawing/2014/main" id="{E22BA7E4-ABB2-4122-8E32-EE0B8EE6CDE7}"/>
              </a:ext>
            </a:extLst>
          </p:cNvPr>
          <p:cNvSpPr txBox="1">
            <a:spLocks noChangeArrowheads="1"/>
          </p:cNvSpPr>
          <p:nvPr/>
        </p:nvSpPr>
        <p:spPr bwMode="auto">
          <a:xfrm>
            <a:off x="-81286" y="4828708"/>
            <a:ext cx="9144000" cy="586892"/>
          </a:xfrm>
          <a:prstGeom prst="rect">
            <a:avLst/>
          </a:prstGeom>
          <a:noFill/>
          <a:ln w="9525">
            <a:noFill/>
            <a:miter lim="800000"/>
            <a:headEnd/>
            <a:tailEnd/>
          </a:ln>
        </p:spPr>
        <p:txBody>
          <a:bodyPr wrap="square">
            <a:spAutoFit/>
          </a:bodyPr>
          <a:lstStyle/>
          <a:p>
            <a:pPr algn="ctr">
              <a:lnSpc>
                <a:spcPct val="130000"/>
              </a:lnSpc>
            </a:pPr>
            <a:r>
              <a:rPr lang="pt-BR" sz="2800" b="1" dirty="0">
                <a:latin typeface="Verdana" panose="020B0604030504040204" pitchFamily="34" charset="0"/>
                <a:ea typeface="Verdana" panose="020B0604030504040204" pitchFamily="34" charset="0"/>
                <a:cs typeface="Times New Roman" pitchFamily="18" charset="0"/>
              </a:rPr>
              <a:t>Matéria seca</a:t>
            </a:r>
          </a:p>
        </p:txBody>
      </p:sp>
      <p:grpSp>
        <p:nvGrpSpPr>
          <p:cNvPr id="17" name="Group 2">
            <a:extLst>
              <a:ext uri="{FF2B5EF4-FFF2-40B4-BE49-F238E27FC236}">
                <a16:creationId xmlns="" xmlns:a16="http://schemas.microsoft.com/office/drawing/2014/main" id="{43EDE5DC-4335-43F6-9658-30D3EAB219A2}"/>
              </a:ext>
            </a:extLst>
          </p:cNvPr>
          <p:cNvGrpSpPr>
            <a:grpSpLocks/>
          </p:cNvGrpSpPr>
          <p:nvPr/>
        </p:nvGrpSpPr>
        <p:grpSpPr bwMode="auto">
          <a:xfrm>
            <a:off x="462840" y="1556792"/>
            <a:ext cx="8136904" cy="3188155"/>
            <a:chOff x="2601" y="5789"/>
            <a:chExt cx="6660" cy="2260"/>
          </a:xfrm>
        </p:grpSpPr>
        <p:grpSp>
          <p:nvGrpSpPr>
            <p:cNvPr id="26" name="Group 3">
              <a:extLst>
                <a:ext uri="{FF2B5EF4-FFF2-40B4-BE49-F238E27FC236}">
                  <a16:creationId xmlns="" xmlns:a16="http://schemas.microsoft.com/office/drawing/2014/main" id="{A5E305BA-67B6-424A-A2FA-B8D204D8F929}"/>
                </a:ext>
              </a:extLst>
            </p:cNvPr>
            <p:cNvGrpSpPr>
              <a:grpSpLocks/>
            </p:cNvGrpSpPr>
            <p:nvPr/>
          </p:nvGrpSpPr>
          <p:grpSpPr bwMode="auto">
            <a:xfrm>
              <a:off x="2601" y="6076"/>
              <a:ext cx="901" cy="1973"/>
              <a:chOff x="2961" y="3431"/>
              <a:chExt cx="901" cy="1973"/>
            </a:xfrm>
          </p:grpSpPr>
          <p:sp>
            <p:nvSpPr>
              <p:cNvPr id="41" name="Line 4">
                <a:extLst>
                  <a:ext uri="{FF2B5EF4-FFF2-40B4-BE49-F238E27FC236}">
                    <a16:creationId xmlns="" xmlns:a16="http://schemas.microsoft.com/office/drawing/2014/main" id="{9D00BCCE-2301-473D-89DC-E9BEAB62481E}"/>
                  </a:ext>
                </a:extLst>
              </p:cNvPr>
              <p:cNvSpPr>
                <a:spLocks noChangeShapeType="1"/>
              </p:cNvSpPr>
              <p:nvPr/>
            </p:nvSpPr>
            <p:spPr bwMode="auto">
              <a:xfrm>
                <a:off x="2961" y="5404"/>
                <a:ext cx="900" cy="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sp>
            <p:nvSpPr>
              <p:cNvPr id="42" name="Line 5">
                <a:extLst>
                  <a:ext uri="{FF2B5EF4-FFF2-40B4-BE49-F238E27FC236}">
                    <a16:creationId xmlns="" xmlns:a16="http://schemas.microsoft.com/office/drawing/2014/main" id="{90CF5036-B1FD-4919-A10F-5502BC3DDEBD}"/>
                  </a:ext>
                </a:extLst>
              </p:cNvPr>
              <p:cNvSpPr>
                <a:spLocks noChangeShapeType="1"/>
              </p:cNvSpPr>
              <p:nvPr/>
            </p:nvSpPr>
            <p:spPr bwMode="auto">
              <a:xfrm flipV="1">
                <a:off x="2961" y="5224"/>
                <a:ext cx="180" cy="18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sp>
            <p:nvSpPr>
              <p:cNvPr id="43" name="Line 6">
                <a:extLst>
                  <a:ext uri="{FF2B5EF4-FFF2-40B4-BE49-F238E27FC236}">
                    <a16:creationId xmlns="" xmlns:a16="http://schemas.microsoft.com/office/drawing/2014/main" id="{0686E4FC-54EC-4E87-8C86-59C1D951DB1E}"/>
                  </a:ext>
                </a:extLst>
              </p:cNvPr>
              <p:cNvSpPr>
                <a:spLocks noChangeShapeType="1"/>
              </p:cNvSpPr>
              <p:nvPr/>
            </p:nvSpPr>
            <p:spPr bwMode="auto">
              <a:xfrm rot="16200000" flipV="1">
                <a:off x="3682" y="5224"/>
                <a:ext cx="180" cy="18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sp>
            <p:nvSpPr>
              <p:cNvPr id="44" name="Line 7">
                <a:extLst>
                  <a:ext uri="{FF2B5EF4-FFF2-40B4-BE49-F238E27FC236}">
                    <a16:creationId xmlns="" xmlns:a16="http://schemas.microsoft.com/office/drawing/2014/main" id="{F6828548-90B7-484A-930D-EB9F983F01F1}"/>
                  </a:ext>
                </a:extLst>
              </p:cNvPr>
              <p:cNvSpPr>
                <a:spLocks noChangeShapeType="1"/>
              </p:cNvSpPr>
              <p:nvPr/>
            </p:nvSpPr>
            <p:spPr bwMode="auto">
              <a:xfrm flipV="1">
                <a:off x="3141" y="3432"/>
                <a:ext cx="0" cy="180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sp>
            <p:nvSpPr>
              <p:cNvPr id="45" name="Line 8">
                <a:extLst>
                  <a:ext uri="{FF2B5EF4-FFF2-40B4-BE49-F238E27FC236}">
                    <a16:creationId xmlns="" xmlns:a16="http://schemas.microsoft.com/office/drawing/2014/main" id="{C825F9B9-010D-4BB5-B1F1-2D35A24C7184}"/>
                  </a:ext>
                </a:extLst>
              </p:cNvPr>
              <p:cNvSpPr>
                <a:spLocks noChangeShapeType="1"/>
              </p:cNvSpPr>
              <p:nvPr/>
            </p:nvSpPr>
            <p:spPr bwMode="auto">
              <a:xfrm flipV="1">
                <a:off x="3689" y="3439"/>
                <a:ext cx="0" cy="180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sp>
            <p:nvSpPr>
              <p:cNvPr id="46" name="Line 9">
                <a:extLst>
                  <a:ext uri="{FF2B5EF4-FFF2-40B4-BE49-F238E27FC236}">
                    <a16:creationId xmlns="" xmlns:a16="http://schemas.microsoft.com/office/drawing/2014/main" id="{4F73D3A4-BC7E-4F64-A765-45C89EC2D07D}"/>
                  </a:ext>
                </a:extLst>
              </p:cNvPr>
              <p:cNvSpPr>
                <a:spLocks noChangeShapeType="1"/>
              </p:cNvSpPr>
              <p:nvPr/>
            </p:nvSpPr>
            <p:spPr bwMode="auto">
              <a:xfrm>
                <a:off x="3149" y="3431"/>
                <a:ext cx="540" cy="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grpSp>
        <p:grpSp>
          <p:nvGrpSpPr>
            <p:cNvPr id="28" name="Group 10">
              <a:extLst>
                <a:ext uri="{FF2B5EF4-FFF2-40B4-BE49-F238E27FC236}">
                  <a16:creationId xmlns="" xmlns:a16="http://schemas.microsoft.com/office/drawing/2014/main" id="{43133014-F788-449C-9144-A0DCD0C0C361}"/>
                </a:ext>
              </a:extLst>
            </p:cNvPr>
            <p:cNvGrpSpPr>
              <a:grpSpLocks/>
            </p:cNvGrpSpPr>
            <p:nvPr/>
          </p:nvGrpSpPr>
          <p:grpSpPr bwMode="auto">
            <a:xfrm>
              <a:off x="8360" y="6076"/>
              <a:ext cx="901" cy="1973"/>
              <a:chOff x="2961" y="3431"/>
              <a:chExt cx="901" cy="1973"/>
            </a:xfrm>
          </p:grpSpPr>
          <p:sp>
            <p:nvSpPr>
              <p:cNvPr id="35" name="Line 11">
                <a:extLst>
                  <a:ext uri="{FF2B5EF4-FFF2-40B4-BE49-F238E27FC236}">
                    <a16:creationId xmlns="" xmlns:a16="http://schemas.microsoft.com/office/drawing/2014/main" id="{026673DD-A31F-4192-9181-F1964598F3D5}"/>
                  </a:ext>
                </a:extLst>
              </p:cNvPr>
              <p:cNvSpPr>
                <a:spLocks noChangeShapeType="1"/>
              </p:cNvSpPr>
              <p:nvPr/>
            </p:nvSpPr>
            <p:spPr bwMode="auto">
              <a:xfrm>
                <a:off x="2961" y="5404"/>
                <a:ext cx="900" cy="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sp>
            <p:nvSpPr>
              <p:cNvPr id="36" name="Line 12">
                <a:extLst>
                  <a:ext uri="{FF2B5EF4-FFF2-40B4-BE49-F238E27FC236}">
                    <a16:creationId xmlns="" xmlns:a16="http://schemas.microsoft.com/office/drawing/2014/main" id="{5224CC40-6F3A-473C-BBE9-175463468D29}"/>
                  </a:ext>
                </a:extLst>
              </p:cNvPr>
              <p:cNvSpPr>
                <a:spLocks noChangeShapeType="1"/>
              </p:cNvSpPr>
              <p:nvPr/>
            </p:nvSpPr>
            <p:spPr bwMode="auto">
              <a:xfrm flipV="1">
                <a:off x="2961" y="5224"/>
                <a:ext cx="180" cy="18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sp>
            <p:nvSpPr>
              <p:cNvPr id="37" name="Line 13">
                <a:extLst>
                  <a:ext uri="{FF2B5EF4-FFF2-40B4-BE49-F238E27FC236}">
                    <a16:creationId xmlns="" xmlns:a16="http://schemas.microsoft.com/office/drawing/2014/main" id="{94A79E1E-32A9-4C41-A528-5558CB927473}"/>
                  </a:ext>
                </a:extLst>
              </p:cNvPr>
              <p:cNvSpPr>
                <a:spLocks noChangeShapeType="1"/>
              </p:cNvSpPr>
              <p:nvPr/>
            </p:nvSpPr>
            <p:spPr bwMode="auto">
              <a:xfrm rot="16200000" flipV="1">
                <a:off x="3682" y="5224"/>
                <a:ext cx="180" cy="18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sp>
            <p:nvSpPr>
              <p:cNvPr id="38" name="Line 14">
                <a:extLst>
                  <a:ext uri="{FF2B5EF4-FFF2-40B4-BE49-F238E27FC236}">
                    <a16:creationId xmlns="" xmlns:a16="http://schemas.microsoft.com/office/drawing/2014/main" id="{87D20E4E-015D-41E4-90FB-CAC2A76E6DB2}"/>
                  </a:ext>
                </a:extLst>
              </p:cNvPr>
              <p:cNvSpPr>
                <a:spLocks noChangeShapeType="1"/>
              </p:cNvSpPr>
              <p:nvPr/>
            </p:nvSpPr>
            <p:spPr bwMode="auto">
              <a:xfrm flipV="1">
                <a:off x="3141" y="3432"/>
                <a:ext cx="0" cy="180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sp>
            <p:nvSpPr>
              <p:cNvPr id="39" name="Line 15">
                <a:extLst>
                  <a:ext uri="{FF2B5EF4-FFF2-40B4-BE49-F238E27FC236}">
                    <a16:creationId xmlns="" xmlns:a16="http://schemas.microsoft.com/office/drawing/2014/main" id="{04FFC76E-525C-46DC-8DBF-891D28153BAC}"/>
                  </a:ext>
                </a:extLst>
              </p:cNvPr>
              <p:cNvSpPr>
                <a:spLocks noChangeShapeType="1"/>
              </p:cNvSpPr>
              <p:nvPr/>
            </p:nvSpPr>
            <p:spPr bwMode="auto">
              <a:xfrm flipV="1">
                <a:off x="3689" y="3439"/>
                <a:ext cx="0" cy="180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sp>
            <p:nvSpPr>
              <p:cNvPr id="40" name="Line 16">
                <a:extLst>
                  <a:ext uri="{FF2B5EF4-FFF2-40B4-BE49-F238E27FC236}">
                    <a16:creationId xmlns="" xmlns:a16="http://schemas.microsoft.com/office/drawing/2014/main" id="{D8745B4D-4094-4309-A841-98EADFD5D4D7}"/>
                  </a:ext>
                </a:extLst>
              </p:cNvPr>
              <p:cNvSpPr>
                <a:spLocks noChangeShapeType="1"/>
              </p:cNvSpPr>
              <p:nvPr/>
            </p:nvSpPr>
            <p:spPr bwMode="auto">
              <a:xfrm>
                <a:off x="3149" y="3431"/>
                <a:ext cx="540" cy="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grpSp>
        <p:sp>
          <p:nvSpPr>
            <p:cNvPr id="31" name="Line 17">
              <a:extLst>
                <a:ext uri="{FF2B5EF4-FFF2-40B4-BE49-F238E27FC236}">
                  <a16:creationId xmlns="" xmlns:a16="http://schemas.microsoft.com/office/drawing/2014/main" id="{06126A70-3167-4347-847E-1545FDFE4389}"/>
                </a:ext>
              </a:extLst>
            </p:cNvPr>
            <p:cNvSpPr>
              <a:spLocks noChangeShapeType="1"/>
            </p:cNvSpPr>
            <p:nvPr/>
          </p:nvSpPr>
          <p:spPr bwMode="auto">
            <a:xfrm>
              <a:off x="3501" y="8048"/>
              <a:ext cx="4860" cy="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sp>
          <p:nvSpPr>
            <p:cNvPr id="32" name="AutoShape 18" descr="Quadriculado pequeno">
              <a:extLst>
                <a:ext uri="{FF2B5EF4-FFF2-40B4-BE49-F238E27FC236}">
                  <a16:creationId xmlns="" xmlns:a16="http://schemas.microsoft.com/office/drawing/2014/main" id="{C78FE117-5171-4620-B5B7-011C469873D5}"/>
                </a:ext>
              </a:extLst>
            </p:cNvPr>
            <p:cNvSpPr>
              <a:spLocks noChangeArrowheads="1"/>
            </p:cNvSpPr>
            <p:nvPr/>
          </p:nvSpPr>
          <p:spPr bwMode="auto">
            <a:xfrm>
              <a:off x="3459" y="5871"/>
              <a:ext cx="4959" cy="2144"/>
            </a:xfrm>
            <a:prstGeom prst="roundRect">
              <a:avLst>
                <a:gd name="adj" fmla="val 16667"/>
              </a:avLst>
            </a:prstGeom>
            <a:blipFill>
              <a:blip r:embed="rId3" cstate="print"/>
              <a:tile tx="0" ty="0" sx="100000" sy="100000" flip="none" algn="tl"/>
            </a:blipFill>
            <a:ln w="9525">
              <a:no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sp>
          <p:nvSpPr>
            <p:cNvPr id="33" name="Freeform 20">
              <a:extLst>
                <a:ext uri="{FF2B5EF4-FFF2-40B4-BE49-F238E27FC236}">
                  <a16:creationId xmlns="" xmlns:a16="http://schemas.microsoft.com/office/drawing/2014/main" id="{A7794E50-F0F6-4646-851C-8D7646F618F2}"/>
                </a:ext>
              </a:extLst>
            </p:cNvPr>
            <p:cNvSpPr>
              <a:spLocks/>
            </p:cNvSpPr>
            <p:nvPr/>
          </p:nvSpPr>
          <p:spPr bwMode="auto">
            <a:xfrm>
              <a:off x="5987" y="5862"/>
              <a:ext cx="2400" cy="382"/>
            </a:xfrm>
            <a:custGeom>
              <a:avLst/>
              <a:gdLst/>
              <a:ahLst/>
              <a:cxnLst>
                <a:cxn ang="0">
                  <a:pos x="2575" y="1329"/>
                </a:cxn>
                <a:cxn ang="0">
                  <a:pos x="2475" y="209"/>
                </a:cxn>
                <a:cxn ang="0">
                  <a:pos x="1755" y="74"/>
                </a:cxn>
                <a:cxn ang="0">
                  <a:pos x="0" y="74"/>
                </a:cxn>
              </a:cxnLst>
              <a:rect l="0" t="0" r="r" b="b"/>
              <a:pathLst>
                <a:path w="2612" h="1329">
                  <a:moveTo>
                    <a:pt x="2575" y="1329"/>
                  </a:moveTo>
                  <a:cubicBezTo>
                    <a:pt x="2558" y="1142"/>
                    <a:pt x="2612" y="418"/>
                    <a:pt x="2475" y="209"/>
                  </a:cubicBezTo>
                  <a:cubicBezTo>
                    <a:pt x="2338" y="0"/>
                    <a:pt x="2167" y="96"/>
                    <a:pt x="1755" y="74"/>
                  </a:cubicBezTo>
                  <a:cubicBezTo>
                    <a:pt x="1343" y="52"/>
                    <a:pt x="366" y="74"/>
                    <a:pt x="0" y="74"/>
                  </a:cubicBezTo>
                </a:path>
              </a:pathLst>
            </a:custGeom>
            <a:noFill/>
            <a:ln w="76200">
              <a:solidFill>
                <a:schemeClr val="accent3">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pt-BR" dirty="0">
                <a:solidFill>
                  <a:schemeClr val="accent6">
                    <a:lumMod val="75000"/>
                  </a:schemeClr>
                </a:solidFill>
                <a:latin typeface="Verdana" panose="020B0604030504040204" pitchFamily="34" charset="0"/>
                <a:ea typeface="Verdana" panose="020B0604030504040204" pitchFamily="34" charset="0"/>
              </a:endParaRPr>
            </a:p>
          </p:txBody>
        </p:sp>
        <p:sp>
          <p:nvSpPr>
            <p:cNvPr id="34" name="Freeform 21">
              <a:extLst>
                <a:ext uri="{FF2B5EF4-FFF2-40B4-BE49-F238E27FC236}">
                  <a16:creationId xmlns="" xmlns:a16="http://schemas.microsoft.com/office/drawing/2014/main" id="{C20683BF-07B7-4D0A-B431-19A6F8266182}"/>
                </a:ext>
              </a:extLst>
            </p:cNvPr>
            <p:cNvSpPr>
              <a:spLocks/>
            </p:cNvSpPr>
            <p:nvPr/>
          </p:nvSpPr>
          <p:spPr bwMode="auto">
            <a:xfrm>
              <a:off x="3426" y="5789"/>
              <a:ext cx="5141" cy="370"/>
            </a:xfrm>
            <a:custGeom>
              <a:avLst/>
              <a:gdLst>
                <a:gd name="connsiteX0" fmla="*/ 542 w 10542"/>
                <a:gd name="connsiteY0" fmla="*/ 10465 h 11170"/>
                <a:gd name="connsiteX1" fmla="*/ 837 w 10542"/>
                <a:gd name="connsiteY1" fmla="*/ 3397 h 11170"/>
                <a:gd name="connsiteX2" fmla="*/ 5567 w 10542"/>
                <a:gd name="connsiteY2" fmla="*/ 1295 h 11170"/>
                <a:gd name="connsiteX3" fmla="*/ 10542 w 10542"/>
                <a:gd name="connsiteY3" fmla="*/ 11170 h 11170"/>
                <a:gd name="connsiteX0" fmla="*/ 550 w 10550"/>
                <a:gd name="connsiteY0" fmla="*/ 10465 h 11170"/>
                <a:gd name="connsiteX1" fmla="*/ 504 w 10550"/>
                <a:gd name="connsiteY1" fmla="*/ 9267 h 11170"/>
                <a:gd name="connsiteX2" fmla="*/ 845 w 10550"/>
                <a:gd name="connsiteY2" fmla="*/ 3397 h 11170"/>
                <a:gd name="connsiteX3" fmla="*/ 5575 w 10550"/>
                <a:gd name="connsiteY3" fmla="*/ 1295 h 11170"/>
                <a:gd name="connsiteX4" fmla="*/ 10550 w 10550"/>
                <a:gd name="connsiteY4" fmla="*/ 11170 h 11170"/>
                <a:gd name="connsiteX0" fmla="*/ 550 w 10550"/>
                <a:gd name="connsiteY0" fmla="*/ 10465 h 11170"/>
                <a:gd name="connsiteX1" fmla="*/ 504 w 10550"/>
                <a:gd name="connsiteY1" fmla="*/ 5745 h 11170"/>
                <a:gd name="connsiteX2" fmla="*/ 845 w 10550"/>
                <a:gd name="connsiteY2" fmla="*/ 3397 h 11170"/>
                <a:gd name="connsiteX3" fmla="*/ 5575 w 10550"/>
                <a:gd name="connsiteY3" fmla="*/ 1295 h 11170"/>
                <a:gd name="connsiteX4" fmla="*/ 10550 w 10550"/>
                <a:gd name="connsiteY4" fmla="*/ 11170 h 11170"/>
                <a:gd name="connsiteX0" fmla="*/ 504 w 10550"/>
                <a:gd name="connsiteY0" fmla="*/ 6919 h 11170"/>
                <a:gd name="connsiteX1" fmla="*/ 504 w 10550"/>
                <a:gd name="connsiteY1" fmla="*/ 5745 h 11170"/>
                <a:gd name="connsiteX2" fmla="*/ 845 w 10550"/>
                <a:gd name="connsiteY2" fmla="*/ 3397 h 11170"/>
                <a:gd name="connsiteX3" fmla="*/ 5575 w 10550"/>
                <a:gd name="connsiteY3" fmla="*/ 1295 h 11170"/>
                <a:gd name="connsiteX4" fmla="*/ 10550 w 10550"/>
                <a:gd name="connsiteY4" fmla="*/ 11170 h 11170"/>
                <a:gd name="connsiteX0" fmla="*/ 504 w 10698"/>
                <a:gd name="connsiteY0" fmla="*/ 6342 h 10593"/>
                <a:gd name="connsiteX1" fmla="*/ 504 w 10698"/>
                <a:gd name="connsiteY1" fmla="*/ 5168 h 10593"/>
                <a:gd name="connsiteX2" fmla="*/ 845 w 10698"/>
                <a:gd name="connsiteY2" fmla="*/ 2820 h 10593"/>
                <a:gd name="connsiteX3" fmla="*/ 5575 w 10698"/>
                <a:gd name="connsiteY3" fmla="*/ 718 h 10593"/>
                <a:gd name="connsiteX4" fmla="*/ 9869 w 10698"/>
                <a:gd name="connsiteY4" fmla="*/ 1646 h 10593"/>
                <a:gd name="connsiteX5" fmla="*/ 10550 w 10698"/>
                <a:gd name="connsiteY5" fmla="*/ 10593 h 10593"/>
                <a:gd name="connsiteX0" fmla="*/ 504 w 10698"/>
                <a:gd name="connsiteY0" fmla="*/ 6025 h 8373"/>
                <a:gd name="connsiteX1" fmla="*/ 504 w 10698"/>
                <a:gd name="connsiteY1" fmla="*/ 4851 h 8373"/>
                <a:gd name="connsiteX2" fmla="*/ 845 w 10698"/>
                <a:gd name="connsiteY2" fmla="*/ 2503 h 8373"/>
                <a:gd name="connsiteX3" fmla="*/ 5575 w 10698"/>
                <a:gd name="connsiteY3" fmla="*/ 401 h 8373"/>
                <a:gd name="connsiteX4" fmla="*/ 9869 w 10698"/>
                <a:gd name="connsiteY4" fmla="*/ 1329 h 8373"/>
                <a:gd name="connsiteX5" fmla="*/ 10550 w 10698"/>
                <a:gd name="connsiteY5" fmla="*/ 8373 h 8373"/>
                <a:gd name="connsiteX0" fmla="*/ 471 w 10000"/>
                <a:gd name="connsiteY0" fmla="*/ 6951 h 6951"/>
                <a:gd name="connsiteX1" fmla="*/ 471 w 10000"/>
                <a:gd name="connsiteY1" fmla="*/ 5549 h 6951"/>
                <a:gd name="connsiteX2" fmla="*/ 790 w 10000"/>
                <a:gd name="connsiteY2" fmla="*/ 2744 h 6951"/>
                <a:gd name="connsiteX3" fmla="*/ 5211 w 10000"/>
                <a:gd name="connsiteY3" fmla="*/ 234 h 6951"/>
                <a:gd name="connsiteX4" fmla="*/ 9225 w 10000"/>
                <a:gd name="connsiteY4" fmla="*/ 1342 h 6951"/>
                <a:gd name="connsiteX5" fmla="*/ 9862 w 10000"/>
                <a:gd name="connsiteY5" fmla="*/ 5548 h 6951"/>
                <a:gd name="connsiteX0" fmla="*/ 471 w 10000"/>
                <a:gd name="connsiteY0" fmla="*/ 10000 h 10304"/>
                <a:gd name="connsiteX1" fmla="*/ 471 w 10000"/>
                <a:gd name="connsiteY1" fmla="*/ 7983 h 10304"/>
                <a:gd name="connsiteX2" fmla="*/ 790 w 10000"/>
                <a:gd name="connsiteY2" fmla="*/ 3948 h 10304"/>
                <a:gd name="connsiteX3" fmla="*/ 5211 w 10000"/>
                <a:gd name="connsiteY3" fmla="*/ 337 h 10304"/>
                <a:gd name="connsiteX4" fmla="*/ 9225 w 10000"/>
                <a:gd name="connsiteY4" fmla="*/ 1931 h 10304"/>
                <a:gd name="connsiteX5" fmla="*/ 9862 w 10000"/>
                <a:gd name="connsiteY5" fmla="*/ 7982 h 10304"/>
                <a:gd name="connsiteX0" fmla="*/ 53 w 9582"/>
                <a:gd name="connsiteY0" fmla="*/ 9663 h 9967"/>
                <a:gd name="connsiteX1" fmla="*/ 53 w 9582"/>
                <a:gd name="connsiteY1" fmla="*/ 7646 h 9967"/>
                <a:gd name="connsiteX2" fmla="*/ 372 w 9582"/>
                <a:gd name="connsiteY2" fmla="*/ 3611 h 9967"/>
                <a:gd name="connsiteX3" fmla="*/ 1168 w 9582"/>
                <a:gd name="connsiteY3" fmla="*/ 1593 h 9967"/>
                <a:gd name="connsiteX4" fmla="*/ 4793 w 9582"/>
                <a:gd name="connsiteY4" fmla="*/ 0 h 9967"/>
                <a:gd name="connsiteX5" fmla="*/ 8807 w 9582"/>
                <a:gd name="connsiteY5" fmla="*/ 1594 h 9967"/>
                <a:gd name="connsiteX6" fmla="*/ 9444 w 9582"/>
                <a:gd name="connsiteY6" fmla="*/ 7645 h 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82" h="9967">
                  <a:moveTo>
                    <a:pt x="53" y="9663"/>
                  </a:moveTo>
                  <a:cubicBezTo>
                    <a:pt x="55" y="9299"/>
                    <a:pt x="0" y="8655"/>
                    <a:pt x="53" y="7646"/>
                  </a:cubicBezTo>
                  <a:cubicBezTo>
                    <a:pt x="106" y="6638"/>
                    <a:pt x="186" y="4620"/>
                    <a:pt x="372" y="3611"/>
                  </a:cubicBezTo>
                  <a:cubicBezTo>
                    <a:pt x="558" y="2602"/>
                    <a:pt x="431" y="2195"/>
                    <a:pt x="1168" y="1593"/>
                  </a:cubicBezTo>
                  <a:cubicBezTo>
                    <a:pt x="1905" y="991"/>
                    <a:pt x="3520" y="0"/>
                    <a:pt x="4793" y="0"/>
                  </a:cubicBezTo>
                  <a:cubicBezTo>
                    <a:pt x="6066" y="0"/>
                    <a:pt x="8032" y="319"/>
                    <a:pt x="8807" y="1594"/>
                  </a:cubicBezTo>
                  <a:cubicBezTo>
                    <a:pt x="9582" y="2868"/>
                    <a:pt x="9120" y="9967"/>
                    <a:pt x="9444" y="7645"/>
                  </a:cubicBezTo>
                </a:path>
              </a:pathLst>
            </a:custGeom>
            <a:noFill/>
            <a:ln w="50800">
              <a:solidFill>
                <a:schemeClr val="tx1"/>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grpSp>
      <p:sp>
        <p:nvSpPr>
          <p:cNvPr id="47" name="CaixaDeTexto 46">
            <a:extLst>
              <a:ext uri="{FF2B5EF4-FFF2-40B4-BE49-F238E27FC236}">
                <a16:creationId xmlns="" xmlns:a16="http://schemas.microsoft.com/office/drawing/2014/main" id="{BB97FF99-07E8-49B7-BB0F-FE1B0086812C}"/>
              </a:ext>
            </a:extLst>
          </p:cNvPr>
          <p:cNvSpPr txBox="1"/>
          <p:nvPr/>
        </p:nvSpPr>
        <p:spPr>
          <a:xfrm>
            <a:off x="2778389" y="1710523"/>
            <a:ext cx="957313" cy="338554"/>
          </a:xfrm>
          <a:prstGeom prst="rect">
            <a:avLst/>
          </a:prstGeom>
          <a:noFill/>
        </p:spPr>
        <p:txBody>
          <a:bodyPr wrap="none" rtlCol="0">
            <a:spAutoFit/>
          </a:bodyPr>
          <a:lstStyle/>
          <a:p>
            <a:r>
              <a:rPr lang="pt-BR" sz="1600" b="1" dirty="0">
                <a:solidFill>
                  <a:schemeClr val="accent2"/>
                </a:solidFill>
                <a:latin typeface="Verdana" panose="020B0604030504040204" pitchFamily="34" charset="0"/>
                <a:ea typeface="Verdana" panose="020B0604030504040204" pitchFamily="34" charset="0"/>
              </a:rPr>
              <a:t>30.7%</a:t>
            </a:r>
          </a:p>
        </p:txBody>
      </p:sp>
      <p:sp>
        <p:nvSpPr>
          <p:cNvPr id="48" name="CaixaDeTexto 47">
            <a:extLst>
              <a:ext uri="{FF2B5EF4-FFF2-40B4-BE49-F238E27FC236}">
                <a16:creationId xmlns="" xmlns:a16="http://schemas.microsoft.com/office/drawing/2014/main" id="{4871E51A-6993-4AD9-A7FA-1E4B5B7E7474}"/>
              </a:ext>
            </a:extLst>
          </p:cNvPr>
          <p:cNvSpPr txBox="1"/>
          <p:nvPr/>
        </p:nvSpPr>
        <p:spPr>
          <a:xfrm>
            <a:off x="5561018" y="1700808"/>
            <a:ext cx="957313" cy="338554"/>
          </a:xfrm>
          <a:prstGeom prst="rect">
            <a:avLst/>
          </a:prstGeom>
          <a:noFill/>
        </p:spPr>
        <p:txBody>
          <a:bodyPr wrap="none" rtlCol="0">
            <a:spAutoFit/>
          </a:bodyPr>
          <a:lstStyle/>
          <a:p>
            <a:r>
              <a:rPr lang="pt-BR" sz="1600" b="1" dirty="0">
                <a:solidFill>
                  <a:srgbClr val="0070C0"/>
                </a:solidFill>
                <a:latin typeface="Verdana" panose="020B0604030504040204" pitchFamily="34" charset="0"/>
                <a:ea typeface="Verdana" panose="020B0604030504040204" pitchFamily="34" charset="0"/>
              </a:rPr>
              <a:t>32.7%</a:t>
            </a:r>
          </a:p>
        </p:txBody>
      </p:sp>
      <p:sp>
        <p:nvSpPr>
          <p:cNvPr id="49" name="CaixaDeTexto 48">
            <a:extLst>
              <a:ext uri="{FF2B5EF4-FFF2-40B4-BE49-F238E27FC236}">
                <a16:creationId xmlns="" xmlns:a16="http://schemas.microsoft.com/office/drawing/2014/main" id="{57035071-074A-4E08-954D-FBE788088DA7}"/>
              </a:ext>
            </a:extLst>
          </p:cNvPr>
          <p:cNvSpPr txBox="1"/>
          <p:nvPr/>
        </p:nvSpPr>
        <p:spPr>
          <a:xfrm>
            <a:off x="1403648" y="2298245"/>
            <a:ext cx="957313" cy="338554"/>
          </a:xfrm>
          <a:prstGeom prst="rect">
            <a:avLst/>
          </a:prstGeom>
          <a:noFill/>
        </p:spPr>
        <p:txBody>
          <a:bodyPr wrap="none" rtlCol="0">
            <a:spAutoFit/>
          </a:bodyPr>
          <a:lstStyle/>
          <a:p>
            <a:r>
              <a:rPr lang="pt-BR" sz="1600" b="1" dirty="0">
                <a:solidFill>
                  <a:schemeClr val="accent2"/>
                </a:solidFill>
                <a:latin typeface="Verdana" panose="020B0604030504040204" pitchFamily="34" charset="0"/>
                <a:ea typeface="Verdana" panose="020B0604030504040204" pitchFamily="34" charset="0"/>
              </a:rPr>
              <a:t>30.7%</a:t>
            </a:r>
          </a:p>
        </p:txBody>
      </p:sp>
      <p:sp>
        <p:nvSpPr>
          <p:cNvPr id="50" name="CaixaDeTexto 49">
            <a:extLst>
              <a:ext uri="{FF2B5EF4-FFF2-40B4-BE49-F238E27FC236}">
                <a16:creationId xmlns="" xmlns:a16="http://schemas.microsoft.com/office/drawing/2014/main" id="{5D3B6D0B-F788-45D5-ABFE-E2EC70538D7D}"/>
              </a:ext>
            </a:extLst>
          </p:cNvPr>
          <p:cNvSpPr txBox="1"/>
          <p:nvPr/>
        </p:nvSpPr>
        <p:spPr>
          <a:xfrm>
            <a:off x="6554743" y="2266449"/>
            <a:ext cx="957313" cy="338554"/>
          </a:xfrm>
          <a:prstGeom prst="rect">
            <a:avLst/>
          </a:prstGeom>
          <a:noFill/>
        </p:spPr>
        <p:txBody>
          <a:bodyPr wrap="none" rtlCol="0">
            <a:spAutoFit/>
          </a:bodyPr>
          <a:lstStyle/>
          <a:p>
            <a:r>
              <a:rPr lang="pt-BR" sz="1600" b="1" dirty="0">
                <a:solidFill>
                  <a:srgbClr val="0070C0"/>
                </a:solidFill>
                <a:latin typeface="Verdana" panose="020B0604030504040204" pitchFamily="34" charset="0"/>
                <a:ea typeface="Verdana" panose="020B0604030504040204" pitchFamily="34" charset="0"/>
              </a:rPr>
              <a:t>32.2%</a:t>
            </a:r>
          </a:p>
        </p:txBody>
      </p:sp>
      <p:cxnSp>
        <p:nvCxnSpPr>
          <p:cNvPr id="51" name="Conector de seta reta 50">
            <a:extLst>
              <a:ext uri="{FF2B5EF4-FFF2-40B4-BE49-F238E27FC236}">
                <a16:creationId xmlns="" xmlns:a16="http://schemas.microsoft.com/office/drawing/2014/main" id="{04CA901C-7A44-45EB-8965-89A4DE23FE61}"/>
              </a:ext>
            </a:extLst>
          </p:cNvPr>
          <p:cNvCxnSpPr/>
          <p:nvPr/>
        </p:nvCxnSpPr>
        <p:spPr>
          <a:xfrm flipV="1">
            <a:off x="3892161" y="2049226"/>
            <a:ext cx="1547261" cy="3606"/>
          </a:xfrm>
          <a:prstGeom prst="straightConnector1">
            <a:avLst/>
          </a:prstGeom>
          <a:ln w="38100">
            <a:headEnd type="triangle"/>
            <a:tailEnd type="triangle"/>
          </a:ln>
        </p:spPr>
        <p:style>
          <a:lnRef idx="1">
            <a:schemeClr val="dk1"/>
          </a:lnRef>
          <a:fillRef idx="0">
            <a:schemeClr val="dk1"/>
          </a:fillRef>
          <a:effectRef idx="0">
            <a:schemeClr val="dk1"/>
          </a:effectRef>
          <a:fontRef idx="minor">
            <a:schemeClr val="tx1"/>
          </a:fontRef>
        </p:style>
      </p:cxnSp>
      <p:cxnSp>
        <p:nvCxnSpPr>
          <p:cNvPr id="52" name="Conector de seta reta 51">
            <a:extLst>
              <a:ext uri="{FF2B5EF4-FFF2-40B4-BE49-F238E27FC236}">
                <a16:creationId xmlns="" xmlns:a16="http://schemas.microsoft.com/office/drawing/2014/main" id="{055D5839-3273-4B41-B04A-BC37BC2C4112}"/>
              </a:ext>
            </a:extLst>
          </p:cNvPr>
          <p:cNvCxnSpPr>
            <a:cxnSpLocks/>
            <a:endCxn id="50" idx="1"/>
          </p:cNvCxnSpPr>
          <p:nvPr/>
        </p:nvCxnSpPr>
        <p:spPr>
          <a:xfrm flipV="1">
            <a:off x="2468421" y="2435726"/>
            <a:ext cx="4086322" cy="51239"/>
          </a:xfrm>
          <a:prstGeom prst="straightConnector1">
            <a:avLst/>
          </a:prstGeom>
          <a:ln w="38100">
            <a:headEnd type="triangle"/>
            <a:tailEnd type="triangle"/>
          </a:ln>
        </p:spPr>
        <p:style>
          <a:lnRef idx="1">
            <a:schemeClr val="dk1"/>
          </a:lnRef>
          <a:fillRef idx="0">
            <a:schemeClr val="dk1"/>
          </a:fillRef>
          <a:effectRef idx="0">
            <a:schemeClr val="dk1"/>
          </a:effectRef>
          <a:fontRef idx="minor">
            <a:schemeClr val="tx1"/>
          </a:fontRef>
        </p:style>
      </p:cxnSp>
      <p:sp>
        <p:nvSpPr>
          <p:cNvPr id="53" name="CaixaDeTexto 52">
            <a:extLst>
              <a:ext uri="{FF2B5EF4-FFF2-40B4-BE49-F238E27FC236}">
                <a16:creationId xmlns="" xmlns:a16="http://schemas.microsoft.com/office/drawing/2014/main" id="{FA2CA461-B0CD-428E-AA9C-B4E1C910269F}"/>
              </a:ext>
            </a:extLst>
          </p:cNvPr>
          <p:cNvSpPr txBox="1"/>
          <p:nvPr/>
        </p:nvSpPr>
        <p:spPr>
          <a:xfrm>
            <a:off x="4166004" y="2555612"/>
            <a:ext cx="982060" cy="338554"/>
          </a:xfrm>
          <a:prstGeom prst="rect">
            <a:avLst/>
          </a:prstGeom>
          <a:noFill/>
        </p:spPr>
        <p:txBody>
          <a:bodyPr wrap="square" rtlCol="0">
            <a:spAutoFit/>
          </a:bodyPr>
          <a:lstStyle/>
          <a:p>
            <a:r>
              <a:rPr lang="x-none" sz="1600" b="1" dirty="0">
                <a:latin typeface="Verdana" panose="020B0604030504040204" pitchFamily="34" charset="0"/>
                <a:ea typeface="Verdana" panose="020B0604030504040204" pitchFamily="34" charset="0"/>
              </a:rPr>
              <a:t>+1.5%</a:t>
            </a:r>
          </a:p>
        </p:txBody>
      </p:sp>
      <p:sp>
        <p:nvSpPr>
          <p:cNvPr id="54" name="CaixaDeTexto 53">
            <a:extLst>
              <a:ext uri="{FF2B5EF4-FFF2-40B4-BE49-F238E27FC236}">
                <a16:creationId xmlns="" xmlns:a16="http://schemas.microsoft.com/office/drawing/2014/main" id="{175E754C-50A2-475F-B843-2E528EF804E0}"/>
              </a:ext>
            </a:extLst>
          </p:cNvPr>
          <p:cNvSpPr txBox="1"/>
          <p:nvPr/>
        </p:nvSpPr>
        <p:spPr>
          <a:xfrm>
            <a:off x="4128834" y="2113579"/>
            <a:ext cx="1310588" cy="338554"/>
          </a:xfrm>
          <a:prstGeom prst="rect">
            <a:avLst/>
          </a:prstGeom>
          <a:noFill/>
        </p:spPr>
        <p:txBody>
          <a:bodyPr wrap="square" rtlCol="0">
            <a:spAutoFit/>
          </a:bodyPr>
          <a:lstStyle/>
          <a:p>
            <a:r>
              <a:rPr lang="x-none" sz="1600" b="1" dirty="0">
                <a:latin typeface="Verdana" panose="020B0604030504040204" pitchFamily="34" charset="0"/>
                <a:ea typeface="Verdana" panose="020B0604030504040204" pitchFamily="34" charset="0"/>
              </a:rPr>
              <a:t>+2.0%</a:t>
            </a:r>
          </a:p>
        </p:txBody>
      </p:sp>
      <p:pic>
        <p:nvPicPr>
          <p:cNvPr id="55" name="Imagem 54">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957" y="6068612"/>
            <a:ext cx="509604" cy="738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6" descr="http://www.zootecnia.esalq.usp.br/sites/default/files/styles/noticia_largura_150/public/labnussiolog.jpg?itok=aF5hjhV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32653" y="5962466"/>
            <a:ext cx="621526" cy="580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21044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Perdas no topo do silo</a:t>
            </a:r>
            <a:endParaRPr lang="pt-BR" sz="3200" baseline="-25000" dirty="0">
              <a:solidFill>
                <a:srgbClr val="004C6D"/>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Text Box 22">
            <a:extLst>
              <a:ext uri="{FF2B5EF4-FFF2-40B4-BE49-F238E27FC236}">
                <a16:creationId xmlns="" xmlns:a16="http://schemas.microsoft.com/office/drawing/2014/main" id="{D8F8F031-3AAC-4173-95AA-65922082C8EE}"/>
              </a:ext>
            </a:extLst>
          </p:cNvPr>
          <p:cNvSpPr txBox="1">
            <a:spLocks noChangeArrowheads="1"/>
          </p:cNvSpPr>
          <p:nvPr/>
        </p:nvSpPr>
        <p:spPr bwMode="auto">
          <a:xfrm>
            <a:off x="27710" y="4842000"/>
            <a:ext cx="9144000" cy="586892"/>
          </a:xfrm>
          <a:prstGeom prst="rect">
            <a:avLst/>
          </a:prstGeom>
          <a:noFill/>
          <a:ln w="9525">
            <a:noFill/>
            <a:miter lim="800000"/>
            <a:headEnd/>
            <a:tailEnd/>
          </a:ln>
        </p:spPr>
        <p:txBody>
          <a:bodyPr wrap="square">
            <a:spAutoFit/>
          </a:bodyPr>
          <a:lstStyle/>
          <a:p>
            <a:pPr algn="ctr">
              <a:lnSpc>
                <a:spcPct val="130000"/>
              </a:lnSpc>
            </a:pPr>
            <a:r>
              <a:rPr lang="pt-BR" sz="2800" b="1" dirty="0">
                <a:latin typeface="Verdana" panose="020B0604030504040204" pitchFamily="34" charset="0"/>
                <a:ea typeface="Verdana" panose="020B0604030504040204" pitchFamily="34" charset="0"/>
                <a:cs typeface="Times New Roman" pitchFamily="18" charset="0"/>
              </a:rPr>
              <a:t>Amido</a:t>
            </a:r>
          </a:p>
        </p:txBody>
      </p:sp>
      <p:grpSp>
        <p:nvGrpSpPr>
          <p:cNvPr id="14" name="Group 2">
            <a:extLst>
              <a:ext uri="{FF2B5EF4-FFF2-40B4-BE49-F238E27FC236}">
                <a16:creationId xmlns="" xmlns:a16="http://schemas.microsoft.com/office/drawing/2014/main" id="{C88D1B19-DA84-40F5-BF7D-7D3AC62C7D23}"/>
              </a:ext>
            </a:extLst>
          </p:cNvPr>
          <p:cNvGrpSpPr>
            <a:grpSpLocks/>
          </p:cNvGrpSpPr>
          <p:nvPr/>
        </p:nvGrpSpPr>
        <p:grpSpPr bwMode="auto">
          <a:xfrm>
            <a:off x="462840" y="1556792"/>
            <a:ext cx="8136904" cy="3188155"/>
            <a:chOff x="2601" y="5789"/>
            <a:chExt cx="6660" cy="2260"/>
          </a:xfrm>
        </p:grpSpPr>
        <p:grpSp>
          <p:nvGrpSpPr>
            <p:cNvPr id="15" name="Group 3">
              <a:extLst>
                <a:ext uri="{FF2B5EF4-FFF2-40B4-BE49-F238E27FC236}">
                  <a16:creationId xmlns="" xmlns:a16="http://schemas.microsoft.com/office/drawing/2014/main" id="{75FE4778-02BC-4994-9CE5-A539722CFCD8}"/>
                </a:ext>
              </a:extLst>
            </p:cNvPr>
            <p:cNvGrpSpPr>
              <a:grpSpLocks/>
            </p:cNvGrpSpPr>
            <p:nvPr/>
          </p:nvGrpSpPr>
          <p:grpSpPr bwMode="auto">
            <a:xfrm>
              <a:off x="2601" y="6076"/>
              <a:ext cx="901" cy="1973"/>
              <a:chOff x="2961" y="3431"/>
              <a:chExt cx="901" cy="1973"/>
            </a:xfrm>
          </p:grpSpPr>
          <p:sp>
            <p:nvSpPr>
              <p:cNvPr id="35" name="Line 4">
                <a:extLst>
                  <a:ext uri="{FF2B5EF4-FFF2-40B4-BE49-F238E27FC236}">
                    <a16:creationId xmlns="" xmlns:a16="http://schemas.microsoft.com/office/drawing/2014/main" id="{C060AD26-F182-4CE5-BD40-D4DCE8446057}"/>
                  </a:ext>
                </a:extLst>
              </p:cNvPr>
              <p:cNvSpPr>
                <a:spLocks noChangeShapeType="1"/>
              </p:cNvSpPr>
              <p:nvPr/>
            </p:nvSpPr>
            <p:spPr bwMode="auto">
              <a:xfrm>
                <a:off x="2961" y="5404"/>
                <a:ext cx="900" cy="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sp>
            <p:nvSpPr>
              <p:cNvPr id="36" name="Line 5">
                <a:extLst>
                  <a:ext uri="{FF2B5EF4-FFF2-40B4-BE49-F238E27FC236}">
                    <a16:creationId xmlns="" xmlns:a16="http://schemas.microsoft.com/office/drawing/2014/main" id="{536930BC-9609-4AE9-9165-A96F47F7D035}"/>
                  </a:ext>
                </a:extLst>
              </p:cNvPr>
              <p:cNvSpPr>
                <a:spLocks noChangeShapeType="1"/>
              </p:cNvSpPr>
              <p:nvPr/>
            </p:nvSpPr>
            <p:spPr bwMode="auto">
              <a:xfrm flipV="1">
                <a:off x="2961" y="5224"/>
                <a:ext cx="180" cy="18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sp>
            <p:nvSpPr>
              <p:cNvPr id="37" name="Line 6">
                <a:extLst>
                  <a:ext uri="{FF2B5EF4-FFF2-40B4-BE49-F238E27FC236}">
                    <a16:creationId xmlns="" xmlns:a16="http://schemas.microsoft.com/office/drawing/2014/main" id="{9DED6688-164B-42CF-83F7-7F590680E3BB}"/>
                  </a:ext>
                </a:extLst>
              </p:cNvPr>
              <p:cNvSpPr>
                <a:spLocks noChangeShapeType="1"/>
              </p:cNvSpPr>
              <p:nvPr/>
            </p:nvSpPr>
            <p:spPr bwMode="auto">
              <a:xfrm rot="16200000" flipV="1">
                <a:off x="3682" y="5224"/>
                <a:ext cx="180" cy="18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sp>
            <p:nvSpPr>
              <p:cNvPr id="38" name="Line 7">
                <a:extLst>
                  <a:ext uri="{FF2B5EF4-FFF2-40B4-BE49-F238E27FC236}">
                    <a16:creationId xmlns="" xmlns:a16="http://schemas.microsoft.com/office/drawing/2014/main" id="{FBB471D1-E207-419F-B01D-38D6F7F815DB}"/>
                  </a:ext>
                </a:extLst>
              </p:cNvPr>
              <p:cNvSpPr>
                <a:spLocks noChangeShapeType="1"/>
              </p:cNvSpPr>
              <p:nvPr/>
            </p:nvSpPr>
            <p:spPr bwMode="auto">
              <a:xfrm flipV="1">
                <a:off x="3141" y="3432"/>
                <a:ext cx="0" cy="180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sp>
            <p:nvSpPr>
              <p:cNvPr id="39" name="Line 8">
                <a:extLst>
                  <a:ext uri="{FF2B5EF4-FFF2-40B4-BE49-F238E27FC236}">
                    <a16:creationId xmlns="" xmlns:a16="http://schemas.microsoft.com/office/drawing/2014/main" id="{2CD520F2-5D11-4BB2-8D84-5F15B59843DB}"/>
                  </a:ext>
                </a:extLst>
              </p:cNvPr>
              <p:cNvSpPr>
                <a:spLocks noChangeShapeType="1"/>
              </p:cNvSpPr>
              <p:nvPr/>
            </p:nvSpPr>
            <p:spPr bwMode="auto">
              <a:xfrm flipV="1">
                <a:off x="3689" y="3439"/>
                <a:ext cx="0" cy="180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sp>
            <p:nvSpPr>
              <p:cNvPr id="40" name="Line 9">
                <a:extLst>
                  <a:ext uri="{FF2B5EF4-FFF2-40B4-BE49-F238E27FC236}">
                    <a16:creationId xmlns="" xmlns:a16="http://schemas.microsoft.com/office/drawing/2014/main" id="{5B66D71F-5306-40E4-857E-15E885AAA64C}"/>
                  </a:ext>
                </a:extLst>
              </p:cNvPr>
              <p:cNvSpPr>
                <a:spLocks noChangeShapeType="1"/>
              </p:cNvSpPr>
              <p:nvPr/>
            </p:nvSpPr>
            <p:spPr bwMode="auto">
              <a:xfrm>
                <a:off x="3149" y="3431"/>
                <a:ext cx="540" cy="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grpSp>
        <p:grpSp>
          <p:nvGrpSpPr>
            <p:cNvPr id="16" name="Group 10">
              <a:extLst>
                <a:ext uri="{FF2B5EF4-FFF2-40B4-BE49-F238E27FC236}">
                  <a16:creationId xmlns="" xmlns:a16="http://schemas.microsoft.com/office/drawing/2014/main" id="{F426CB93-12C6-4B9A-BA8B-347719C9F09C}"/>
                </a:ext>
              </a:extLst>
            </p:cNvPr>
            <p:cNvGrpSpPr>
              <a:grpSpLocks/>
            </p:cNvGrpSpPr>
            <p:nvPr/>
          </p:nvGrpSpPr>
          <p:grpSpPr bwMode="auto">
            <a:xfrm>
              <a:off x="8360" y="6076"/>
              <a:ext cx="901" cy="1973"/>
              <a:chOff x="2961" y="3431"/>
              <a:chExt cx="901" cy="1973"/>
            </a:xfrm>
          </p:grpSpPr>
          <p:sp>
            <p:nvSpPr>
              <p:cNvPr id="26" name="Line 11">
                <a:extLst>
                  <a:ext uri="{FF2B5EF4-FFF2-40B4-BE49-F238E27FC236}">
                    <a16:creationId xmlns="" xmlns:a16="http://schemas.microsoft.com/office/drawing/2014/main" id="{C3D47CEC-E8FE-4C81-9601-3771839021E5}"/>
                  </a:ext>
                </a:extLst>
              </p:cNvPr>
              <p:cNvSpPr>
                <a:spLocks noChangeShapeType="1"/>
              </p:cNvSpPr>
              <p:nvPr/>
            </p:nvSpPr>
            <p:spPr bwMode="auto">
              <a:xfrm>
                <a:off x="2961" y="5404"/>
                <a:ext cx="900" cy="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sp>
            <p:nvSpPr>
              <p:cNvPr id="28" name="Line 12">
                <a:extLst>
                  <a:ext uri="{FF2B5EF4-FFF2-40B4-BE49-F238E27FC236}">
                    <a16:creationId xmlns="" xmlns:a16="http://schemas.microsoft.com/office/drawing/2014/main" id="{FF97B124-45C6-4C4E-B60C-931263737855}"/>
                  </a:ext>
                </a:extLst>
              </p:cNvPr>
              <p:cNvSpPr>
                <a:spLocks noChangeShapeType="1"/>
              </p:cNvSpPr>
              <p:nvPr/>
            </p:nvSpPr>
            <p:spPr bwMode="auto">
              <a:xfrm flipV="1">
                <a:off x="2961" y="5224"/>
                <a:ext cx="180" cy="18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sp>
            <p:nvSpPr>
              <p:cNvPr id="31" name="Line 13">
                <a:extLst>
                  <a:ext uri="{FF2B5EF4-FFF2-40B4-BE49-F238E27FC236}">
                    <a16:creationId xmlns="" xmlns:a16="http://schemas.microsoft.com/office/drawing/2014/main" id="{588B4BB9-58FE-442D-BD00-CDB38A0E09C9}"/>
                  </a:ext>
                </a:extLst>
              </p:cNvPr>
              <p:cNvSpPr>
                <a:spLocks noChangeShapeType="1"/>
              </p:cNvSpPr>
              <p:nvPr/>
            </p:nvSpPr>
            <p:spPr bwMode="auto">
              <a:xfrm rot="16200000" flipV="1">
                <a:off x="3682" y="5224"/>
                <a:ext cx="180" cy="18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sp>
            <p:nvSpPr>
              <p:cNvPr id="32" name="Line 14">
                <a:extLst>
                  <a:ext uri="{FF2B5EF4-FFF2-40B4-BE49-F238E27FC236}">
                    <a16:creationId xmlns="" xmlns:a16="http://schemas.microsoft.com/office/drawing/2014/main" id="{5AEDE988-03BB-4E9D-8DF4-370F1F345796}"/>
                  </a:ext>
                </a:extLst>
              </p:cNvPr>
              <p:cNvSpPr>
                <a:spLocks noChangeShapeType="1"/>
              </p:cNvSpPr>
              <p:nvPr/>
            </p:nvSpPr>
            <p:spPr bwMode="auto">
              <a:xfrm flipV="1">
                <a:off x="3141" y="3432"/>
                <a:ext cx="0" cy="180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sp>
            <p:nvSpPr>
              <p:cNvPr id="33" name="Line 15">
                <a:extLst>
                  <a:ext uri="{FF2B5EF4-FFF2-40B4-BE49-F238E27FC236}">
                    <a16:creationId xmlns="" xmlns:a16="http://schemas.microsoft.com/office/drawing/2014/main" id="{4B47B8C3-D503-429B-B05A-D0651BEF5667}"/>
                  </a:ext>
                </a:extLst>
              </p:cNvPr>
              <p:cNvSpPr>
                <a:spLocks noChangeShapeType="1"/>
              </p:cNvSpPr>
              <p:nvPr/>
            </p:nvSpPr>
            <p:spPr bwMode="auto">
              <a:xfrm flipV="1">
                <a:off x="3689" y="3439"/>
                <a:ext cx="0" cy="180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sp>
            <p:nvSpPr>
              <p:cNvPr id="34" name="Line 16">
                <a:extLst>
                  <a:ext uri="{FF2B5EF4-FFF2-40B4-BE49-F238E27FC236}">
                    <a16:creationId xmlns="" xmlns:a16="http://schemas.microsoft.com/office/drawing/2014/main" id="{AC2626C0-ED5C-4867-9BF3-1279772D9A91}"/>
                  </a:ext>
                </a:extLst>
              </p:cNvPr>
              <p:cNvSpPr>
                <a:spLocks noChangeShapeType="1"/>
              </p:cNvSpPr>
              <p:nvPr/>
            </p:nvSpPr>
            <p:spPr bwMode="auto">
              <a:xfrm>
                <a:off x="3149" y="3431"/>
                <a:ext cx="540" cy="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grpSp>
        <p:sp>
          <p:nvSpPr>
            <p:cNvPr id="17" name="Line 17">
              <a:extLst>
                <a:ext uri="{FF2B5EF4-FFF2-40B4-BE49-F238E27FC236}">
                  <a16:creationId xmlns="" xmlns:a16="http://schemas.microsoft.com/office/drawing/2014/main" id="{AF0D2878-274A-4237-BD55-534F1AFCF106}"/>
                </a:ext>
              </a:extLst>
            </p:cNvPr>
            <p:cNvSpPr>
              <a:spLocks noChangeShapeType="1"/>
            </p:cNvSpPr>
            <p:nvPr/>
          </p:nvSpPr>
          <p:spPr bwMode="auto">
            <a:xfrm>
              <a:off x="3501" y="8048"/>
              <a:ext cx="4860" cy="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sp>
          <p:nvSpPr>
            <p:cNvPr id="18" name="AutoShape 18" descr="Quadriculado pequeno">
              <a:extLst>
                <a:ext uri="{FF2B5EF4-FFF2-40B4-BE49-F238E27FC236}">
                  <a16:creationId xmlns="" xmlns:a16="http://schemas.microsoft.com/office/drawing/2014/main" id="{9519EAA6-2487-41D5-B6D2-2120870F778E}"/>
                </a:ext>
              </a:extLst>
            </p:cNvPr>
            <p:cNvSpPr>
              <a:spLocks noChangeArrowheads="1"/>
            </p:cNvSpPr>
            <p:nvPr/>
          </p:nvSpPr>
          <p:spPr bwMode="auto">
            <a:xfrm>
              <a:off x="3459" y="5871"/>
              <a:ext cx="4959" cy="2144"/>
            </a:xfrm>
            <a:prstGeom prst="roundRect">
              <a:avLst>
                <a:gd name="adj" fmla="val 16667"/>
              </a:avLst>
            </a:prstGeom>
            <a:blipFill>
              <a:blip r:embed="rId3" cstate="print"/>
              <a:tile tx="0" ty="0" sx="100000" sy="100000" flip="none" algn="tl"/>
            </a:blipFill>
            <a:ln w="9525">
              <a:no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sp>
          <p:nvSpPr>
            <p:cNvPr id="20" name="Freeform 20">
              <a:extLst>
                <a:ext uri="{FF2B5EF4-FFF2-40B4-BE49-F238E27FC236}">
                  <a16:creationId xmlns="" xmlns:a16="http://schemas.microsoft.com/office/drawing/2014/main" id="{0DE2EA1A-E4C0-40FB-9CBB-D511F177578F}"/>
                </a:ext>
              </a:extLst>
            </p:cNvPr>
            <p:cNvSpPr>
              <a:spLocks/>
            </p:cNvSpPr>
            <p:nvPr/>
          </p:nvSpPr>
          <p:spPr bwMode="auto">
            <a:xfrm>
              <a:off x="5987" y="5862"/>
              <a:ext cx="2400" cy="382"/>
            </a:xfrm>
            <a:custGeom>
              <a:avLst/>
              <a:gdLst/>
              <a:ahLst/>
              <a:cxnLst>
                <a:cxn ang="0">
                  <a:pos x="2575" y="1329"/>
                </a:cxn>
                <a:cxn ang="0">
                  <a:pos x="2475" y="209"/>
                </a:cxn>
                <a:cxn ang="0">
                  <a:pos x="1755" y="74"/>
                </a:cxn>
                <a:cxn ang="0">
                  <a:pos x="0" y="74"/>
                </a:cxn>
              </a:cxnLst>
              <a:rect l="0" t="0" r="r" b="b"/>
              <a:pathLst>
                <a:path w="2612" h="1329">
                  <a:moveTo>
                    <a:pt x="2575" y="1329"/>
                  </a:moveTo>
                  <a:cubicBezTo>
                    <a:pt x="2558" y="1142"/>
                    <a:pt x="2612" y="418"/>
                    <a:pt x="2475" y="209"/>
                  </a:cubicBezTo>
                  <a:cubicBezTo>
                    <a:pt x="2338" y="0"/>
                    <a:pt x="2167" y="96"/>
                    <a:pt x="1755" y="74"/>
                  </a:cubicBezTo>
                  <a:cubicBezTo>
                    <a:pt x="1343" y="52"/>
                    <a:pt x="366" y="74"/>
                    <a:pt x="0" y="74"/>
                  </a:cubicBezTo>
                </a:path>
              </a:pathLst>
            </a:custGeom>
            <a:noFill/>
            <a:ln w="76200">
              <a:solidFill>
                <a:schemeClr val="accent3">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pt-BR" dirty="0">
                <a:solidFill>
                  <a:schemeClr val="accent6">
                    <a:lumMod val="75000"/>
                  </a:schemeClr>
                </a:solidFill>
                <a:latin typeface="Verdana" panose="020B0604030504040204" pitchFamily="34" charset="0"/>
                <a:ea typeface="Verdana" panose="020B0604030504040204" pitchFamily="34" charset="0"/>
              </a:endParaRPr>
            </a:p>
          </p:txBody>
        </p:sp>
        <p:sp>
          <p:nvSpPr>
            <p:cNvPr id="21" name="Freeform 21">
              <a:extLst>
                <a:ext uri="{FF2B5EF4-FFF2-40B4-BE49-F238E27FC236}">
                  <a16:creationId xmlns="" xmlns:a16="http://schemas.microsoft.com/office/drawing/2014/main" id="{428AA449-D29E-4BC6-926C-E23E771D9770}"/>
                </a:ext>
              </a:extLst>
            </p:cNvPr>
            <p:cNvSpPr>
              <a:spLocks/>
            </p:cNvSpPr>
            <p:nvPr/>
          </p:nvSpPr>
          <p:spPr bwMode="auto">
            <a:xfrm>
              <a:off x="3426" y="5789"/>
              <a:ext cx="5141" cy="370"/>
            </a:xfrm>
            <a:custGeom>
              <a:avLst/>
              <a:gdLst>
                <a:gd name="connsiteX0" fmla="*/ 542 w 10542"/>
                <a:gd name="connsiteY0" fmla="*/ 10465 h 11170"/>
                <a:gd name="connsiteX1" fmla="*/ 837 w 10542"/>
                <a:gd name="connsiteY1" fmla="*/ 3397 h 11170"/>
                <a:gd name="connsiteX2" fmla="*/ 5567 w 10542"/>
                <a:gd name="connsiteY2" fmla="*/ 1295 h 11170"/>
                <a:gd name="connsiteX3" fmla="*/ 10542 w 10542"/>
                <a:gd name="connsiteY3" fmla="*/ 11170 h 11170"/>
                <a:gd name="connsiteX0" fmla="*/ 550 w 10550"/>
                <a:gd name="connsiteY0" fmla="*/ 10465 h 11170"/>
                <a:gd name="connsiteX1" fmla="*/ 504 w 10550"/>
                <a:gd name="connsiteY1" fmla="*/ 9267 h 11170"/>
                <a:gd name="connsiteX2" fmla="*/ 845 w 10550"/>
                <a:gd name="connsiteY2" fmla="*/ 3397 h 11170"/>
                <a:gd name="connsiteX3" fmla="*/ 5575 w 10550"/>
                <a:gd name="connsiteY3" fmla="*/ 1295 h 11170"/>
                <a:gd name="connsiteX4" fmla="*/ 10550 w 10550"/>
                <a:gd name="connsiteY4" fmla="*/ 11170 h 11170"/>
                <a:gd name="connsiteX0" fmla="*/ 550 w 10550"/>
                <a:gd name="connsiteY0" fmla="*/ 10465 h 11170"/>
                <a:gd name="connsiteX1" fmla="*/ 504 w 10550"/>
                <a:gd name="connsiteY1" fmla="*/ 5745 h 11170"/>
                <a:gd name="connsiteX2" fmla="*/ 845 w 10550"/>
                <a:gd name="connsiteY2" fmla="*/ 3397 h 11170"/>
                <a:gd name="connsiteX3" fmla="*/ 5575 w 10550"/>
                <a:gd name="connsiteY3" fmla="*/ 1295 h 11170"/>
                <a:gd name="connsiteX4" fmla="*/ 10550 w 10550"/>
                <a:gd name="connsiteY4" fmla="*/ 11170 h 11170"/>
                <a:gd name="connsiteX0" fmla="*/ 504 w 10550"/>
                <a:gd name="connsiteY0" fmla="*/ 6919 h 11170"/>
                <a:gd name="connsiteX1" fmla="*/ 504 w 10550"/>
                <a:gd name="connsiteY1" fmla="*/ 5745 h 11170"/>
                <a:gd name="connsiteX2" fmla="*/ 845 w 10550"/>
                <a:gd name="connsiteY2" fmla="*/ 3397 h 11170"/>
                <a:gd name="connsiteX3" fmla="*/ 5575 w 10550"/>
                <a:gd name="connsiteY3" fmla="*/ 1295 h 11170"/>
                <a:gd name="connsiteX4" fmla="*/ 10550 w 10550"/>
                <a:gd name="connsiteY4" fmla="*/ 11170 h 11170"/>
                <a:gd name="connsiteX0" fmla="*/ 504 w 10698"/>
                <a:gd name="connsiteY0" fmla="*/ 6342 h 10593"/>
                <a:gd name="connsiteX1" fmla="*/ 504 w 10698"/>
                <a:gd name="connsiteY1" fmla="*/ 5168 h 10593"/>
                <a:gd name="connsiteX2" fmla="*/ 845 w 10698"/>
                <a:gd name="connsiteY2" fmla="*/ 2820 h 10593"/>
                <a:gd name="connsiteX3" fmla="*/ 5575 w 10698"/>
                <a:gd name="connsiteY3" fmla="*/ 718 h 10593"/>
                <a:gd name="connsiteX4" fmla="*/ 9869 w 10698"/>
                <a:gd name="connsiteY4" fmla="*/ 1646 h 10593"/>
                <a:gd name="connsiteX5" fmla="*/ 10550 w 10698"/>
                <a:gd name="connsiteY5" fmla="*/ 10593 h 10593"/>
                <a:gd name="connsiteX0" fmla="*/ 504 w 10698"/>
                <a:gd name="connsiteY0" fmla="*/ 6025 h 8373"/>
                <a:gd name="connsiteX1" fmla="*/ 504 w 10698"/>
                <a:gd name="connsiteY1" fmla="*/ 4851 h 8373"/>
                <a:gd name="connsiteX2" fmla="*/ 845 w 10698"/>
                <a:gd name="connsiteY2" fmla="*/ 2503 h 8373"/>
                <a:gd name="connsiteX3" fmla="*/ 5575 w 10698"/>
                <a:gd name="connsiteY3" fmla="*/ 401 h 8373"/>
                <a:gd name="connsiteX4" fmla="*/ 9869 w 10698"/>
                <a:gd name="connsiteY4" fmla="*/ 1329 h 8373"/>
                <a:gd name="connsiteX5" fmla="*/ 10550 w 10698"/>
                <a:gd name="connsiteY5" fmla="*/ 8373 h 8373"/>
                <a:gd name="connsiteX0" fmla="*/ 471 w 10000"/>
                <a:gd name="connsiteY0" fmla="*/ 6951 h 6951"/>
                <a:gd name="connsiteX1" fmla="*/ 471 w 10000"/>
                <a:gd name="connsiteY1" fmla="*/ 5549 h 6951"/>
                <a:gd name="connsiteX2" fmla="*/ 790 w 10000"/>
                <a:gd name="connsiteY2" fmla="*/ 2744 h 6951"/>
                <a:gd name="connsiteX3" fmla="*/ 5211 w 10000"/>
                <a:gd name="connsiteY3" fmla="*/ 234 h 6951"/>
                <a:gd name="connsiteX4" fmla="*/ 9225 w 10000"/>
                <a:gd name="connsiteY4" fmla="*/ 1342 h 6951"/>
                <a:gd name="connsiteX5" fmla="*/ 9862 w 10000"/>
                <a:gd name="connsiteY5" fmla="*/ 5548 h 6951"/>
                <a:gd name="connsiteX0" fmla="*/ 471 w 10000"/>
                <a:gd name="connsiteY0" fmla="*/ 10000 h 10304"/>
                <a:gd name="connsiteX1" fmla="*/ 471 w 10000"/>
                <a:gd name="connsiteY1" fmla="*/ 7983 h 10304"/>
                <a:gd name="connsiteX2" fmla="*/ 790 w 10000"/>
                <a:gd name="connsiteY2" fmla="*/ 3948 h 10304"/>
                <a:gd name="connsiteX3" fmla="*/ 5211 w 10000"/>
                <a:gd name="connsiteY3" fmla="*/ 337 h 10304"/>
                <a:gd name="connsiteX4" fmla="*/ 9225 w 10000"/>
                <a:gd name="connsiteY4" fmla="*/ 1931 h 10304"/>
                <a:gd name="connsiteX5" fmla="*/ 9862 w 10000"/>
                <a:gd name="connsiteY5" fmla="*/ 7982 h 10304"/>
                <a:gd name="connsiteX0" fmla="*/ 53 w 9582"/>
                <a:gd name="connsiteY0" fmla="*/ 9663 h 9967"/>
                <a:gd name="connsiteX1" fmla="*/ 53 w 9582"/>
                <a:gd name="connsiteY1" fmla="*/ 7646 h 9967"/>
                <a:gd name="connsiteX2" fmla="*/ 372 w 9582"/>
                <a:gd name="connsiteY2" fmla="*/ 3611 h 9967"/>
                <a:gd name="connsiteX3" fmla="*/ 1168 w 9582"/>
                <a:gd name="connsiteY3" fmla="*/ 1593 h 9967"/>
                <a:gd name="connsiteX4" fmla="*/ 4793 w 9582"/>
                <a:gd name="connsiteY4" fmla="*/ 0 h 9967"/>
                <a:gd name="connsiteX5" fmla="*/ 8807 w 9582"/>
                <a:gd name="connsiteY5" fmla="*/ 1594 h 9967"/>
                <a:gd name="connsiteX6" fmla="*/ 9444 w 9582"/>
                <a:gd name="connsiteY6" fmla="*/ 7645 h 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82" h="9967">
                  <a:moveTo>
                    <a:pt x="53" y="9663"/>
                  </a:moveTo>
                  <a:cubicBezTo>
                    <a:pt x="55" y="9299"/>
                    <a:pt x="0" y="8655"/>
                    <a:pt x="53" y="7646"/>
                  </a:cubicBezTo>
                  <a:cubicBezTo>
                    <a:pt x="106" y="6638"/>
                    <a:pt x="186" y="4620"/>
                    <a:pt x="372" y="3611"/>
                  </a:cubicBezTo>
                  <a:cubicBezTo>
                    <a:pt x="558" y="2602"/>
                    <a:pt x="431" y="2195"/>
                    <a:pt x="1168" y="1593"/>
                  </a:cubicBezTo>
                  <a:cubicBezTo>
                    <a:pt x="1905" y="991"/>
                    <a:pt x="3520" y="0"/>
                    <a:pt x="4793" y="0"/>
                  </a:cubicBezTo>
                  <a:cubicBezTo>
                    <a:pt x="6066" y="0"/>
                    <a:pt x="8032" y="319"/>
                    <a:pt x="8807" y="1594"/>
                  </a:cubicBezTo>
                  <a:cubicBezTo>
                    <a:pt x="9582" y="2868"/>
                    <a:pt x="9120" y="9967"/>
                    <a:pt x="9444" y="7645"/>
                  </a:cubicBezTo>
                </a:path>
              </a:pathLst>
            </a:custGeom>
            <a:noFill/>
            <a:ln w="50800">
              <a:solidFill>
                <a:schemeClr val="tx1"/>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grpSp>
      <p:sp>
        <p:nvSpPr>
          <p:cNvPr id="41" name="CaixaDeTexto 40">
            <a:extLst>
              <a:ext uri="{FF2B5EF4-FFF2-40B4-BE49-F238E27FC236}">
                <a16:creationId xmlns="" xmlns:a16="http://schemas.microsoft.com/office/drawing/2014/main" id="{65A02DC2-F1E3-4584-981F-1E9A0DAFFCED}"/>
              </a:ext>
            </a:extLst>
          </p:cNvPr>
          <p:cNvSpPr txBox="1"/>
          <p:nvPr/>
        </p:nvSpPr>
        <p:spPr>
          <a:xfrm>
            <a:off x="2864787" y="1736438"/>
            <a:ext cx="957313" cy="338554"/>
          </a:xfrm>
          <a:prstGeom prst="rect">
            <a:avLst/>
          </a:prstGeom>
          <a:noFill/>
        </p:spPr>
        <p:txBody>
          <a:bodyPr wrap="none" rtlCol="0">
            <a:spAutoFit/>
          </a:bodyPr>
          <a:lstStyle/>
          <a:p>
            <a:r>
              <a:rPr lang="pt-BR" sz="1600" b="1" dirty="0">
                <a:solidFill>
                  <a:schemeClr val="accent2"/>
                </a:solidFill>
                <a:latin typeface="Verdana" panose="020B0604030504040204" pitchFamily="34" charset="0"/>
                <a:ea typeface="Verdana" panose="020B0604030504040204" pitchFamily="34" charset="0"/>
              </a:rPr>
              <a:t>28.8%</a:t>
            </a:r>
          </a:p>
        </p:txBody>
      </p:sp>
      <p:sp>
        <p:nvSpPr>
          <p:cNvPr id="42" name="CaixaDeTexto 41">
            <a:extLst>
              <a:ext uri="{FF2B5EF4-FFF2-40B4-BE49-F238E27FC236}">
                <a16:creationId xmlns="" xmlns:a16="http://schemas.microsoft.com/office/drawing/2014/main" id="{6C2294F5-BCB8-418C-8C44-29C46C28C065}"/>
              </a:ext>
            </a:extLst>
          </p:cNvPr>
          <p:cNvSpPr txBox="1"/>
          <p:nvPr/>
        </p:nvSpPr>
        <p:spPr>
          <a:xfrm>
            <a:off x="5647416" y="1726723"/>
            <a:ext cx="957313" cy="338554"/>
          </a:xfrm>
          <a:prstGeom prst="rect">
            <a:avLst/>
          </a:prstGeom>
          <a:noFill/>
        </p:spPr>
        <p:txBody>
          <a:bodyPr wrap="none" rtlCol="0">
            <a:spAutoFit/>
          </a:bodyPr>
          <a:lstStyle/>
          <a:p>
            <a:r>
              <a:rPr lang="pt-BR" sz="1600" b="1" dirty="0">
                <a:solidFill>
                  <a:srgbClr val="0070C0"/>
                </a:solidFill>
                <a:latin typeface="Verdana" panose="020B0604030504040204" pitchFamily="34" charset="0"/>
                <a:ea typeface="Verdana" panose="020B0604030504040204" pitchFamily="34" charset="0"/>
              </a:rPr>
              <a:t>32.4%</a:t>
            </a:r>
          </a:p>
        </p:txBody>
      </p:sp>
      <p:sp>
        <p:nvSpPr>
          <p:cNvPr id="43" name="CaixaDeTexto 42">
            <a:extLst>
              <a:ext uri="{FF2B5EF4-FFF2-40B4-BE49-F238E27FC236}">
                <a16:creationId xmlns="" xmlns:a16="http://schemas.microsoft.com/office/drawing/2014/main" id="{70319C7C-9A7F-48FE-9818-01D8EF655E6F}"/>
              </a:ext>
            </a:extLst>
          </p:cNvPr>
          <p:cNvSpPr txBox="1"/>
          <p:nvPr/>
        </p:nvSpPr>
        <p:spPr>
          <a:xfrm>
            <a:off x="1490046" y="2324160"/>
            <a:ext cx="957313" cy="338554"/>
          </a:xfrm>
          <a:prstGeom prst="rect">
            <a:avLst/>
          </a:prstGeom>
          <a:noFill/>
        </p:spPr>
        <p:txBody>
          <a:bodyPr wrap="none" rtlCol="0">
            <a:spAutoFit/>
          </a:bodyPr>
          <a:lstStyle/>
          <a:p>
            <a:r>
              <a:rPr lang="pt-BR" sz="1600" b="1" dirty="0">
                <a:solidFill>
                  <a:schemeClr val="accent2"/>
                </a:solidFill>
                <a:latin typeface="Verdana" panose="020B0604030504040204" pitchFamily="34" charset="0"/>
                <a:ea typeface="Verdana" panose="020B0604030504040204" pitchFamily="34" charset="0"/>
              </a:rPr>
              <a:t>33.8%</a:t>
            </a:r>
          </a:p>
        </p:txBody>
      </p:sp>
      <p:sp>
        <p:nvSpPr>
          <p:cNvPr id="44" name="CaixaDeTexto 43">
            <a:extLst>
              <a:ext uri="{FF2B5EF4-FFF2-40B4-BE49-F238E27FC236}">
                <a16:creationId xmlns="" xmlns:a16="http://schemas.microsoft.com/office/drawing/2014/main" id="{A7BAC277-0AEF-43D4-B771-54447874E6D8}"/>
              </a:ext>
            </a:extLst>
          </p:cNvPr>
          <p:cNvSpPr txBox="1"/>
          <p:nvPr/>
        </p:nvSpPr>
        <p:spPr>
          <a:xfrm>
            <a:off x="6641141" y="2292364"/>
            <a:ext cx="957313" cy="338554"/>
          </a:xfrm>
          <a:prstGeom prst="rect">
            <a:avLst/>
          </a:prstGeom>
          <a:noFill/>
        </p:spPr>
        <p:txBody>
          <a:bodyPr wrap="none" rtlCol="0">
            <a:spAutoFit/>
          </a:bodyPr>
          <a:lstStyle/>
          <a:p>
            <a:r>
              <a:rPr lang="pt-BR" sz="1600" b="1" dirty="0">
                <a:solidFill>
                  <a:srgbClr val="0070C0"/>
                </a:solidFill>
                <a:latin typeface="Verdana" panose="020B0604030504040204" pitchFamily="34" charset="0"/>
                <a:ea typeface="Verdana" panose="020B0604030504040204" pitchFamily="34" charset="0"/>
              </a:rPr>
              <a:t>35.2%</a:t>
            </a:r>
          </a:p>
        </p:txBody>
      </p:sp>
      <p:cxnSp>
        <p:nvCxnSpPr>
          <p:cNvPr id="45" name="Conector de seta reta 34">
            <a:extLst>
              <a:ext uri="{FF2B5EF4-FFF2-40B4-BE49-F238E27FC236}">
                <a16:creationId xmlns="" xmlns:a16="http://schemas.microsoft.com/office/drawing/2014/main" id="{EA983198-5F4C-435A-B7DD-C4285086D998}"/>
              </a:ext>
            </a:extLst>
          </p:cNvPr>
          <p:cNvCxnSpPr/>
          <p:nvPr/>
        </p:nvCxnSpPr>
        <p:spPr>
          <a:xfrm flipV="1">
            <a:off x="3978559" y="2075141"/>
            <a:ext cx="1547261" cy="3606"/>
          </a:xfrm>
          <a:prstGeom prst="straightConnector1">
            <a:avLst/>
          </a:prstGeom>
          <a:ln w="38100">
            <a:headEnd type="triangle"/>
            <a:tailEnd type="triangle"/>
          </a:ln>
        </p:spPr>
        <p:style>
          <a:lnRef idx="1">
            <a:schemeClr val="dk1"/>
          </a:lnRef>
          <a:fillRef idx="0">
            <a:schemeClr val="dk1"/>
          </a:fillRef>
          <a:effectRef idx="0">
            <a:schemeClr val="dk1"/>
          </a:effectRef>
          <a:fontRef idx="minor">
            <a:schemeClr val="tx1"/>
          </a:fontRef>
        </p:style>
      </p:cxnSp>
      <p:cxnSp>
        <p:nvCxnSpPr>
          <p:cNvPr id="46" name="Conector de seta reta 35">
            <a:extLst>
              <a:ext uri="{FF2B5EF4-FFF2-40B4-BE49-F238E27FC236}">
                <a16:creationId xmlns="" xmlns:a16="http://schemas.microsoft.com/office/drawing/2014/main" id="{D352F100-CCED-4BBB-B0CD-1D865A8A6983}"/>
              </a:ext>
            </a:extLst>
          </p:cNvPr>
          <p:cNvCxnSpPr>
            <a:cxnSpLocks/>
            <a:endCxn id="44" idx="1"/>
          </p:cNvCxnSpPr>
          <p:nvPr/>
        </p:nvCxnSpPr>
        <p:spPr>
          <a:xfrm flipV="1">
            <a:off x="2502860" y="2461641"/>
            <a:ext cx="4138281" cy="16407"/>
          </a:xfrm>
          <a:prstGeom prst="straightConnector1">
            <a:avLst/>
          </a:prstGeom>
          <a:ln w="38100">
            <a:headEnd type="triangle"/>
            <a:tailEnd type="triangle"/>
          </a:ln>
        </p:spPr>
        <p:style>
          <a:lnRef idx="1">
            <a:schemeClr val="dk1"/>
          </a:lnRef>
          <a:fillRef idx="0">
            <a:schemeClr val="dk1"/>
          </a:fillRef>
          <a:effectRef idx="0">
            <a:schemeClr val="dk1"/>
          </a:effectRef>
          <a:fontRef idx="minor">
            <a:schemeClr val="tx1"/>
          </a:fontRef>
        </p:style>
      </p:cxnSp>
      <p:sp>
        <p:nvSpPr>
          <p:cNvPr id="47" name="CaixaDeTexto 46">
            <a:extLst>
              <a:ext uri="{FF2B5EF4-FFF2-40B4-BE49-F238E27FC236}">
                <a16:creationId xmlns="" xmlns:a16="http://schemas.microsoft.com/office/drawing/2014/main" id="{FAE3C065-0E87-44CF-8A66-325FCC6A02B1}"/>
              </a:ext>
            </a:extLst>
          </p:cNvPr>
          <p:cNvSpPr txBox="1"/>
          <p:nvPr/>
        </p:nvSpPr>
        <p:spPr>
          <a:xfrm>
            <a:off x="4215232" y="2568347"/>
            <a:ext cx="1148856" cy="338554"/>
          </a:xfrm>
          <a:prstGeom prst="rect">
            <a:avLst/>
          </a:prstGeom>
          <a:noFill/>
        </p:spPr>
        <p:txBody>
          <a:bodyPr wrap="square" rtlCol="0">
            <a:spAutoFit/>
          </a:bodyPr>
          <a:lstStyle/>
          <a:p>
            <a:r>
              <a:rPr lang="x-none" sz="1600" b="1" dirty="0">
                <a:latin typeface="Verdana" panose="020B0604030504040204" pitchFamily="34" charset="0"/>
                <a:ea typeface="Verdana" panose="020B0604030504040204" pitchFamily="34" charset="0"/>
              </a:rPr>
              <a:t>+1.4%</a:t>
            </a:r>
          </a:p>
        </p:txBody>
      </p:sp>
      <p:sp>
        <p:nvSpPr>
          <p:cNvPr id="48" name="CaixaDeTexto 47">
            <a:extLst>
              <a:ext uri="{FF2B5EF4-FFF2-40B4-BE49-F238E27FC236}">
                <a16:creationId xmlns="" xmlns:a16="http://schemas.microsoft.com/office/drawing/2014/main" id="{3873E21D-D947-4A1C-AAF7-50F83D5F2CE9}"/>
              </a:ext>
            </a:extLst>
          </p:cNvPr>
          <p:cNvSpPr txBox="1"/>
          <p:nvPr/>
        </p:nvSpPr>
        <p:spPr>
          <a:xfrm>
            <a:off x="4215232" y="2139494"/>
            <a:ext cx="1265106" cy="338554"/>
          </a:xfrm>
          <a:prstGeom prst="rect">
            <a:avLst/>
          </a:prstGeom>
          <a:noFill/>
        </p:spPr>
        <p:txBody>
          <a:bodyPr wrap="square" rtlCol="0">
            <a:spAutoFit/>
          </a:bodyPr>
          <a:lstStyle/>
          <a:p>
            <a:r>
              <a:rPr lang="x-none" sz="1600" b="1" dirty="0">
                <a:latin typeface="Verdana" panose="020B0604030504040204" pitchFamily="34" charset="0"/>
                <a:ea typeface="Verdana" panose="020B0604030504040204" pitchFamily="34" charset="0"/>
              </a:rPr>
              <a:t>+3.6%</a:t>
            </a:r>
          </a:p>
        </p:txBody>
      </p:sp>
      <p:sp>
        <p:nvSpPr>
          <p:cNvPr id="49" name="Text Box 5">
            <a:extLst>
              <a:ext uri="{FF2B5EF4-FFF2-40B4-BE49-F238E27FC236}">
                <a16:creationId xmlns="" xmlns:a16="http://schemas.microsoft.com/office/drawing/2014/main" id="{BC468E92-0B78-45F5-BC10-0EA79B4EC3DC}"/>
              </a:ext>
            </a:extLst>
          </p:cNvPr>
          <p:cNvSpPr txBox="1">
            <a:spLocks noChangeArrowheads="1"/>
          </p:cNvSpPr>
          <p:nvPr/>
        </p:nvSpPr>
        <p:spPr bwMode="auto">
          <a:xfrm>
            <a:off x="107504" y="5443423"/>
            <a:ext cx="2589170" cy="246221"/>
          </a:xfrm>
          <a:prstGeom prst="rect">
            <a:avLst/>
          </a:prstGeom>
          <a:noFill/>
          <a:ln w="9525">
            <a:noFill/>
            <a:miter lim="800000"/>
            <a:headEnd/>
            <a:tailEnd/>
          </a:ln>
        </p:spPr>
        <p:txBody>
          <a:bodyPr wrap="none">
            <a:spAutoFit/>
          </a:bodyPr>
          <a:lstStyle/>
          <a:p>
            <a:r>
              <a:rPr lang="pt-BR" sz="1000" dirty="0">
                <a:latin typeface="Verdana" panose="020B0604030504040204" pitchFamily="34" charset="0"/>
                <a:ea typeface="Verdana" panose="020B0604030504040204" pitchFamily="34" charset="0"/>
              </a:rPr>
              <a:t>Alvarez et al. (dados não publicados)</a:t>
            </a:r>
          </a:p>
        </p:txBody>
      </p:sp>
      <p:pic>
        <p:nvPicPr>
          <p:cNvPr id="50" name="Imagem 49">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957" y="6206660"/>
            <a:ext cx="437596" cy="6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6" descr="http://www.zootecnia.esalq.usp.br/sites/default/files/styles/noticia_largura_150/public/labnussiolog.jpg?itok=aF5hjhV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32653" y="6078149"/>
            <a:ext cx="533704" cy="498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1863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DSC00021.JPG"/>
          <p:cNvPicPr>
            <a:picLocks noChangeAspect="1"/>
          </p:cNvPicPr>
          <p:nvPr/>
        </p:nvPicPr>
        <p:blipFill>
          <a:blip r:embed="rId2" cstate="print"/>
          <a:srcRect l="3125" t="7291" r="7031" b="10416"/>
          <a:stretch>
            <a:fillRect/>
          </a:stretch>
        </p:blipFill>
        <p:spPr>
          <a:xfrm>
            <a:off x="0" y="0"/>
            <a:ext cx="9144032" cy="6858024"/>
          </a:xfrm>
          <a:prstGeom prst="rect">
            <a:avLst/>
          </a:prstGeom>
          <a:ln w="44450">
            <a:solidFill>
              <a:schemeClr val="tx1"/>
            </a:solidFill>
          </a:ln>
        </p:spPr>
      </p:pic>
      <p:sp>
        <p:nvSpPr>
          <p:cNvPr id="3" name="Retângulo 2"/>
          <p:cNvSpPr/>
          <p:nvPr/>
        </p:nvSpPr>
        <p:spPr>
          <a:xfrm>
            <a:off x="0" y="46596"/>
            <a:ext cx="9144000" cy="615553"/>
          </a:xfrm>
          <a:prstGeom prst="rect">
            <a:avLst/>
          </a:prstGeom>
        </p:spPr>
        <p:txBody>
          <a:bodyPr wrap="square">
            <a:spAutoFit/>
          </a:bodyPr>
          <a:lstStyle/>
          <a:p>
            <a:pPr algn="just"/>
            <a:r>
              <a:rPr lang="en-US" sz="3400" b="1" dirty="0" smtClean="0">
                <a:effectLst>
                  <a:outerShdw blurRad="38100" dist="38100" dir="2700000" algn="tl">
                    <a:srgbClr val="000000">
                      <a:alpha val="43137"/>
                    </a:srgbClr>
                  </a:outerShdw>
                </a:effectLst>
              </a:rPr>
              <a:t>…especially in the </a:t>
            </a:r>
            <a:r>
              <a:rPr lang="en-US" sz="3400" b="1" u="sng" dirty="0" smtClean="0">
                <a:effectLst>
                  <a:outerShdw blurRad="38100" dist="38100" dir="2700000" algn="tl">
                    <a:srgbClr val="000000">
                      <a:alpha val="43137"/>
                    </a:srgbClr>
                  </a:outerShdw>
                </a:effectLst>
              </a:rPr>
              <a:t>upper layer </a:t>
            </a:r>
            <a:r>
              <a:rPr lang="en-US" sz="3400" b="1" dirty="0" smtClean="0">
                <a:effectLst>
                  <a:outerShdw blurRad="38100" dist="38100" dir="2700000" algn="tl">
                    <a:srgbClr val="000000">
                      <a:alpha val="43137"/>
                    </a:srgbClr>
                  </a:outerShdw>
                </a:effectLst>
              </a:rPr>
              <a:t>and </a:t>
            </a:r>
            <a:r>
              <a:rPr lang="en-US" sz="3400" b="1" u="sng" dirty="0" smtClean="0">
                <a:effectLst>
                  <a:outerShdw blurRad="38100" dist="38100" dir="2700000" algn="tl">
                    <a:srgbClr val="000000">
                      <a:alpha val="43137"/>
                    </a:srgbClr>
                  </a:outerShdw>
                </a:effectLst>
              </a:rPr>
              <a:t>near the walls</a:t>
            </a:r>
            <a:endParaRPr lang="pt-BR" sz="3400" b="1" u="sng" dirty="0">
              <a:effectLst>
                <a:outerShdw blurRad="38100" dist="38100" dir="2700000" algn="tl">
                  <a:srgbClr val="000000">
                    <a:alpha val="43137"/>
                  </a:srgbClr>
                </a:outerShdw>
              </a:effectLst>
            </a:endParaRPr>
          </a:p>
        </p:txBody>
      </p:sp>
      <p:cxnSp>
        <p:nvCxnSpPr>
          <p:cNvPr id="5" name="Conector reto 4"/>
          <p:cNvCxnSpPr/>
          <p:nvPr/>
        </p:nvCxnSpPr>
        <p:spPr>
          <a:xfrm>
            <a:off x="2357422" y="2857496"/>
            <a:ext cx="4000528" cy="0"/>
          </a:xfrm>
          <a:prstGeom prst="line">
            <a:avLst/>
          </a:prstGeom>
          <a:ln w="44450">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9" name="Forma livre 8"/>
          <p:cNvSpPr/>
          <p:nvPr/>
        </p:nvSpPr>
        <p:spPr>
          <a:xfrm>
            <a:off x="6340644" y="2851484"/>
            <a:ext cx="409073" cy="204537"/>
          </a:xfrm>
          <a:custGeom>
            <a:avLst/>
            <a:gdLst>
              <a:gd name="connsiteX0" fmla="*/ 0 w 409073"/>
              <a:gd name="connsiteY0" fmla="*/ 0 h 204537"/>
              <a:gd name="connsiteX1" fmla="*/ 409073 w 409073"/>
              <a:gd name="connsiteY1" fmla="*/ 204537 h 204537"/>
            </a:gdLst>
            <a:ahLst/>
            <a:cxnLst>
              <a:cxn ang="0">
                <a:pos x="connsiteX0" y="connsiteY0"/>
              </a:cxn>
              <a:cxn ang="0">
                <a:pos x="connsiteX1" y="connsiteY1"/>
              </a:cxn>
            </a:cxnLst>
            <a:rect l="l" t="t" r="r" b="b"/>
            <a:pathLst>
              <a:path w="409073" h="204537">
                <a:moveTo>
                  <a:pt x="0" y="0"/>
                </a:moveTo>
                <a:cubicBezTo>
                  <a:pt x="160421" y="85224"/>
                  <a:pt x="320842" y="170448"/>
                  <a:pt x="409073" y="204537"/>
                </a:cubicBezTo>
              </a:path>
            </a:pathLst>
          </a:custGeom>
          <a:ln w="44450">
            <a:solidFill>
              <a:srgbClr val="FFFF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11" name="Forma livre 10"/>
          <p:cNvSpPr/>
          <p:nvPr/>
        </p:nvSpPr>
        <p:spPr>
          <a:xfrm>
            <a:off x="1997242" y="2851484"/>
            <a:ext cx="360947" cy="156411"/>
          </a:xfrm>
          <a:custGeom>
            <a:avLst/>
            <a:gdLst>
              <a:gd name="connsiteX0" fmla="*/ 360947 w 360947"/>
              <a:gd name="connsiteY0" fmla="*/ 0 h 156411"/>
              <a:gd name="connsiteX1" fmla="*/ 0 w 360947"/>
              <a:gd name="connsiteY1" fmla="*/ 156411 h 156411"/>
            </a:gdLst>
            <a:ahLst/>
            <a:cxnLst>
              <a:cxn ang="0">
                <a:pos x="connsiteX0" y="connsiteY0"/>
              </a:cxn>
              <a:cxn ang="0">
                <a:pos x="connsiteX1" y="connsiteY1"/>
              </a:cxn>
            </a:cxnLst>
            <a:rect l="l" t="t" r="r" b="b"/>
            <a:pathLst>
              <a:path w="360947" h="156411">
                <a:moveTo>
                  <a:pt x="360947" y="0"/>
                </a:moveTo>
                <a:lnTo>
                  <a:pt x="0" y="156411"/>
                </a:lnTo>
              </a:path>
            </a:pathLst>
          </a:custGeom>
          <a:ln w="44450">
            <a:solidFill>
              <a:srgbClr val="FFFF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Perdas no topo do silo</a:t>
            </a:r>
            <a:endParaRPr lang="pt-BR" sz="3200" baseline="-25000" dirty="0">
              <a:solidFill>
                <a:srgbClr val="004C6D"/>
              </a:solidFill>
              <a:latin typeface="Verdana" panose="020B0604030504040204" pitchFamily="34" charset="0"/>
              <a:ea typeface="Verdana" panose="020B0604030504040204" pitchFamily="34" charset="0"/>
              <a:cs typeface="Verdana" panose="020B0604030504040204" pitchFamily="34" charset="0"/>
            </a:endParaRPr>
          </a:p>
        </p:txBody>
      </p:sp>
      <p:pic>
        <p:nvPicPr>
          <p:cNvPr id="13" name="Picture 2" descr="Resultado de imagem para cubo 3d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8364" y="1066516"/>
            <a:ext cx="2040161" cy="1912651"/>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Conector de seta reta 13"/>
          <p:cNvCxnSpPr/>
          <p:nvPr/>
        </p:nvCxnSpPr>
        <p:spPr>
          <a:xfrm flipH="1">
            <a:off x="2271133" y="1271084"/>
            <a:ext cx="109727" cy="136245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Conector de seta reta 14"/>
          <p:cNvCxnSpPr/>
          <p:nvPr/>
        </p:nvCxnSpPr>
        <p:spPr>
          <a:xfrm flipH="1">
            <a:off x="945252" y="2707852"/>
            <a:ext cx="1334986" cy="34631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Conector de seta reta 16"/>
          <p:cNvCxnSpPr/>
          <p:nvPr/>
        </p:nvCxnSpPr>
        <p:spPr>
          <a:xfrm flipH="1" flipV="1">
            <a:off x="232020" y="2395797"/>
            <a:ext cx="557784" cy="61264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CaixaDeTexto 17"/>
          <p:cNvSpPr txBox="1"/>
          <p:nvPr/>
        </p:nvSpPr>
        <p:spPr>
          <a:xfrm rot="16478180">
            <a:off x="2157292" y="1785044"/>
            <a:ext cx="792088" cy="338554"/>
          </a:xfrm>
          <a:prstGeom prst="rect">
            <a:avLst/>
          </a:prstGeom>
          <a:noFill/>
        </p:spPr>
        <p:txBody>
          <a:bodyPr wrap="square" rtlCol="0">
            <a:spAutoFit/>
          </a:bodyPr>
          <a:lstStyle/>
          <a:p>
            <a:r>
              <a:rPr lang="pt-BR" sz="1600" dirty="0">
                <a:latin typeface="Verdana" panose="020B0604030504040204" pitchFamily="34" charset="0"/>
                <a:ea typeface="Verdana" panose="020B0604030504040204" pitchFamily="34" charset="0"/>
                <a:cs typeface="Verdana" panose="020B0604030504040204" pitchFamily="34" charset="0"/>
              </a:rPr>
              <a:t>0,3 m</a:t>
            </a:r>
          </a:p>
        </p:txBody>
      </p:sp>
      <p:sp>
        <p:nvSpPr>
          <p:cNvPr id="20" name="CaixaDeTexto 19"/>
          <p:cNvSpPr txBox="1"/>
          <p:nvPr/>
        </p:nvSpPr>
        <p:spPr>
          <a:xfrm rot="20802806">
            <a:off x="1500742" y="2896397"/>
            <a:ext cx="792088" cy="338554"/>
          </a:xfrm>
          <a:prstGeom prst="rect">
            <a:avLst/>
          </a:prstGeom>
          <a:noFill/>
        </p:spPr>
        <p:txBody>
          <a:bodyPr wrap="square" rtlCol="0">
            <a:spAutoFit/>
          </a:bodyPr>
          <a:lstStyle/>
          <a:p>
            <a:r>
              <a:rPr lang="pt-BR" sz="1600" dirty="0">
                <a:latin typeface="Verdana" panose="020B0604030504040204" pitchFamily="34" charset="0"/>
                <a:ea typeface="Verdana" panose="020B0604030504040204" pitchFamily="34" charset="0"/>
                <a:cs typeface="Verdana" panose="020B0604030504040204" pitchFamily="34" charset="0"/>
              </a:rPr>
              <a:t>0,3 m</a:t>
            </a:r>
          </a:p>
        </p:txBody>
      </p:sp>
      <p:sp>
        <p:nvSpPr>
          <p:cNvPr id="21" name="CaixaDeTexto 20"/>
          <p:cNvSpPr txBox="1"/>
          <p:nvPr/>
        </p:nvSpPr>
        <p:spPr>
          <a:xfrm rot="3088151">
            <a:off x="2591" y="2677354"/>
            <a:ext cx="792088" cy="338554"/>
          </a:xfrm>
          <a:prstGeom prst="rect">
            <a:avLst/>
          </a:prstGeom>
          <a:noFill/>
        </p:spPr>
        <p:txBody>
          <a:bodyPr wrap="square" rtlCol="0">
            <a:spAutoFit/>
          </a:bodyPr>
          <a:lstStyle/>
          <a:p>
            <a:r>
              <a:rPr lang="pt-BR" sz="1600" dirty="0">
                <a:latin typeface="Verdana" panose="020B0604030504040204" pitchFamily="34" charset="0"/>
                <a:ea typeface="Verdana" panose="020B0604030504040204" pitchFamily="34" charset="0"/>
                <a:cs typeface="Verdana" panose="020B0604030504040204" pitchFamily="34" charset="0"/>
              </a:rPr>
              <a:t>0,3 m</a:t>
            </a:r>
          </a:p>
        </p:txBody>
      </p:sp>
      <p:sp>
        <p:nvSpPr>
          <p:cNvPr id="26" name="CaixaDeTexto 25"/>
          <p:cNvSpPr txBox="1"/>
          <p:nvPr/>
        </p:nvSpPr>
        <p:spPr>
          <a:xfrm>
            <a:off x="3419872" y="1719502"/>
            <a:ext cx="5328592" cy="923330"/>
          </a:xfrm>
          <a:prstGeom prst="rect">
            <a:avLst/>
          </a:prstGeom>
          <a:noFill/>
        </p:spPr>
        <p:txBody>
          <a:bodyPr wrap="square" rtlCol="0">
            <a:spAutoFit/>
          </a:bodyPr>
          <a:lstStyle/>
          <a:p>
            <a:r>
              <a:rPr lang="pt-BR" dirty="0">
                <a:latin typeface="Verdana" panose="020B0604030504040204" pitchFamily="34" charset="0"/>
                <a:ea typeface="Verdana" panose="020B0604030504040204" pitchFamily="34" charset="0"/>
                <a:cs typeface="Verdana" panose="020B0604030504040204" pitchFamily="34" charset="0"/>
              </a:rPr>
              <a:t>Volume do cubo: 0,027 m³</a:t>
            </a:r>
          </a:p>
          <a:p>
            <a:r>
              <a:rPr lang="pt-BR" dirty="0">
                <a:latin typeface="Verdana" panose="020B0604030504040204" pitchFamily="34" charset="0"/>
                <a:ea typeface="Verdana" panose="020B0604030504040204" pitchFamily="34" charset="0"/>
                <a:cs typeface="Verdana" panose="020B0604030504040204" pitchFamily="34" charset="0"/>
              </a:rPr>
              <a:t>Densidade: 650 kg MV/m³</a:t>
            </a:r>
          </a:p>
          <a:p>
            <a:r>
              <a:rPr lang="pt-BR" dirty="0">
                <a:latin typeface="Verdana" panose="020B0604030504040204" pitchFamily="34" charset="0"/>
                <a:ea typeface="Verdana" panose="020B0604030504040204" pitchFamily="34" charset="0"/>
                <a:cs typeface="Verdana" panose="020B0604030504040204" pitchFamily="34" charset="0"/>
              </a:rPr>
              <a:t>Peso do cubo: 17,55 Kg MV</a:t>
            </a:r>
          </a:p>
        </p:txBody>
      </p:sp>
      <p:graphicFrame>
        <p:nvGraphicFramePr>
          <p:cNvPr id="28" name="Tabela 27"/>
          <p:cNvGraphicFramePr>
            <a:graphicFrameLocks noGrp="1"/>
          </p:cNvGraphicFramePr>
          <p:nvPr>
            <p:extLst/>
          </p:nvPr>
        </p:nvGraphicFramePr>
        <p:xfrm>
          <a:off x="1612745" y="3355590"/>
          <a:ext cx="7280402" cy="2225040"/>
        </p:xfrm>
        <a:graphic>
          <a:graphicData uri="http://schemas.openxmlformats.org/drawingml/2006/table">
            <a:tbl>
              <a:tblPr firstRow="1" bandRow="1"/>
              <a:tblGrid>
                <a:gridCol w="3216402">
                  <a:extLst>
                    <a:ext uri="{9D8B030D-6E8A-4147-A177-3AD203B41FA5}">
                      <a16:colId xmlns="" xmlns:a16="http://schemas.microsoft.com/office/drawing/2014/main" val="20000"/>
                    </a:ext>
                  </a:extLst>
                </a:gridCol>
                <a:gridCol w="2032000">
                  <a:extLst>
                    <a:ext uri="{9D8B030D-6E8A-4147-A177-3AD203B41FA5}">
                      <a16:colId xmlns="" xmlns:a16="http://schemas.microsoft.com/office/drawing/2014/main" val="20001"/>
                    </a:ext>
                  </a:extLst>
                </a:gridCol>
                <a:gridCol w="2032000">
                  <a:extLst>
                    <a:ext uri="{9D8B030D-6E8A-4147-A177-3AD203B41FA5}">
                      <a16:colId xmlns="" xmlns:a16="http://schemas.microsoft.com/office/drawing/2014/main" val="20002"/>
                    </a:ext>
                  </a:extLst>
                </a:gridCol>
              </a:tblGrid>
              <a:tr h="370840">
                <a:tc>
                  <a:txBody>
                    <a:bodyPr/>
                    <a:lstStyle/>
                    <a:p>
                      <a:pPr algn="ctr"/>
                      <a:endParaRPr lang="pt-BR"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996600"/>
                    </a:solidFill>
                  </a:tcPr>
                </a:tc>
                <a:tc>
                  <a:txBody>
                    <a:bodyPr/>
                    <a:lstStyle/>
                    <a:p>
                      <a:pPr algn="ctr"/>
                      <a:r>
                        <a:rPr lang="pt-BR" dirty="0">
                          <a:solidFill>
                            <a:schemeClr val="bg1"/>
                          </a:solidFill>
                        </a:rPr>
                        <a:t>Lona comum</a:t>
                      </a:r>
                      <a:endParaRPr lang="pt-BR"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996600"/>
                    </a:solidFill>
                  </a:tcPr>
                </a:tc>
                <a:tc>
                  <a:txBody>
                    <a:bodyPr/>
                    <a:lstStyle/>
                    <a:p>
                      <a:pPr algn="ctr"/>
                      <a:r>
                        <a:rPr lang="pt-BR" dirty="0">
                          <a:solidFill>
                            <a:schemeClr val="bg1"/>
                          </a:solidFill>
                        </a:rPr>
                        <a:t>EVOH</a:t>
                      </a:r>
                      <a:endParaRPr lang="pt-BR"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996600"/>
                    </a:solidFill>
                  </a:tcPr>
                </a:tc>
                <a:extLst>
                  <a:ext uri="{0D108BD9-81ED-4DB2-BD59-A6C34878D82A}">
                    <a16:rowId xmlns="" xmlns:a16="http://schemas.microsoft.com/office/drawing/2014/main" val="10000"/>
                  </a:ext>
                </a:extLst>
              </a:tr>
              <a:tr h="370840">
                <a:tc>
                  <a:txBody>
                    <a:bodyPr/>
                    <a:lstStyle/>
                    <a:p>
                      <a:pPr algn="l"/>
                      <a:r>
                        <a:rPr lang="pt-BR" dirty="0"/>
                        <a:t>% MS</a:t>
                      </a:r>
                      <a:endParaRPr lang="pt-BR" dirty="0">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pt-BR" dirty="0"/>
                        <a:t>30,7</a:t>
                      </a:r>
                      <a:endParaRPr lang="pt-BR" dirty="0">
                        <a:latin typeface="Verdana" panose="020B0604030504040204" pitchFamily="34" charset="0"/>
                        <a:ea typeface="Verdana" panose="020B0604030504040204" pitchFamily="34" charset="0"/>
                        <a:cs typeface="Verdana" panose="020B0604030504040204" pitchFamily="34" charset="0"/>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pt-BR" dirty="0"/>
                        <a:t>32,7</a:t>
                      </a:r>
                      <a:endParaRPr lang="pt-BR" dirty="0">
                        <a:latin typeface="Verdana" panose="020B0604030504040204" pitchFamily="34" charset="0"/>
                        <a:ea typeface="Verdana" panose="020B0604030504040204" pitchFamily="34" charset="0"/>
                        <a:cs typeface="Verdana" panose="020B0604030504040204" pitchFamily="34" charset="0"/>
                      </a:endParaRPr>
                    </a:p>
                  </a:txBody>
                  <a:tcP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370840">
                <a:tc>
                  <a:txBody>
                    <a:bodyPr/>
                    <a:lstStyle/>
                    <a:p>
                      <a:pPr algn="l"/>
                      <a:r>
                        <a:rPr lang="pt-BR" dirty="0"/>
                        <a:t>% Amido</a:t>
                      </a:r>
                      <a:endParaRPr lang="pt-BR" dirty="0">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6DAA6"/>
                    </a:solidFill>
                  </a:tcPr>
                </a:tc>
                <a:tc>
                  <a:txBody>
                    <a:bodyPr/>
                    <a:lstStyle/>
                    <a:p>
                      <a:pPr algn="ctr"/>
                      <a:r>
                        <a:rPr lang="pt-BR" dirty="0"/>
                        <a:t>28,8</a:t>
                      </a:r>
                      <a:endParaRPr lang="pt-BR" dirty="0">
                        <a:latin typeface="Verdana" panose="020B0604030504040204" pitchFamily="34" charset="0"/>
                        <a:ea typeface="Verdana" panose="020B0604030504040204" pitchFamily="34" charset="0"/>
                        <a:cs typeface="Verdana" panose="020B0604030504040204" pitchFamily="34" charset="0"/>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6DAA6"/>
                    </a:solidFill>
                  </a:tcPr>
                </a:tc>
                <a:tc>
                  <a:txBody>
                    <a:bodyPr/>
                    <a:lstStyle/>
                    <a:p>
                      <a:pPr algn="ctr"/>
                      <a:r>
                        <a:rPr lang="pt-BR" dirty="0"/>
                        <a:t>32,4</a:t>
                      </a:r>
                      <a:endParaRPr lang="pt-BR" dirty="0">
                        <a:latin typeface="Verdana" panose="020B0604030504040204" pitchFamily="34" charset="0"/>
                        <a:ea typeface="Verdana" panose="020B0604030504040204" pitchFamily="34" charset="0"/>
                        <a:cs typeface="Verdana" panose="020B0604030504040204" pitchFamily="34" charset="0"/>
                      </a:endParaRPr>
                    </a:p>
                  </a:txBody>
                  <a:tcP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E6DAA6"/>
                    </a:solidFill>
                  </a:tcPr>
                </a:tc>
                <a:extLst>
                  <a:ext uri="{0D108BD9-81ED-4DB2-BD59-A6C34878D82A}">
                    <a16:rowId xmlns="" xmlns:a16="http://schemas.microsoft.com/office/drawing/2014/main" val="10002"/>
                  </a:ext>
                </a:extLst>
              </a:tr>
              <a:tr h="370840">
                <a:tc>
                  <a:txBody>
                    <a:bodyPr/>
                    <a:lstStyle/>
                    <a:p>
                      <a:pPr algn="l"/>
                      <a:r>
                        <a:rPr lang="pt-BR" dirty="0"/>
                        <a:t>MS no cubo, kg MS</a:t>
                      </a:r>
                      <a:endParaRPr lang="pt-BR" dirty="0">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pt-BR" dirty="0"/>
                        <a:t>5,387</a:t>
                      </a:r>
                      <a:endParaRPr lang="pt-BR" dirty="0">
                        <a:latin typeface="Verdana" panose="020B0604030504040204" pitchFamily="34" charset="0"/>
                        <a:ea typeface="Verdana" panose="020B0604030504040204" pitchFamily="34" charset="0"/>
                        <a:cs typeface="Verdana" panose="020B0604030504040204" pitchFamily="34" charset="0"/>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pt-BR" dirty="0"/>
                        <a:t>5,738</a:t>
                      </a:r>
                      <a:endParaRPr lang="pt-BR" dirty="0">
                        <a:latin typeface="Verdana" panose="020B0604030504040204" pitchFamily="34" charset="0"/>
                        <a:ea typeface="Verdana" panose="020B0604030504040204" pitchFamily="34" charset="0"/>
                        <a:cs typeface="Verdana" panose="020B0604030504040204" pitchFamily="34" charset="0"/>
                      </a:endParaRPr>
                    </a:p>
                  </a:txBody>
                  <a:tcP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370840">
                <a:tc>
                  <a:txBody>
                    <a:bodyPr/>
                    <a:lstStyle/>
                    <a:p>
                      <a:pPr algn="l"/>
                      <a:r>
                        <a:rPr lang="pt-BR" dirty="0"/>
                        <a:t>Amido no cubo, kg Amido</a:t>
                      </a:r>
                      <a:endParaRPr lang="pt-BR" dirty="0">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6DAA6"/>
                    </a:solidFill>
                  </a:tcPr>
                </a:tc>
                <a:tc>
                  <a:txBody>
                    <a:bodyPr/>
                    <a:lstStyle/>
                    <a:p>
                      <a:pPr algn="ctr"/>
                      <a:r>
                        <a:rPr lang="pt-BR" dirty="0"/>
                        <a:t>1,551</a:t>
                      </a:r>
                      <a:endParaRPr lang="pt-BR" dirty="0">
                        <a:latin typeface="Verdana" panose="020B0604030504040204" pitchFamily="34" charset="0"/>
                        <a:ea typeface="Verdana" panose="020B0604030504040204" pitchFamily="34" charset="0"/>
                        <a:cs typeface="Verdana" panose="020B0604030504040204" pitchFamily="34" charset="0"/>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6DAA6"/>
                    </a:solidFill>
                  </a:tcPr>
                </a:tc>
                <a:tc>
                  <a:txBody>
                    <a:bodyPr/>
                    <a:lstStyle/>
                    <a:p>
                      <a:pPr algn="ctr"/>
                      <a:r>
                        <a:rPr lang="pt-BR" dirty="0"/>
                        <a:t>1,859</a:t>
                      </a:r>
                      <a:endParaRPr lang="pt-BR" dirty="0">
                        <a:latin typeface="Verdana" panose="020B0604030504040204" pitchFamily="34" charset="0"/>
                        <a:ea typeface="Verdana" panose="020B0604030504040204" pitchFamily="34" charset="0"/>
                        <a:cs typeface="Verdana" panose="020B0604030504040204" pitchFamily="34" charset="0"/>
                      </a:endParaRPr>
                    </a:p>
                  </a:txBody>
                  <a:tcP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E6DAA6"/>
                    </a:solidFill>
                  </a:tcPr>
                </a:tc>
                <a:extLst>
                  <a:ext uri="{0D108BD9-81ED-4DB2-BD59-A6C34878D82A}">
                    <a16:rowId xmlns="" xmlns:a16="http://schemas.microsoft.com/office/drawing/2014/main" val="10004"/>
                  </a:ext>
                </a:extLst>
              </a:tr>
              <a:tr h="370840">
                <a:tc>
                  <a:txBody>
                    <a:bodyPr/>
                    <a:lstStyle/>
                    <a:p>
                      <a:pPr algn="l"/>
                      <a:r>
                        <a:rPr lang="pt-BR" dirty="0"/>
                        <a:t>Redução</a:t>
                      </a:r>
                      <a:endParaRPr lang="pt-BR" dirty="0">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dirty="0"/>
                        <a:t>- 16,56</a:t>
                      </a:r>
                      <a:endParaRPr lang="pt-BR" b="1"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a:txBody>
                  <a:tcP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dirty="0">
                        <a:latin typeface="Verdana" panose="020B0604030504040204" pitchFamily="34" charset="0"/>
                        <a:ea typeface="Verdana" panose="020B0604030504040204" pitchFamily="34" charset="0"/>
                        <a:cs typeface="Verdana" panose="020B0604030504040204" pitchFamily="34" charset="0"/>
                      </a:endParaRPr>
                    </a:p>
                  </a:txBody>
                  <a:tcP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bl>
          </a:graphicData>
        </a:graphic>
      </p:graphicFrame>
      <p:pic>
        <p:nvPicPr>
          <p:cNvPr id="31" name="Imagem 30">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505" y="6029687"/>
            <a:ext cx="520048" cy="75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0201" y="5926784"/>
            <a:ext cx="634264" cy="591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49356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Benefícios do EVOH – barreira de O</a:t>
            </a:r>
            <a:r>
              <a:rPr lang="pt-BR" sz="3200" baseline="-25000" dirty="0">
                <a:solidFill>
                  <a:srgbClr val="004C6D"/>
                </a:solidFill>
                <a:latin typeface="Verdana" panose="020B0604030504040204" pitchFamily="34" charset="0"/>
                <a:ea typeface="Verdana" panose="020B0604030504040204" pitchFamily="34" charset="0"/>
                <a:cs typeface="Verdana" panose="020B0604030504040204" pitchFamily="34" charset="0"/>
              </a:rPr>
              <a:t>2</a:t>
            </a:r>
          </a:p>
        </p:txBody>
      </p:sp>
      <p:sp>
        <p:nvSpPr>
          <p:cNvPr id="13" name="Espaço Reservado para Conteúdo 4">
            <a:extLst>
              <a:ext uri="{FF2B5EF4-FFF2-40B4-BE49-F238E27FC236}">
                <a16:creationId xmlns="" xmlns:a16="http://schemas.microsoft.com/office/drawing/2014/main" id="{82A0D8CD-A29E-4348-B182-D9AE24318D53}"/>
              </a:ext>
            </a:extLst>
          </p:cNvPr>
          <p:cNvSpPr txBox="1">
            <a:spLocks/>
          </p:cNvSpPr>
          <p:nvPr/>
        </p:nvSpPr>
        <p:spPr>
          <a:xfrm>
            <a:off x="144463" y="1268760"/>
            <a:ext cx="8748712" cy="4724400"/>
          </a:xfrm>
          <a:prstGeom prst="rect">
            <a:avLst/>
          </a:prstGeom>
        </p:spPr>
        <p:txBody>
          <a:bodyPr>
            <a:normAutofit/>
          </a:bodyPr>
          <a:lstStyle>
            <a:lvl1pPr marL="180000" indent="-180000" algn="l" defTabSz="914400" rtl="0" eaLnBrk="1" latinLnBrk="0" hangingPunct="1">
              <a:spcBef>
                <a:spcPct val="20000"/>
              </a:spcBef>
              <a:buClr>
                <a:schemeClr val="accent3"/>
              </a:buClr>
              <a:buFont typeface="Arial" pitchFamily="34" charset="0"/>
              <a:buChar char="•"/>
              <a:defRPr sz="2000" kern="1200">
                <a:solidFill>
                  <a:schemeClr val="accent1"/>
                </a:solidFill>
                <a:latin typeface="+mn-lt"/>
                <a:ea typeface="+mn-ea"/>
                <a:cs typeface="+mn-cs"/>
              </a:defRPr>
            </a:lvl1pPr>
            <a:lvl2pPr marL="628650" indent="-180000" algn="l" defTabSz="914400" rtl="0" eaLnBrk="1" latinLnBrk="0" hangingPunct="1">
              <a:spcBef>
                <a:spcPct val="20000"/>
              </a:spcBef>
              <a:buClr>
                <a:schemeClr val="accent3"/>
              </a:buClr>
              <a:buFont typeface="Arial" pitchFamily="34" charset="0"/>
              <a:buChar char="•"/>
              <a:defRPr sz="1800" kern="1200">
                <a:solidFill>
                  <a:schemeClr val="accent1"/>
                </a:solidFill>
                <a:latin typeface="+mn-lt"/>
                <a:ea typeface="+mn-ea"/>
                <a:cs typeface="+mn-cs"/>
              </a:defRPr>
            </a:lvl2pPr>
            <a:lvl3pPr marL="1143000" indent="-180000" algn="l" defTabSz="914400" rtl="0" eaLnBrk="1" latinLnBrk="0" hangingPunct="1">
              <a:spcBef>
                <a:spcPct val="20000"/>
              </a:spcBef>
              <a:buClr>
                <a:schemeClr val="accent3"/>
              </a:buClr>
              <a:buFont typeface="Arial" pitchFamily="34" charset="0"/>
              <a:buChar char="•"/>
              <a:defRPr sz="1600" kern="1200">
                <a:solidFill>
                  <a:schemeClr val="accent1"/>
                </a:solidFill>
                <a:latin typeface="+mn-lt"/>
                <a:ea typeface="+mn-ea"/>
                <a:cs typeface="+mn-cs"/>
              </a:defRPr>
            </a:lvl3pPr>
            <a:lvl4pPr marL="1600200" indent="-180000" algn="l" defTabSz="914400" rtl="0" eaLnBrk="1" latinLnBrk="0" hangingPunct="1">
              <a:spcBef>
                <a:spcPct val="20000"/>
              </a:spcBef>
              <a:buClr>
                <a:schemeClr val="accent3"/>
              </a:buClr>
              <a:buFont typeface="Arial" pitchFamily="34" charset="0"/>
              <a:buChar char="•"/>
              <a:defRPr sz="1400" kern="1200">
                <a:solidFill>
                  <a:schemeClr val="accent1"/>
                </a:solidFill>
                <a:latin typeface="+mn-lt"/>
                <a:ea typeface="+mn-ea"/>
                <a:cs typeface="+mn-cs"/>
              </a:defRPr>
            </a:lvl4pPr>
            <a:lvl5pPr marL="2057400" indent="-180000" algn="l" defTabSz="914400" rtl="0" eaLnBrk="1" latinLnBrk="0" hangingPunct="1">
              <a:spcBef>
                <a:spcPct val="20000"/>
              </a:spcBef>
              <a:buClr>
                <a:schemeClr val="accent3"/>
              </a:buClr>
              <a:buFont typeface="Arial" pitchFamily="34" charset="0"/>
              <a:buChar char="•"/>
              <a:defRPr sz="1200" kern="1200">
                <a:solidFill>
                  <a:schemeClr val="accent1"/>
                </a:solidFill>
                <a:latin typeface="+mn-lt"/>
                <a:ea typeface="+mn-ea"/>
                <a:cs typeface="+mn-cs"/>
              </a:defRPr>
            </a:lvl5pPr>
            <a:lvl6pPr marL="2514600" indent="-228600" algn="l" defTabSz="914400" rtl="0" eaLnBrk="1" latinLnBrk="0" hangingPunct="1">
              <a:spcBef>
                <a:spcPct val="20000"/>
              </a:spcBef>
              <a:buClr>
                <a:schemeClr val="accent3"/>
              </a:buClr>
              <a:buFont typeface="Arial" pitchFamily="34" charset="0"/>
              <a:buChar char="•"/>
              <a:defRPr sz="1100" kern="1200">
                <a:solidFill>
                  <a:schemeClr val="accent1"/>
                </a:solidFill>
                <a:latin typeface="+mn-lt"/>
                <a:ea typeface="+mn-ea"/>
                <a:cs typeface="+mn-cs"/>
              </a:defRPr>
            </a:lvl6pPr>
            <a:lvl7pPr marL="2971800" indent="-228600" algn="l" defTabSz="914400" rtl="0" eaLnBrk="1" latinLnBrk="0" hangingPunct="1">
              <a:spcBef>
                <a:spcPct val="20000"/>
              </a:spcBef>
              <a:buClr>
                <a:schemeClr val="accent3"/>
              </a:buClr>
              <a:buFont typeface="Arial" pitchFamily="34" charset="0"/>
              <a:buChar char="•"/>
              <a:defRPr sz="1100" kern="1200">
                <a:solidFill>
                  <a:schemeClr val="accent1"/>
                </a:solidFill>
                <a:latin typeface="+mn-lt"/>
                <a:ea typeface="+mn-ea"/>
                <a:cs typeface="+mn-cs"/>
              </a:defRPr>
            </a:lvl7pPr>
            <a:lvl8pPr marL="3429000" indent="-228600" algn="l" defTabSz="914400" rtl="0" eaLnBrk="1" latinLnBrk="0" hangingPunct="1">
              <a:spcBef>
                <a:spcPct val="20000"/>
              </a:spcBef>
              <a:buClr>
                <a:schemeClr val="accent3"/>
              </a:buClr>
              <a:buFont typeface="Arial" pitchFamily="34" charset="0"/>
              <a:buChar char="•"/>
              <a:defRPr sz="1100" kern="1200">
                <a:solidFill>
                  <a:schemeClr val="accen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ClrTx/>
            </a:pPr>
            <a:r>
              <a:rPr lang="pt-BR" sz="2400" dirty="0">
                <a:solidFill>
                  <a:schemeClr val="tx1"/>
                </a:solidFill>
                <a:latin typeface="Verdana" panose="020B0604030504040204" pitchFamily="34" charset="0"/>
                <a:ea typeface="Verdana" panose="020B0604030504040204" pitchFamily="34" charset="0"/>
              </a:rPr>
              <a:t>Reduz 50% das perdas de matéria seca no metro superior do silo</a:t>
            </a:r>
          </a:p>
          <a:p>
            <a:pPr algn="just">
              <a:buClrTx/>
            </a:pPr>
            <a:endParaRPr lang="pt-BR" sz="2400" dirty="0">
              <a:solidFill>
                <a:schemeClr val="tx1"/>
              </a:solidFill>
              <a:latin typeface="Verdana" panose="020B0604030504040204" pitchFamily="34" charset="0"/>
              <a:ea typeface="Verdana" panose="020B0604030504040204" pitchFamily="34" charset="0"/>
            </a:endParaRPr>
          </a:p>
          <a:p>
            <a:pPr algn="just">
              <a:buClrTx/>
            </a:pPr>
            <a:r>
              <a:rPr lang="pt-BR" sz="2400" dirty="0">
                <a:solidFill>
                  <a:schemeClr val="tx1"/>
                </a:solidFill>
                <a:latin typeface="Verdana" panose="020B0604030504040204" pitchFamily="34" charset="0"/>
                <a:ea typeface="Verdana" panose="020B0604030504040204" pitchFamily="34" charset="0"/>
              </a:rPr>
              <a:t>Perdas visíveis (camada de silagem deteriorada) reduzidas a praticamente zero</a:t>
            </a:r>
          </a:p>
          <a:p>
            <a:pPr algn="just">
              <a:buClrTx/>
            </a:pPr>
            <a:endParaRPr lang="pt-BR" sz="2400" dirty="0">
              <a:solidFill>
                <a:schemeClr val="tx1"/>
              </a:solidFill>
              <a:latin typeface="Verdana" panose="020B0604030504040204" pitchFamily="34" charset="0"/>
              <a:ea typeface="Verdana" panose="020B0604030504040204" pitchFamily="34" charset="0"/>
            </a:endParaRPr>
          </a:p>
          <a:p>
            <a:pPr algn="just">
              <a:buClrTx/>
            </a:pPr>
            <a:r>
              <a:rPr lang="pt-BR" sz="2400" dirty="0">
                <a:solidFill>
                  <a:schemeClr val="tx1"/>
                </a:solidFill>
                <a:latin typeface="Verdana" panose="020B0604030504040204" pitchFamily="34" charset="0"/>
                <a:ea typeface="Verdana" panose="020B0604030504040204" pitchFamily="34" charset="0"/>
              </a:rPr>
              <a:t>Maior qualidade da silagem (menor deterioração aeróbia da silagem)</a:t>
            </a:r>
          </a:p>
          <a:p>
            <a:pPr algn="just">
              <a:buClrTx/>
            </a:pPr>
            <a:endParaRPr lang="pt-BR" sz="2400" dirty="0">
              <a:solidFill>
                <a:schemeClr val="tx1"/>
              </a:solidFill>
              <a:latin typeface="Verdana" panose="020B0604030504040204" pitchFamily="34" charset="0"/>
              <a:ea typeface="Verdana" panose="020B0604030504040204" pitchFamily="34" charset="0"/>
            </a:endParaRPr>
          </a:p>
          <a:p>
            <a:pPr algn="just">
              <a:buClrTx/>
            </a:pPr>
            <a:r>
              <a:rPr lang="pt-BR" sz="2400" dirty="0">
                <a:solidFill>
                  <a:schemeClr val="tx1"/>
                </a:solidFill>
                <a:latin typeface="Verdana" panose="020B0604030504040204" pitchFamily="34" charset="0"/>
                <a:ea typeface="Verdana" panose="020B0604030504040204" pitchFamily="34" charset="0"/>
              </a:rPr>
              <a:t>Baixo investimento (3% do valor da silagem), com alto retorno econômico</a:t>
            </a:r>
          </a:p>
          <a:p>
            <a:pPr algn="just">
              <a:buClrTx/>
            </a:pPr>
            <a:endParaRPr lang="pt-BR" sz="2400" dirty="0">
              <a:solidFill>
                <a:schemeClr val="tx1"/>
              </a:solidFill>
              <a:latin typeface="Verdana" panose="020B0604030504040204" pitchFamily="34" charset="0"/>
              <a:ea typeface="Verdana" panose="020B0604030504040204" pitchFamily="34" charset="0"/>
            </a:endParaRPr>
          </a:p>
        </p:txBody>
      </p:sp>
      <p:pic>
        <p:nvPicPr>
          <p:cNvPr id="14" name="Imagem 13">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849" y="6237312"/>
            <a:ext cx="431102" cy="624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http://www.zootecnia.esalq.usp.br/sites/default/files/styles/noticia_largura_150/public/labnussiolog.jpg?itok=aF5hjhV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8545" y="6106783"/>
            <a:ext cx="525784" cy="490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51593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13" descr="moto_0071.jpg">
            <a:extLst>
              <a:ext uri="{FF2B5EF4-FFF2-40B4-BE49-F238E27FC236}">
                <a16:creationId xmlns="" xmlns:a16="http://schemas.microsoft.com/office/drawing/2014/main" id="{46B03D60-A11C-41E2-B7E4-12597C8F46E3}"/>
              </a:ext>
            </a:extLst>
          </p:cNvPr>
          <p:cNvPicPr>
            <a:picLocks noChangeAspect="1"/>
          </p:cNvPicPr>
          <p:nvPr/>
        </p:nvPicPr>
        <p:blipFill>
          <a:blip r:embed="rId3" cstate="print"/>
          <a:stretch>
            <a:fillRect/>
          </a:stretch>
        </p:blipFill>
        <p:spPr>
          <a:xfrm>
            <a:off x="4926340" y="897631"/>
            <a:ext cx="3946931" cy="5262575"/>
          </a:xfrm>
          <a:prstGeom prst="rect">
            <a:avLst/>
          </a:prstGeom>
        </p:spPr>
      </p:pic>
      <p:pic>
        <p:nvPicPr>
          <p:cNvPr id="15" name="Imagem 14" descr="moto_0070.jpg">
            <a:extLst>
              <a:ext uri="{FF2B5EF4-FFF2-40B4-BE49-F238E27FC236}">
                <a16:creationId xmlns="" xmlns:a16="http://schemas.microsoft.com/office/drawing/2014/main" id="{484AA479-5D84-4311-AFD1-121C4F1F71E3}"/>
              </a:ext>
            </a:extLst>
          </p:cNvPr>
          <p:cNvPicPr>
            <a:picLocks noChangeAspect="1"/>
          </p:cNvPicPr>
          <p:nvPr/>
        </p:nvPicPr>
        <p:blipFill>
          <a:blip r:embed="rId4" cstate="print"/>
          <a:stretch>
            <a:fillRect/>
          </a:stretch>
        </p:blipFill>
        <p:spPr>
          <a:xfrm>
            <a:off x="282870" y="921444"/>
            <a:ext cx="3929090" cy="5238786"/>
          </a:xfrm>
          <a:prstGeom prst="rect">
            <a:avLst/>
          </a:prstGeom>
        </p:spPr>
      </p:pic>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Resistência </a:t>
            </a:r>
            <a:r>
              <a:rPr lang="pt-BR" sz="3200" dirty="0" smtClean="0">
                <a:solidFill>
                  <a:srgbClr val="004C6D"/>
                </a:solidFill>
                <a:latin typeface="Verdana" panose="020B0604030504040204" pitchFamily="34" charset="0"/>
                <a:ea typeface="Verdana" panose="020B0604030504040204" pitchFamily="34" charset="0"/>
                <a:cs typeface="Verdana" panose="020B0604030504040204" pitchFamily="34" charset="0"/>
              </a:rPr>
              <a:t>mecânica da </a:t>
            </a:r>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lona</a:t>
            </a:r>
            <a:endParaRPr lang="pt-BR" sz="3200" baseline="-25000" dirty="0">
              <a:solidFill>
                <a:srgbClr val="004C6D"/>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tângulo 2"/>
          <p:cNvSpPr/>
          <p:nvPr/>
        </p:nvSpPr>
        <p:spPr>
          <a:xfrm>
            <a:off x="6876256" y="6160206"/>
            <a:ext cx="2232248" cy="697794"/>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6" name="Imagem 15">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132" y="6132016"/>
            <a:ext cx="501057" cy="725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http://www.zootecnia.esalq.usp.br/sites/default/files/styles/noticia_largura_150/public/labnussiolog.jpg?itok=aF5hjhV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10278" y="6172025"/>
            <a:ext cx="611103" cy="570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94980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2" name="Imagem 11" descr="moto_0072.jpg">
            <a:extLst>
              <a:ext uri="{FF2B5EF4-FFF2-40B4-BE49-F238E27FC236}">
                <a16:creationId xmlns="" xmlns:a16="http://schemas.microsoft.com/office/drawing/2014/main" id="{332A31C7-5DC2-4C0F-926C-EB63DF4AFAC7}"/>
              </a:ext>
            </a:extLst>
          </p:cNvPr>
          <p:cNvPicPr>
            <a:picLocks noChangeAspect="1"/>
          </p:cNvPicPr>
          <p:nvPr/>
        </p:nvPicPr>
        <p:blipFill>
          <a:blip r:embed="rId3" cstate="print"/>
          <a:stretch>
            <a:fillRect/>
          </a:stretch>
        </p:blipFill>
        <p:spPr>
          <a:xfrm>
            <a:off x="4872780" y="1028622"/>
            <a:ext cx="3827257" cy="5103010"/>
          </a:xfrm>
          <a:prstGeom prst="rect">
            <a:avLst/>
          </a:prstGeom>
        </p:spPr>
      </p:pic>
      <p:pic>
        <p:nvPicPr>
          <p:cNvPr id="13" name="Imagem 12" descr="moto_0073.jpg">
            <a:extLst>
              <a:ext uri="{FF2B5EF4-FFF2-40B4-BE49-F238E27FC236}">
                <a16:creationId xmlns="" xmlns:a16="http://schemas.microsoft.com/office/drawing/2014/main" id="{C5A6E907-0DC6-4B88-9D88-E40B87B2CDA2}"/>
              </a:ext>
            </a:extLst>
          </p:cNvPr>
          <p:cNvPicPr>
            <a:picLocks noChangeAspect="1"/>
          </p:cNvPicPr>
          <p:nvPr/>
        </p:nvPicPr>
        <p:blipFill>
          <a:blip r:embed="rId4" cstate="print"/>
          <a:stretch>
            <a:fillRect/>
          </a:stretch>
        </p:blipFill>
        <p:spPr>
          <a:xfrm>
            <a:off x="300748" y="988096"/>
            <a:ext cx="3911212" cy="5214950"/>
          </a:xfrm>
          <a:prstGeom prst="rect">
            <a:avLst/>
          </a:prstGeom>
        </p:spPr>
      </p:pic>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Resistência da lona</a:t>
            </a:r>
            <a:endParaRPr lang="pt-BR" sz="3200" baseline="-25000" dirty="0">
              <a:solidFill>
                <a:srgbClr val="004C6D"/>
              </a:solidFill>
              <a:latin typeface="Verdana" panose="020B0604030504040204" pitchFamily="34" charset="0"/>
              <a:ea typeface="Verdana" panose="020B0604030504040204" pitchFamily="34" charset="0"/>
              <a:cs typeface="Verdana" panose="020B0604030504040204" pitchFamily="34" charset="0"/>
            </a:endParaRPr>
          </a:p>
        </p:txBody>
      </p:sp>
      <p:pic>
        <p:nvPicPr>
          <p:cNvPr id="14" name="Imagem 13">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6306748"/>
            <a:ext cx="395536" cy="573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http://www.zootecnia.esalq.usp.br/sites/default/files/styles/noticia_largura_150/public/labnussiolog.jpg?itok=aF5hjhV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30697" y="6165173"/>
            <a:ext cx="482406" cy="450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50147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2" name="Picture 2" descr="C:\Users\amarra\Documents\DeLaval\7_FOTOS\Fotos Marfrig\MARFRIG_OUT_2012\CIMG0677.JPG">
            <a:extLst>
              <a:ext uri="{FF2B5EF4-FFF2-40B4-BE49-F238E27FC236}">
                <a16:creationId xmlns="" xmlns:a16="http://schemas.microsoft.com/office/drawing/2014/main" id="{D58D2A4B-0D6D-4C54-B74A-E789BC893B00}"/>
              </a:ext>
            </a:extLst>
          </p:cNvPr>
          <p:cNvPicPr>
            <a:picLocks noChangeAspect="1" noChangeArrowheads="1"/>
          </p:cNvPicPr>
          <p:nvPr/>
        </p:nvPicPr>
        <p:blipFill rotWithShape="1">
          <a:blip r:embed="rId3" cstate="print"/>
          <a:srcRect t="23246" b="6404"/>
          <a:stretch/>
        </p:blipFill>
        <p:spPr bwMode="auto">
          <a:xfrm>
            <a:off x="4056" y="1036595"/>
            <a:ext cx="9144000" cy="4824536"/>
          </a:xfrm>
          <a:prstGeom prst="rect">
            <a:avLst/>
          </a:prstGeom>
          <a:noFill/>
        </p:spPr>
      </p:pic>
      <p:sp>
        <p:nvSpPr>
          <p:cNvPr id="25" name="Retângulo 24"/>
          <p:cNvSpPr/>
          <p:nvPr/>
        </p:nvSpPr>
        <p:spPr>
          <a:xfrm>
            <a:off x="0" y="6434355"/>
            <a:ext cx="9144000" cy="423645"/>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Elipse 23"/>
          <p:cNvSpPr/>
          <p:nvPr/>
        </p:nvSpPr>
        <p:spPr>
          <a:xfrm>
            <a:off x="7181934" y="5750165"/>
            <a:ext cx="1200919" cy="1256608"/>
          </a:xfrm>
          <a:prstGeom prst="ellipse">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2" name="Imagem 21"/>
          <p:cNvPicPr>
            <a:picLocks noChangeAspect="1"/>
          </p:cNvPicPr>
          <p:nvPr/>
        </p:nvPicPr>
        <p:blipFill rotWithShape="1">
          <a:blip r:embed="rId4">
            <a:extLst>
              <a:ext uri="{28A0092B-C50C-407E-A947-70E740481C1C}">
                <a14:useLocalDpi xmlns:a14="http://schemas.microsoft.com/office/drawing/2010/main" val="0"/>
              </a:ext>
            </a:extLst>
          </a:blip>
          <a:srcRect b="43148"/>
          <a:stretch/>
        </p:blipFill>
        <p:spPr>
          <a:xfrm>
            <a:off x="7102689" y="5670762"/>
            <a:ext cx="1347333" cy="755580"/>
          </a:xfrm>
          <a:prstGeom prst="rect">
            <a:avLst/>
          </a:prstGeom>
        </p:spPr>
      </p:pic>
      <p:sp>
        <p:nvSpPr>
          <p:cNvPr id="23" name="Retângulo 22"/>
          <p:cNvSpPr/>
          <p:nvPr/>
        </p:nvSpPr>
        <p:spPr>
          <a:xfrm>
            <a:off x="0" y="6328933"/>
            <a:ext cx="7214194" cy="105422"/>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p:cNvSpPr/>
          <p:nvPr/>
        </p:nvSpPr>
        <p:spPr>
          <a:xfrm>
            <a:off x="8337633" y="6325758"/>
            <a:ext cx="806367" cy="105422"/>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7" name="Imagem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9988" y="5814273"/>
            <a:ext cx="1052736" cy="1052736"/>
          </a:xfrm>
          <a:prstGeom prst="rect">
            <a:avLst/>
          </a:prstGeom>
        </p:spPr>
      </p:pic>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Inaceitável !!!</a:t>
            </a:r>
          </a:p>
        </p:txBody>
      </p:sp>
    </p:spTree>
    <p:extLst>
      <p:ext uri="{BB962C8B-B14F-4D97-AF65-F5344CB8AC3E}">
        <p14:creationId xmlns:p14="http://schemas.microsoft.com/office/powerpoint/2010/main" val="19900091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Inaceitável !!!</a:t>
            </a:r>
          </a:p>
        </p:txBody>
      </p:sp>
      <p:pic>
        <p:nvPicPr>
          <p:cNvPr id="14" name="Imagem 13"/>
          <p:cNvPicPr>
            <a:picLocks noChangeAspect="1"/>
          </p:cNvPicPr>
          <p:nvPr/>
        </p:nvPicPr>
        <p:blipFill rotWithShape="1">
          <a:blip r:embed="rId3">
            <a:extLst>
              <a:ext uri="{28A0092B-C50C-407E-A947-70E740481C1C}">
                <a14:useLocalDpi xmlns:a14="http://schemas.microsoft.com/office/drawing/2010/main" val="0"/>
              </a:ext>
            </a:extLst>
          </a:blip>
          <a:srcRect t="22265" b="12781"/>
          <a:stretch/>
        </p:blipFill>
        <p:spPr>
          <a:xfrm>
            <a:off x="0" y="1105385"/>
            <a:ext cx="9144000" cy="4454577"/>
          </a:xfrm>
          <a:prstGeom prst="rect">
            <a:avLst/>
          </a:prstGeom>
        </p:spPr>
      </p:pic>
      <p:pic>
        <p:nvPicPr>
          <p:cNvPr id="13" name="Imagem 12">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9" y="6123583"/>
            <a:ext cx="541262" cy="7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8987" y="6027270"/>
            <a:ext cx="660137" cy="616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57426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Vedação lateral do silo</a:t>
            </a:r>
          </a:p>
        </p:txBody>
      </p:sp>
      <p:pic>
        <p:nvPicPr>
          <p:cNvPr id="12" name="Picture 2" descr="C:\Users\amarra\Documents\DeLaval\7_FOTOS\Fotos Marfrig\Fotos L Geretti Marfrig\2012-05-10_17-20-04_38.jpg">
            <a:extLst>
              <a:ext uri="{FF2B5EF4-FFF2-40B4-BE49-F238E27FC236}">
                <a16:creationId xmlns="" xmlns:a16="http://schemas.microsoft.com/office/drawing/2014/main" id="{3DE17520-EC18-46E1-ACEA-680E6D675784}"/>
              </a:ext>
            </a:extLst>
          </p:cNvPr>
          <p:cNvPicPr>
            <a:picLocks noChangeAspect="1" noChangeArrowheads="1"/>
          </p:cNvPicPr>
          <p:nvPr/>
        </p:nvPicPr>
        <p:blipFill rotWithShape="1">
          <a:blip r:embed="rId3" cstate="print"/>
          <a:srcRect t="10293"/>
          <a:stretch/>
        </p:blipFill>
        <p:spPr bwMode="auto">
          <a:xfrm>
            <a:off x="0" y="970799"/>
            <a:ext cx="9144000" cy="4624159"/>
          </a:xfrm>
          <a:prstGeom prst="rect">
            <a:avLst/>
          </a:prstGeom>
          <a:noFill/>
        </p:spPr>
      </p:pic>
      <p:pic>
        <p:nvPicPr>
          <p:cNvPr id="13" name="Imagem 12">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9" y="6182032"/>
            <a:ext cx="469254" cy="679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http://www.zootecnia.esalq.usp.br/sites/default/files/styles/noticia_largura_150/public/labnussiolog.jpg?itok=aF5hjhV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8987" y="6063354"/>
            <a:ext cx="572315" cy="534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81468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3" name="Picture 1">
            <a:extLst>
              <a:ext uri="{FF2B5EF4-FFF2-40B4-BE49-F238E27FC236}">
                <a16:creationId xmlns="" xmlns:a16="http://schemas.microsoft.com/office/drawing/2014/main" id="{4088FEAD-5C1D-4235-B622-9919D7E37E3B}"/>
              </a:ext>
            </a:extLst>
          </p:cNvPr>
          <p:cNvPicPr>
            <a:picLocks noChangeAspect="1" noChangeArrowheads="1"/>
          </p:cNvPicPr>
          <p:nvPr/>
        </p:nvPicPr>
        <p:blipFill>
          <a:blip r:embed="rId3" cstate="email"/>
          <a:srcRect/>
          <a:stretch>
            <a:fillRect/>
          </a:stretch>
        </p:blipFill>
        <p:spPr bwMode="auto">
          <a:xfrm>
            <a:off x="363408" y="1004744"/>
            <a:ext cx="8489192" cy="5097275"/>
          </a:xfrm>
          <a:prstGeom prst="rect">
            <a:avLst/>
          </a:prstGeom>
        </p:spPr>
      </p:pic>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Fixação transversal da lona</a:t>
            </a:r>
          </a:p>
        </p:txBody>
      </p:sp>
      <p:cxnSp>
        <p:nvCxnSpPr>
          <p:cNvPr id="15" name="Straight Arrow Connector 5">
            <a:extLst>
              <a:ext uri="{FF2B5EF4-FFF2-40B4-BE49-F238E27FC236}">
                <a16:creationId xmlns="" xmlns:a16="http://schemas.microsoft.com/office/drawing/2014/main" id="{9D7B8DE3-A7B7-41FA-8ECF-3328640F05DD}"/>
              </a:ext>
            </a:extLst>
          </p:cNvPr>
          <p:cNvCxnSpPr>
            <a:cxnSpLocks noChangeShapeType="1"/>
          </p:cNvCxnSpPr>
          <p:nvPr/>
        </p:nvCxnSpPr>
        <p:spPr bwMode="auto">
          <a:xfrm flipV="1">
            <a:off x="6660232" y="2924944"/>
            <a:ext cx="792088" cy="490534"/>
          </a:xfrm>
          <a:prstGeom prst="straightConnector1">
            <a:avLst/>
          </a:prstGeom>
          <a:ln>
            <a:headEnd type="arrow" w="med" len="med"/>
            <a:tailEnd type="arrow" w="med" len="med"/>
          </a:ln>
        </p:spPr>
        <p:style>
          <a:lnRef idx="3">
            <a:schemeClr val="accent4"/>
          </a:lnRef>
          <a:fillRef idx="0">
            <a:schemeClr val="accent4"/>
          </a:fillRef>
          <a:effectRef idx="2">
            <a:schemeClr val="accent4"/>
          </a:effectRef>
          <a:fontRef idx="minor">
            <a:schemeClr val="tx1"/>
          </a:fontRef>
        </p:style>
      </p:cxnSp>
      <p:sp>
        <p:nvSpPr>
          <p:cNvPr id="16" name="TextBox 6">
            <a:extLst>
              <a:ext uri="{FF2B5EF4-FFF2-40B4-BE49-F238E27FC236}">
                <a16:creationId xmlns="" xmlns:a16="http://schemas.microsoft.com/office/drawing/2014/main" id="{02F03351-82DC-4D26-A909-45EFCC9F1801}"/>
              </a:ext>
            </a:extLst>
          </p:cNvPr>
          <p:cNvSpPr txBox="1">
            <a:spLocks noChangeArrowheads="1"/>
          </p:cNvSpPr>
          <p:nvPr/>
        </p:nvSpPr>
        <p:spPr bwMode="auto">
          <a:xfrm rot="20027070">
            <a:off x="6569954" y="2611434"/>
            <a:ext cx="1223962" cy="400110"/>
          </a:xfrm>
          <a:prstGeom prst="rect">
            <a:avLst/>
          </a:prstGeom>
          <a:noFill/>
          <a:ln w="9525">
            <a:noFill/>
            <a:miter lim="800000"/>
            <a:headEnd/>
            <a:tailEnd/>
          </a:ln>
        </p:spPr>
        <p:txBody>
          <a:bodyPr>
            <a:spAutoFit/>
          </a:bodyPr>
          <a:lstStyle/>
          <a:p>
            <a:r>
              <a:rPr lang="pt-BR" sz="2000" b="1" dirty="0">
                <a:solidFill>
                  <a:schemeClr val="bg1"/>
                </a:solidFill>
                <a:latin typeface="Verdana" panose="020B0604030504040204" pitchFamily="34" charset="0"/>
                <a:ea typeface="Verdana" panose="020B0604030504040204" pitchFamily="34" charset="0"/>
              </a:rPr>
              <a:t>5 m</a:t>
            </a:r>
          </a:p>
        </p:txBody>
      </p:sp>
      <p:pic>
        <p:nvPicPr>
          <p:cNvPr id="17" name="Imagem 16">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 y="6150138"/>
            <a:ext cx="537028" cy="778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3221" y="6052510"/>
            <a:ext cx="654973" cy="611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38685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7" name="Picture 2" descr="C:\Users\amarra\Documents\DeLaval\2_GERENCIAMENTO\3_PROJETOS &amp; ORÇAMENTOS\MAURICIO COELHO\20150204_135502.jpg">
            <a:extLst>
              <a:ext uri="{FF2B5EF4-FFF2-40B4-BE49-F238E27FC236}">
                <a16:creationId xmlns="" xmlns:a16="http://schemas.microsoft.com/office/drawing/2014/main" id="{8B5969AC-D9C6-4B1C-95FC-78238E41A421}"/>
              </a:ext>
            </a:extLst>
          </p:cNvPr>
          <p:cNvPicPr>
            <a:picLocks noChangeAspect="1" noChangeArrowheads="1"/>
          </p:cNvPicPr>
          <p:nvPr/>
        </p:nvPicPr>
        <p:blipFill>
          <a:blip r:embed="rId3" cstate="print"/>
          <a:srcRect/>
          <a:stretch>
            <a:fillRect/>
          </a:stretch>
        </p:blipFill>
        <p:spPr bwMode="auto">
          <a:xfrm>
            <a:off x="153126" y="1063932"/>
            <a:ext cx="8837748" cy="4971233"/>
          </a:xfrm>
          <a:prstGeom prst="rect">
            <a:avLst/>
          </a:prstGeom>
          <a:noFill/>
        </p:spPr>
      </p:pic>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Tomar cuidado com pouca terra!</a:t>
            </a:r>
          </a:p>
        </p:txBody>
      </p:sp>
      <p:pic>
        <p:nvPicPr>
          <p:cNvPr id="13" name="Imagem 12">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7" y="6131608"/>
            <a:ext cx="504056" cy="73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http://www.zootecnia.esalq.usp.br/sites/default/files/styles/noticia_largura_150/public/labnussiolog.jpg?itok=aF5hjhV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66193" y="6023738"/>
            <a:ext cx="614760" cy="57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22537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3" name="Picture 2" descr="C:\Users\RAFAEL\Pictures\Fotos Profissionais\Esalq\Doutorado\Fazenda Boa Esperança\Abertura dos silos\LGIM0294.jpg">
            <a:extLst>
              <a:ext uri="{FF2B5EF4-FFF2-40B4-BE49-F238E27FC236}">
                <a16:creationId xmlns="" xmlns:a16="http://schemas.microsoft.com/office/drawing/2014/main" id="{1C1F43B0-380F-43CC-8746-2C94BBE5BD5D}"/>
              </a:ext>
            </a:extLst>
          </p:cNvPr>
          <p:cNvPicPr>
            <a:picLocks noChangeAspect="1" noChangeArrowheads="1"/>
          </p:cNvPicPr>
          <p:nvPr/>
        </p:nvPicPr>
        <p:blipFill>
          <a:blip r:embed="rId3" cstate="print"/>
          <a:srcRect/>
          <a:stretch>
            <a:fillRect/>
          </a:stretch>
        </p:blipFill>
        <p:spPr bwMode="auto">
          <a:xfrm>
            <a:off x="1146048" y="988123"/>
            <a:ext cx="6851904" cy="5138928"/>
          </a:xfrm>
          <a:prstGeom prst="rect">
            <a:avLst/>
          </a:prstGeom>
        </p:spPr>
      </p:pic>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Tomar cuidado com pouca terra!</a:t>
            </a:r>
          </a:p>
        </p:txBody>
      </p:sp>
      <p:pic>
        <p:nvPicPr>
          <p:cNvPr id="14" name="Imagem 13">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9" y="6286366"/>
            <a:ext cx="397246" cy="575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http://www.zootecnia.esalq.usp.br/sites/default/files/styles/noticia_largura_150/public/labnussiolog.jpg?itok=aF5hjhV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8987" y="6145322"/>
            <a:ext cx="484492" cy="452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641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2" name="Picture 4" descr="C:\Meus documentos\Italia\Fotos\Francia (campionamento)\funghi norm.JPG"/>
          <p:cNvPicPr>
            <a:picLocks noChangeAspect="1" noChangeArrowheads="1"/>
          </p:cNvPicPr>
          <p:nvPr/>
        </p:nvPicPr>
        <p:blipFill>
          <a:blip r:embed="rId2" cstate="print"/>
          <a:srcRect/>
          <a:stretch>
            <a:fillRect/>
          </a:stretch>
        </p:blipFill>
        <p:spPr bwMode="auto">
          <a:xfrm>
            <a:off x="0" y="19050"/>
            <a:ext cx="9144000" cy="6858000"/>
          </a:xfrm>
          <a:prstGeom prst="rect">
            <a:avLst/>
          </a:prstGeom>
          <a:noFill/>
        </p:spPr>
      </p:pic>
      <p:sp>
        <p:nvSpPr>
          <p:cNvPr id="171017" name="Line 9"/>
          <p:cNvSpPr>
            <a:spLocks noChangeShapeType="1"/>
          </p:cNvSpPr>
          <p:nvPr/>
        </p:nvSpPr>
        <p:spPr bwMode="auto">
          <a:xfrm flipV="1">
            <a:off x="7620000" y="3048000"/>
            <a:ext cx="0" cy="1447800"/>
          </a:xfrm>
          <a:prstGeom prst="line">
            <a:avLst/>
          </a:prstGeom>
          <a:noFill/>
          <a:ln w="9525">
            <a:noFill/>
            <a:round/>
            <a:headEnd/>
            <a:tailEnd type="triangle" w="med" len="med"/>
          </a:ln>
          <a:effectLst/>
        </p:spPr>
        <p:txBody>
          <a:bodyPr/>
          <a:lstStyle/>
          <a:p>
            <a:endParaRPr lang="pt-BR"/>
          </a:p>
        </p:txBody>
      </p:sp>
      <p:sp>
        <p:nvSpPr>
          <p:cNvPr id="171018" name="Line 10"/>
          <p:cNvSpPr>
            <a:spLocks noChangeShapeType="1"/>
          </p:cNvSpPr>
          <p:nvPr/>
        </p:nvSpPr>
        <p:spPr bwMode="auto">
          <a:xfrm flipV="1">
            <a:off x="838200" y="5715000"/>
            <a:ext cx="2590800" cy="76200"/>
          </a:xfrm>
          <a:prstGeom prst="line">
            <a:avLst/>
          </a:prstGeom>
          <a:noFill/>
          <a:ln w="9525">
            <a:noFill/>
            <a:round/>
            <a:headEnd/>
            <a:tailEnd type="triangle" w="med" len="med"/>
          </a:ln>
          <a:effectLst/>
        </p:spPr>
        <p:txBody>
          <a:bodyPr/>
          <a:lstStyle/>
          <a:p>
            <a:endParaRPr lang="pt-BR"/>
          </a:p>
        </p:txBody>
      </p:sp>
      <p:sp>
        <p:nvSpPr>
          <p:cNvPr id="8" name="Retângulo 7"/>
          <p:cNvSpPr/>
          <p:nvPr/>
        </p:nvSpPr>
        <p:spPr>
          <a:xfrm>
            <a:off x="285720" y="46596"/>
            <a:ext cx="8429652" cy="1015663"/>
          </a:xfrm>
          <a:prstGeom prst="rect">
            <a:avLst/>
          </a:prstGeom>
          <a:solidFill>
            <a:schemeClr val="bg2">
              <a:lumMod val="90000"/>
              <a:alpha val="80000"/>
            </a:schemeClr>
          </a:solidFill>
        </p:spPr>
        <p:txBody>
          <a:bodyPr wrap="square">
            <a:spAutoFit/>
          </a:bodyPr>
          <a:lstStyle/>
          <a:p>
            <a:pPr algn="ctr"/>
            <a:r>
              <a:rPr lang="en-US" sz="6000" b="1" u="sng" dirty="0" smtClean="0">
                <a:solidFill>
                  <a:srgbClr val="FFFF00"/>
                </a:solidFill>
                <a:effectLst>
                  <a:outerShdw blurRad="38100" dist="38100" dir="2700000" algn="tl">
                    <a:srgbClr val="000000">
                      <a:alpha val="43137"/>
                    </a:srgbClr>
                  </a:outerShdw>
                </a:effectLst>
              </a:rPr>
              <a:t>Effects of surface waste</a:t>
            </a:r>
            <a:r>
              <a:rPr lang="en-US" sz="6000" b="1" dirty="0" smtClean="0">
                <a:solidFill>
                  <a:srgbClr val="FFFF00"/>
                </a:solidFill>
                <a:effectLst>
                  <a:outerShdw blurRad="38100" dist="38100" dir="2700000" algn="tl">
                    <a:srgbClr val="000000">
                      <a:alpha val="43137"/>
                    </a:srgbClr>
                  </a:outerShdw>
                </a:effectLst>
              </a:rPr>
              <a:t>:</a:t>
            </a:r>
            <a:endParaRPr lang="pt-BR" sz="6000" b="1" u="sng" dirty="0">
              <a:solidFill>
                <a:srgbClr val="FFFF00"/>
              </a:solidFill>
              <a:effectLst>
                <a:outerShdw blurRad="38100" dist="38100" dir="2700000" algn="tl">
                  <a:srgbClr val="000000">
                    <a:alpha val="43137"/>
                  </a:srgbClr>
                </a:outerShdw>
              </a:effectLst>
            </a:endParaRPr>
          </a:p>
        </p:txBody>
      </p:sp>
      <p:sp>
        <p:nvSpPr>
          <p:cNvPr id="9" name="CaixaDeTexto 8"/>
          <p:cNvSpPr txBox="1"/>
          <p:nvPr/>
        </p:nvSpPr>
        <p:spPr>
          <a:xfrm>
            <a:off x="357158" y="4000504"/>
            <a:ext cx="8429684" cy="2208297"/>
          </a:xfrm>
          <a:prstGeom prst="rect">
            <a:avLst/>
          </a:prstGeom>
          <a:solidFill>
            <a:schemeClr val="lt1">
              <a:alpha val="4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ts val="5500"/>
              </a:lnSpc>
            </a:pPr>
            <a:r>
              <a:rPr lang="en-US" sz="4000" b="1" dirty="0" smtClean="0">
                <a:solidFill>
                  <a:srgbClr val="FFFF00"/>
                </a:solidFill>
                <a:effectLst>
                  <a:outerShdw blurRad="38100" dist="38100" dir="2700000" algn="tl">
                    <a:srgbClr val="000000">
                      <a:alpha val="43137"/>
                    </a:srgbClr>
                  </a:outerShdw>
                </a:effectLst>
              </a:rPr>
              <a:t>4.Micotoxins;</a:t>
            </a:r>
          </a:p>
          <a:p>
            <a:pPr>
              <a:lnSpc>
                <a:spcPts val="5500"/>
              </a:lnSpc>
            </a:pPr>
            <a:r>
              <a:rPr lang="en-US" sz="4000" b="1" dirty="0" smtClean="0">
                <a:solidFill>
                  <a:srgbClr val="FFFF00"/>
                </a:solidFill>
                <a:effectLst>
                  <a:outerShdw blurRad="38100" dist="38100" dir="2700000" algn="tl">
                    <a:srgbClr val="000000">
                      <a:alpha val="43137"/>
                    </a:srgbClr>
                  </a:outerShdw>
                </a:effectLst>
              </a:rPr>
              <a:t>5.Clostridia;</a:t>
            </a:r>
          </a:p>
          <a:p>
            <a:pPr>
              <a:lnSpc>
                <a:spcPts val="5500"/>
              </a:lnSpc>
            </a:pPr>
            <a:r>
              <a:rPr lang="en-US" sz="4000" b="1" dirty="0" smtClean="0">
                <a:solidFill>
                  <a:srgbClr val="FFFF00"/>
                </a:solidFill>
                <a:effectLst>
                  <a:outerShdw blurRad="38100" dist="38100" dir="2700000" algn="tl">
                    <a:srgbClr val="000000">
                      <a:alpha val="43137"/>
                    </a:srgbClr>
                  </a:outerShdw>
                </a:effectLst>
              </a:rPr>
              <a:t>6. </a:t>
            </a:r>
            <a:r>
              <a:rPr lang="en-US" sz="4000" b="1" i="1" dirty="0" err="1" smtClean="0">
                <a:solidFill>
                  <a:srgbClr val="FFFF00"/>
                </a:solidFill>
                <a:effectLst>
                  <a:outerShdw blurRad="38100" dist="38100" dir="2700000" algn="tl">
                    <a:srgbClr val="000000">
                      <a:alpha val="43137"/>
                    </a:srgbClr>
                  </a:outerShdw>
                </a:effectLst>
              </a:rPr>
              <a:t>Listeria</a:t>
            </a:r>
            <a:r>
              <a:rPr lang="en-US" sz="4000" b="1" dirty="0" smtClean="0">
                <a:solidFill>
                  <a:srgbClr val="FFFF00"/>
                </a:solidFill>
                <a:effectLst>
                  <a:outerShdw blurRad="38100" dist="38100" dir="2700000" algn="tl">
                    <a:srgbClr val="000000">
                      <a:alpha val="43137"/>
                    </a:srgbClr>
                  </a:outerShdw>
                </a:effectLst>
              </a:rPr>
              <a:t>.</a:t>
            </a:r>
          </a:p>
        </p:txBody>
      </p:sp>
      <p:sp>
        <p:nvSpPr>
          <p:cNvPr id="7" name="CaixaDeTexto 6"/>
          <p:cNvSpPr txBox="1"/>
          <p:nvPr/>
        </p:nvSpPr>
        <p:spPr>
          <a:xfrm>
            <a:off x="357158" y="1857364"/>
            <a:ext cx="8429684" cy="2208297"/>
          </a:xfrm>
          <a:prstGeom prst="rect">
            <a:avLst/>
          </a:prstGeom>
          <a:solidFill>
            <a:schemeClr val="lt1">
              <a:alpha val="4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ts val="5500"/>
              </a:lnSpc>
            </a:pPr>
            <a:r>
              <a:rPr lang="en-US" sz="4000" b="1" dirty="0" smtClean="0">
                <a:solidFill>
                  <a:srgbClr val="FFFF00"/>
                </a:solidFill>
                <a:effectLst>
                  <a:outerShdw blurRad="38100" dist="38100" dir="2700000" algn="tl">
                    <a:srgbClr val="000000">
                      <a:alpha val="43137"/>
                    </a:srgbClr>
                  </a:outerShdw>
                </a:effectLst>
              </a:rPr>
              <a:t>1.DM losses;</a:t>
            </a:r>
          </a:p>
          <a:p>
            <a:pPr>
              <a:lnSpc>
                <a:spcPts val="5500"/>
              </a:lnSpc>
            </a:pPr>
            <a:r>
              <a:rPr lang="en-US" sz="4000" b="1" dirty="0" smtClean="0">
                <a:solidFill>
                  <a:srgbClr val="FFFF00"/>
                </a:solidFill>
                <a:effectLst>
                  <a:outerShdw blurRad="38100" dist="38100" dir="2700000" algn="tl">
                    <a:srgbClr val="000000">
                      <a:alpha val="43137"/>
                    </a:srgbClr>
                  </a:outerShdw>
                </a:effectLst>
              </a:rPr>
              <a:t>2.Reduction in animal performance;</a:t>
            </a:r>
          </a:p>
          <a:p>
            <a:pPr>
              <a:lnSpc>
                <a:spcPts val="5500"/>
              </a:lnSpc>
            </a:pPr>
            <a:r>
              <a:rPr lang="en-US" sz="4000" b="1" smtClean="0">
                <a:solidFill>
                  <a:srgbClr val="FFFF00"/>
                </a:solidFill>
                <a:effectLst>
                  <a:outerShdw blurRad="38100" dist="38100" dir="2700000" algn="tl">
                    <a:srgbClr val="000000">
                      <a:alpha val="43137"/>
                    </a:srgbClr>
                  </a:outerShdw>
                </a:effectLst>
              </a:rPr>
              <a:t>3.Animal </a:t>
            </a:r>
            <a:r>
              <a:rPr lang="en-US" sz="4000" b="1" dirty="0" smtClean="0">
                <a:solidFill>
                  <a:srgbClr val="FFFF00"/>
                </a:solidFill>
                <a:effectLst>
                  <a:outerShdw blurRad="38100" dist="38100" dir="2700000" algn="tl">
                    <a:srgbClr val="000000">
                      <a:alpha val="43137"/>
                    </a:srgbClr>
                  </a:outerShdw>
                </a:effectLst>
              </a:rPr>
              <a:t>health;</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Lado direito com maiores perdas!</a:t>
            </a:r>
          </a:p>
        </p:txBody>
      </p:sp>
      <p:pic>
        <p:nvPicPr>
          <p:cNvPr id="13" name="Picture 2" descr="C:\Users\amarra\Documents\DeLaval\7_FOTOS\Agrindus\Silobarrier_101513\IMG-20131015-02823.jpg">
            <a:extLst>
              <a:ext uri="{FF2B5EF4-FFF2-40B4-BE49-F238E27FC236}">
                <a16:creationId xmlns="" xmlns:a16="http://schemas.microsoft.com/office/drawing/2014/main" id="{8D42FC63-91F9-4D39-8DE9-A5042CDC0F2C}"/>
              </a:ext>
            </a:extLst>
          </p:cNvPr>
          <p:cNvPicPr>
            <a:picLocks noChangeAspect="1" noChangeArrowheads="1"/>
          </p:cNvPicPr>
          <p:nvPr/>
        </p:nvPicPr>
        <p:blipFill>
          <a:blip r:embed="rId3" cstate="print"/>
          <a:srcRect/>
          <a:stretch>
            <a:fillRect/>
          </a:stretch>
        </p:blipFill>
        <p:spPr bwMode="auto">
          <a:xfrm>
            <a:off x="4680520" y="1543635"/>
            <a:ext cx="4272048" cy="3204036"/>
          </a:xfrm>
          <a:prstGeom prst="rect">
            <a:avLst/>
          </a:prstGeom>
          <a:noFill/>
        </p:spPr>
      </p:pic>
      <p:pic>
        <p:nvPicPr>
          <p:cNvPr id="14" name="Picture 3" descr="C:\Users\amarra\Documents\DeLaval\7_FOTOS\Agrindus\Silobarrier_101513\Descalvado-20131015-02825.jpg">
            <a:extLst>
              <a:ext uri="{FF2B5EF4-FFF2-40B4-BE49-F238E27FC236}">
                <a16:creationId xmlns="" xmlns:a16="http://schemas.microsoft.com/office/drawing/2014/main" id="{0A7BFA3C-E0F3-44C9-BF71-1274A582DCDA}"/>
              </a:ext>
            </a:extLst>
          </p:cNvPr>
          <p:cNvPicPr>
            <a:picLocks noChangeAspect="1" noChangeArrowheads="1"/>
          </p:cNvPicPr>
          <p:nvPr/>
        </p:nvPicPr>
        <p:blipFill>
          <a:blip r:embed="rId4" cstate="print"/>
          <a:srcRect/>
          <a:stretch>
            <a:fillRect/>
          </a:stretch>
        </p:blipFill>
        <p:spPr bwMode="auto">
          <a:xfrm>
            <a:off x="288032" y="1543635"/>
            <a:ext cx="4272048" cy="3204036"/>
          </a:xfrm>
          <a:prstGeom prst="rect">
            <a:avLst/>
          </a:prstGeom>
          <a:noFill/>
        </p:spPr>
      </p:pic>
      <p:pic>
        <p:nvPicPr>
          <p:cNvPr id="15" name="Imagem 14">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29" y="6021288"/>
            <a:ext cx="580197" cy="84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http://www.zootecnia.esalq.usp.br/sites/default/files/styles/noticia_largura_150/public/labnussiolog.jpg?itok=aF5hjhV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82626" y="5937066"/>
            <a:ext cx="707623" cy="660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77719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Sobreposição de lonas</a:t>
            </a:r>
          </a:p>
        </p:txBody>
      </p:sp>
      <p:grpSp>
        <p:nvGrpSpPr>
          <p:cNvPr id="16" name="Group 39">
            <a:extLst>
              <a:ext uri="{FF2B5EF4-FFF2-40B4-BE49-F238E27FC236}">
                <a16:creationId xmlns="" xmlns:a16="http://schemas.microsoft.com/office/drawing/2014/main" id="{1A35B3CB-4C82-45A0-BD6D-794ECD639825}"/>
              </a:ext>
            </a:extLst>
          </p:cNvPr>
          <p:cNvGrpSpPr>
            <a:grpSpLocks/>
          </p:cNvGrpSpPr>
          <p:nvPr/>
        </p:nvGrpSpPr>
        <p:grpSpPr bwMode="auto">
          <a:xfrm>
            <a:off x="1907704" y="2060848"/>
            <a:ext cx="5832475" cy="3384550"/>
            <a:chOff x="4087103" y="3471470"/>
            <a:chExt cx="4682836" cy="2501242"/>
          </a:xfrm>
        </p:grpSpPr>
        <p:sp>
          <p:nvSpPr>
            <p:cNvPr id="17" name="Oval 7">
              <a:extLst>
                <a:ext uri="{FF2B5EF4-FFF2-40B4-BE49-F238E27FC236}">
                  <a16:creationId xmlns="" xmlns:a16="http://schemas.microsoft.com/office/drawing/2014/main" id="{D2E677D0-6272-479E-9927-4BB8A956D362}"/>
                </a:ext>
              </a:extLst>
            </p:cNvPr>
            <p:cNvSpPr/>
            <p:nvPr/>
          </p:nvSpPr>
          <p:spPr>
            <a:xfrm>
              <a:off x="5680338" y="4556671"/>
              <a:ext cx="859072" cy="449332"/>
            </a:xfrm>
            <a:prstGeom prst="ellipse">
              <a:avLst/>
            </a:prstGeom>
            <a:gradFill>
              <a:gsLst>
                <a:gs pos="0">
                  <a:srgbClr val="DDEBCF"/>
                </a:gs>
                <a:gs pos="50000">
                  <a:srgbClr val="9CB86E"/>
                </a:gs>
                <a:gs pos="100000">
                  <a:srgbClr val="156B13"/>
                </a:gs>
              </a:gsLst>
              <a:lin ang="16200000" scaled="0"/>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solidFill>
                  <a:srgbClr val="FFFFFF"/>
                </a:solidFill>
              </a:endParaRPr>
            </a:p>
          </p:txBody>
        </p:sp>
        <p:grpSp>
          <p:nvGrpSpPr>
            <p:cNvPr id="18" name="Group 31">
              <a:extLst>
                <a:ext uri="{FF2B5EF4-FFF2-40B4-BE49-F238E27FC236}">
                  <a16:creationId xmlns="" xmlns:a16="http://schemas.microsoft.com/office/drawing/2014/main" id="{15DB6CEE-7D46-4F91-8CD2-7AC4B0E12038}"/>
                </a:ext>
              </a:extLst>
            </p:cNvPr>
            <p:cNvGrpSpPr>
              <a:grpSpLocks/>
            </p:cNvGrpSpPr>
            <p:nvPr/>
          </p:nvGrpSpPr>
          <p:grpSpPr bwMode="auto">
            <a:xfrm>
              <a:off x="4087103" y="3471470"/>
              <a:ext cx="4682836" cy="2501242"/>
              <a:chOff x="332509" y="3034939"/>
              <a:chExt cx="4682836" cy="2501242"/>
            </a:xfrm>
          </p:grpSpPr>
          <p:sp>
            <p:nvSpPr>
              <p:cNvPr id="20" name="TextBox 32">
                <a:extLst>
                  <a:ext uri="{FF2B5EF4-FFF2-40B4-BE49-F238E27FC236}">
                    <a16:creationId xmlns="" xmlns:a16="http://schemas.microsoft.com/office/drawing/2014/main" id="{786DAC20-9613-4DFE-A9D0-CD53ED769B3A}"/>
                  </a:ext>
                </a:extLst>
              </p:cNvPr>
              <p:cNvSpPr txBox="1">
                <a:spLocks noChangeArrowheads="1"/>
              </p:cNvSpPr>
              <p:nvPr/>
            </p:nvSpPr>
            <p:spPr bwMode="auto">
              <a:xfrm>
                <a:off x="1546235" y="3640373"/>
                <a:ext cx="1512588" cy="272943"/>
              </a:xfrm>
              <a:prstGeom prst="rect">
                <a:avLst/>
              </a:prstGeom>
              <a:noFill/>
              <a:ln w="9525">
                <a:noFill/>
                <a:miter lim="800000"/>
                <a:headEnd/>
                <a:tailEnd/>
              </a:ln>
            </p:spPr>
            <p:txBody>
              <a:bodyPr>
                <a:spAutoFit/>
              </a:bodyPr>
              <a:lstStyle/>
              <a:p>
                <a:pPr algn="ctr"/>
                <a:r>
                  <a:rPr lang="en-GB" dirty="0">
                    <a:latin typeface="Calibri" pitchFamily="34" charset="0"/>
                  </a:rPr>
                  <a:t>1,0 m</a:t>
                </a:r>
              </a:p>
            </p:txBody>
          </p:sp>
          <p:grpSp>
            <p:nvGrpSpPr>
              <p:cNvPr id="21" name="Group 29">
                <a:extLst>
                  <a:ext uri="{FF2B5EF4-FFF2-40B4-BE49-F238E27FC236}">
                    <a16:creationId xmlns="" xmlns:a16="http://schemas.microsoft.com/office/drawing/2014/main" id="{7AFB798A-412C-4358-BF85-6E1EBF65F542}"/>
                  </a:ext>
                </a:extLst>
              </p:cNvPr>
              <p:cNvGrpSpPr>
                <a:grpSpLocks/>
              </p:cNvGrpSpPr>
              <p:nvPr/>
            </p:nvGrpSpPr>
            <p:grpSpPr bwMode="auto">
              <a:xfrm>
                <a:off x="332509" y="3034939"/>
                <a:ext cx="4682836" cy="2501242"/>
                <a:chOff x="332509" y="3034939"/>
                <a:chExt cx="4682836" cy="2501242"/>
              </a:xfrm>
            </p:grpSpPr>
            <p:sp>
              <p:nvSpPr>
                <p:cNvPr id="26" name="Freeform 11">
                  <a:extLst>
                    <a:ext uri="{FF2B5EF4-FFF2-40B4-BE49-F238E27FC236}">
                      <a16:creationId xmlns="" xmlns:a16="http://schemas.microsoft.com/office/drawing/2014/main" id="{5987DA6F-BCE9-48C3-A0D0-59A00C3EAA5D}"/>
                    </a:ext>
                  </a:extLst>
                </p:cNvPr>
                <p:cNvSpPr/>
                <p:nvPr/>
              </p:nvSpPr>
              <p:spPr>
                <a:xfrm>
                  <a:off x="485460" y="4890926"/>
                  <a:ext cx="4169177" cy="276873"/>
                </a:xfrm>
                <a:custGeom>
                  <a:avLst/>
                  <a:gdLst>
                    <a:gd name="connsiteX0" fmla="*/ 0 w 4170218"/>
                    <a:gd name="connsiteY0" fmla="*/ 277091 h 277091"/>
                    <a:gd name="connsiteX1" fmla="*/ 2175164 w 4170218"/>
                    <a:gd name="connsiteY1" fmla="*/ 0 h 277091"/>
                    <a:gd name="connsiteX2" fmla="*/ 4170218 w 4170218"/>
                    <a:gd name="connsiteY2" fmla="*/ 277091 h 277091"/>
                  </a:gdLst>
                  <a:ahLst/>
                  <a:cxnLst>
                    <a:cxn ang="0">
                      <a:pos x="connsiteX0" y="connsiteY0"/>
                    </a:cxn>
                    <a:cxn ang="0">
                      <a:pos x="connsiteX1" y="connsiteY1"/>
                    </a:cxn>
                    <a:cxn ang="0">
                      <a:pos x="connsiteX2" y="connsiteY2"/>
                    </a:cxn>
                  </a:cxnLst>
                  <a:rect l="l" t="t" r="r" b="b"/>
                  <a:pathLst>
                    <a:path w="4170218" h="277091">
                      <a:moveTo>
                        <a:pt x="0" y="277091"/>
                      </a:moveTo>
                      <a:cubicBezTo>
                        <a:pt x="740064" y="138545"/>
                        <a:pt x="1480128" y="0"/>
                        <a:pt x="2175164" y="0"/>
                      </a:cubicBezTo>
                      <a:cubicBezTo>
                        <a:pt x="2870200" y="0"/>
                        <a:pt x="3520209" y="138545"/>
                        <a:pt x="4170218" y="277091"/>
                      </a:cubicBezTo>
                    </a:path>
                  </a:pathLst>
                </a:custGeom>
                <a:noFill/>
                <a:ln w="50800"/>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p>
              </p:txBody>
            </p:sp>
            <p:sp>
              <p:nvSpPr>
                <p:cNvPr id="28" name="Freeform 12">
                  <a:extLst>
                    <a:ext uri="{FF2B5EF4-FFF2-40B4-BE49-F238E27FC236}">
                      <a16:creationId xmlns="" xmlns:a16="http://schemas.microsoft.com/office/drawing/2014/main" id="{BC464922-D4DA-4991-8FB6-82B12947B695}"/>
                    </a:ext>
                  </a:extLst>
                </p:cNvPr>
                <p:cNvSpPr/>
                <p:nvPr/>
              </p:nvSpPr>
              <p:spPr>
                <a:xfrm>
                  <a:off x="332509" y="4724333"/>
                  <a:ext cx="3075581" cy="346091"/>
                </a:xfrm>
                <a:custGeom>
                  <a:avLst/>
                  <a:gdLst>
                    <a:gd name="connsiteX0" fmla="*/ 0 w 3075709"/>
                    <a:gd name="connsiteY0" fmla="*/ 346364 h 346364"/>
                    <a:gd name="connsiteX1" fmla="*/ 1773382 w 3075709"/>
                    <a:gd name="connsiteY1" fmla="*/ 41564 h 346364"/>
                    <a:gd name="connsiteX2" fmla="*/ 3075709 w 3075709"/>
                    <a:gd name="connsiteY2" fmla="*/ 96982 h 346364"/>
                  </a:gdLst>
                  <a:ahLst/>
                  <a:cxnLst>
                    <a:cxn ang="0">
                      <a:pos x="connsiteX0" y="connsiteY0"/>
                    </a:cxn>
                    <a:cxn ang="0">
                      <a:pos x="connsiteX1" y="connsiteY1"/>
                    </a:cxn>
                    <a:cxn ang="0">
                      <a:pos x="connsiteX2" y="connsiteY2"/>
                    </a:cxn>
                  </a:cxnLst>
                  <a:rect l="l" t="t" r="r" b="b"/>
                  <a:pathLst>
                    <a:path w="3075709" h="346364">
                      <a:moveTo>
                        <a:pt x="0" y="346364"/>
                      </a:moveTo>
                      <a:cubicBezTo>
                        <a:pt x="630382" y="214746"/>
                        <a:pt x="1260764" y="83128"/>
                        <a:pt x="1773382" y="41564"/>
                      </a:cubicBezTo>
                      <a:cubicBezTo>
                        <a:pt x="2286000" y="0"/>
                        <a:pt x="2858655" y="80819"/>
                        <a:pt x="3075709" y="96982"/>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p>
              </p:txBody>
            </p:sp>
            <p:sp>
              <p:nvSpPr>
                <p:cNvPr id="31" name="Freeform 13">
                  <a:extLst>
                    <a:ext uri="{FF2B5EF4-FFF2-40B4-BE49-F238E27FC236}">
                      <a16:creationId xmlns="" xmlns:a16="http://schemas.microsoft.com/office/drawing/2014/main" id="{69AE3AE8-E7F0-48C6-8507-06F711F9D98E}"/>
                    </a:ext>
                  </a:extLst>
                </p:cNvPr>
                <p:cNvSpPr/>
                <p:nvPr/>
              </p:nvSpPr>
              <p:spPr>
                <a:xfrm>
                  <a:off x="1205602" y="4569472"/>
                  <a:ext cx="3809743" cy="418829"/>
                </a:xfrm>
                <a:custGeom>
                  <a:avLst/>
                  <a:gdLst>
                    <a:gd name="connsiteX0" fmla="*/ 0 w 3810000"/>
                    <a:gd name="connsiteY0" fmla="*/ 154709 h 417945"/>
                    <a:gd name="connsiteX1" fmla="*/ 1593273 w 3810000"/>
                    <a:gd name="connsiteY1" fmla="*/ 43873 h 417945"/>
                    <a:gd name="connsiteX2" fmla="*/ 3810000 w 3810000"/>
                    <a:gd name="connsiteY2" fmla="*/ 417945 h 417945"/>
                  </a:gdLst>
                  <a:ahLst/>
                  <a:cxnLst>
                    <a:cxn ang="0">
                      <a:pos x="connsiteX0" y="connsiteY0"/>
                    </a:cxn>
                    <a:cxn ang="0">
                      <a:pos x="connsiteX1" y="connsiteY1"/>
                    </a:cxn>
                    <a:cxn ang="0">
                      <a:pos x="connsiteX2" y="connsiteY2"/>
                    </a:cxn>
                  </a:cxnLst>
                  <a:rect l="l" t="t" r="r" b="b"/>
                  <a:pathLst>
                    <a:path w="3810000" h="417945">
                      <a:moveTo>
                        <a:pt x="0" y="154709"/>
                      </a:moveTo>
                      <a:cubicBezTo>
                        <a:pt x="479136" y="77354"/>
                        <a:pt x="958273" y="0"/>
                        <a:pt x="1593273" y="43873"/>
                      </a:cubicBezTo>
                      <a:cubicBezTo>
                        <a:pt x="2228273" y="87746"/>
                        <a:pt x="3019136" y="252845"/>
                        <a:pt x="3810000" y="41794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p>
              </p:txBody>
            </p:sp>
            <p:cxnSp>
              <p:nvCxnSpPr>
                <p:cNvPr id="32" name="Straight Connector 14">
                  <a:extLst>
                    <a:ext uri="{FF2B5EF4-FFF2-40B4-BE49-F238E27FC236}">
                      <a16:creationId xmlns="" xmlns:a16="http://schemas.microsoft.com/office/drawing/2014/main" id="{DA4B8EE9-4B73-4824-8484-36746D91F846}"/>
                    </a:ext>
                  </a:extLst>
                </p:cNvPr>
                <p:cNvCxnSpPr/>
                <p:nvPr/>
              </p:nvCxnSpPr>
              <p:spPr>
                <a:xfrm rot="5400000">
                  <a:off x="2233973" y="4277883"/>
                  <a:ext cx="2487164" cy="1274"/>
                </a:xfrm>
                <a:prstGeom prst="line">
                  <a:avLst/>
                </a:prstGeom>
                <a:ln>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33" name="Straight Connector 15">
                  <a:extLst>
                    <a:ext uri="{FF2B5EF4-FFF2-40B4-BE49-F238E27FC236}">
                      <a16:creationId xmlns="" xmlns:a16="http://schemas.microsoft.com/office/drawing/2014/main" id="{EFFFD473-E39E-4621-8F04-639F17E8096E}"/>
                    </a:ext>
                  </a:extLst>
                </p:cNvPr>
                <p:cNvCxnSpPr/>
                <p:nvPr/>
              </p:nvCxnSpPr>
              <p:spPr>
                <a:xfrm rot="5400000">
                  <a:off x="-37342" y="4291962"/>
                  <a:ext cx="2487164" cy="1274"/>
                </a:xfrm>
                <a:prstGeom prst="line">
                  <a:avLst/>
                </a:prstGeom>
                <a:ln>
                  <a:solidFill>
                    <a:srgbClr val="000000"/>
                  </a:solidFill>
                  <a:prstDash val="dash"/>
                </a:ln>
              </p:spPr>
              <p:style>
                <a:lnRef idx="2">
                  <a:schemeClr val="accent1"/>
                </a:lnRef>
                <a:fillRef idx="0">
                  <a:schemeClr val="accent1"/>
                </a:fillRef>
                <a:effectRef idx="1">
                  <a:schemeClr val="accent1"/>
                </a:effectRef>
                <a:fontRef idx="minor">
                  <a:schemeClr val="tx1"/>
                </a:fontRef>
              </p:style>
            </p:cxnSp>
          </p:grpSp>
        </p:grpSp>
      </p:grpSp>
      <p:pic>
        <p:nvPicPr>
          <p:cNvPr id="34" name="Imagem 33">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1" y="6165304"/>
            <a:ext cx="511966" cy="741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1927" y="6059891"/>
            <a:ext cx="624407" cy="582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31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4" name="Picture 2" descr="C:\Users\amarra\Documents\DeLaval\2_GERENCIAMENTO\3_PROJETOS &amp; ORÇAMENTOS\MAURICIO COELHO\20150204_135414.jpg">
            <a:extLst>
              <a:ext uri="{FF2B5EF4-FFF2-40B4-BE49-F238E27FC236}">
                <a16:creationId xmlns="" xmlns:a16="http://schemas.microsoft.com/office/drawing/2014/main" id="{A8648C03-AF86-43D0-9950-AF675BA367EB}"/>
              </a:ext>
            </a:extLst>
          </p:cNvPr>
          <p:cNvPicPr>
            <a:picLocks noChangeAspect="1" noChangeArrowheads="1"/>
          </p:cNvPicPr>
          <p:nvPr/>
        </p:nvPicPr>
        <p:blipFill>
          <a:blip r:embed="rId3" cstate="print"/>
          <a:srcRect/>
          <a:stretch>
            <a:fillRect/>
          </a:stretch>
        </p:blipFill>
        <p:spPr bwMode="auto">
          <a:xfrm>
            <a:off x="251520" y="1134174"/>
            <a:ext cx="8640960" cy="4860540"/>
          </a:xfrm>
          <a:prstGeom prst="rect">
            <a:avLst/>
          </a:prstGeom>
          <a:noFill/>
        </p:spPr>
      </p:pic>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Sobreposição de lonas deve ser continua</a:t>
            </a:r>
          </a:p>
        </p:txBody>
      </p:sp>
      <p:pic>
        <p:nvPicPr>
          <p:cNvPr id="13" name="Imagem 12">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21" y="6112084"/>
            <a:ext cx="517531" cy="749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2718" y="6008400"/>
            <a:ext cx="631194" cy="589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96688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Proteção para entrada de ar na face</a:t>
            </a:r>
          </a:p>
        </p:txBody>
      </p:sp>
      <p:pic>
        <p:nvPicPr>
          <p:cNvPr id="14" name="Picture 4" descr="E:\2007\071211 Limin Kung\signature 019.jpg">
            <a:extLst>
              <a:ext uri="{FF2B5EF4-FFF2-40B4-BE49-F238E27FC236}">
                <a16:creationId xmlns="" xmlns:a16="http://schemas.microsoft.com/office/drawing/2014/main" id="{5738CD95-C51A-4355-817A-3D5E61360967}"/>
              </a:ext>
            </a:extLst>
          </p:cNvPr>
          <p:cNvPicPr>
            <a:picLocks noChangeAspect="1" noChangeArrowheads="1"/>
          </p:cNvPicPr>
          <p:nvPr/>
        </p:nvPicPr>
        <p:blipFill>
          <a:blip r:embed="rId3" cstate="email"/>
          <a:srcRect/>
          <a:stretch>
            <a:fillRect/>
          </a:stretch>
        </p:blipFill>
        <p:spPr bwMode="auto">
          <a:xfrm>
            <a:off x="4773287" y="1671234"/>
            <a:ext cx="3657600" cy="2743200"/>
          </a:xfrm>
          <a:prstGeom prst="rect">
            <a:avLst/>
          </a:prstGeom>
        </p:spPr>
      </p:pic>
      <p:pic>
        <p:nvPicPr>
          <p:cNvPr id="15" name="Picture 3" descr="C:\Users\Public\Bruno Rimini\Photos to file\071101 Ohio\03112007592.jpg">
            <a:extLst>
              <a:ext uri="{FF2B5EF4-FFF2-40B4-BE49-F238E27FC236}">
                <a16:creationId xmlns="" xmlns:a16="http://schemas.microsoft.com/office/drawing/2014/main" id="{3B626EAE-C0B8-4B1B-B4BB-4A9E2A0BD6A2}"/>
              </a:ext>
            </a:extLst>
          </p:cNvPr>
          <p:cNvPicPr>
            <a:picLocks noChangeAspect="1" noChangeArrowheads="1"/>
          </p:cNvPicPr>
          <p:nvPr/>
        </p:nvPicPr>
        <p:blipFill>
          <a:blip r:embed="rId4" cstate="email"/>
          <a:srcRect/>
          <a:stretch>
            <a:fillRect/>
          </a:stretch>
        </p:blipFill>
        <p:spPr bwMode="auto">
          <a:xfrm>
            <a:off x="674362" y="1671234"/>
            <a:ext cx="3654425" cy="2743200"/>
          </a:xfrm>
          <a:prstGeom prst="rect">
            <a:avLst/>
          </a:prstGeom>
        </p:spPr>
      </p:pic>
      <p:pic>
        <p:nvPicPr>
          <p:cNvPr id="16" name="Picture 7" descr="Cross.wmf">
            <a:extLst>
              <a:ext uri="{FF2B5EF4-FFF2-40B4-BE49-F238E27FC236}">
                <a16:creationId xmlns="" xmlns:a16="http://schemas.microsoft.com/office/drawing/2014/main" id="{53DB8C0B-2550-4A50-A67B-379F6A648D4B}"/>
              </a:ext>
            </a:extLst>
          </p:cNvPr>
          <p:cNvPicPr>
            <a:picLocks noChangeAspect="1"/>
          </p:cNvPicPr>
          <p:nvPr/>
        </p:nvPicPr>
        <p:blipFill>
          <a:blip r:embed="rId5" cstate="email"/>
          <a:srcRect/>
          <a:stretch>
            <a:fillRect/>
          </a:stretch>
        </p:blipFill>
        <p:spPr bwMode="auto">
          <a:xfrm>
            <a:off x="223512" y="3509559"/>
            <a:ext cx="2057400" cy="1920875"/>
          </a:xfrm>
          <a:prstGeom prst="rect">
            <a:avLst/>
          </a:prstGeom>
          <a:noFill/>
          <a:ln w="9525">
            <a:noFill/>
            <a:miter lim="800000"/>
            <a:headEnd/>
            <a:tailEnd/>
          </a:ln>
        </p:spPr>
      </p:pic>
      <p:pic>
        <p:nvPicPr>
          <p:cNvPr id="17" name="Picture 9" descr="Tick.wmf">
            <a:extLst>
              <a:ext uri="{FF2B5EF4-FFF2-40B4-BE49-F238E27FC236}">
                <a16:creationId xmlns="" xmlns:a16="http://schemas.microsoft.com/office/drawing/2014/main" id="{C4D52C8A-61FF-4F51-B164-A0C9B1460252}"/>
              </a:ext>
            </a:extLst>
          </p:cNvPr>
          <p:cNvPicPr>
            <a:picLocks noChangeAspect="1"/>
          </p:cNvPicPr>
          <p:nvPr/>
        </p:nvPicPr>
        <p:blipFill>
          <a:blip r:embed="rId6" cstate="email"/>
          <a:srcRect/>
          <a:stretch>
            <a:fillRect/>
          </a:stretch>
        </p:blipFill>
        <p:spPr bwMode="auto">
          <a:xfrm>
            <a:off x="4776462" y="3252384"/>
            <a:ext cx="2344738" cy="1949450"/>
          </a:xfrm>
          <a:prstGeom prst="rect">
            <a:avLst/>
          </a:prstGeom>
          <a:noFill/>
          <a:ln w="9525">
            <a:noFill/>
            <a:miter lim="800000"/>
            <a:headEnd/>
            <a:tailEnd/>
          </a:ln>
        </p:spPr>
      </p:pic>
      <p:sp>
        <p:nvSpPr>
          <p:cNvPr id="3" name="Retângulo 2"/>
          <p:cNvSpPr/>
          <p:nvPr/>
        </p:nvSpPr>
        <p:spPr>
          <a:xfrm>
            <a:off x="6876256" y="6021288"/>
            <a:ext cx="2232248" cy="836712"/>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8" name="Imagem 17">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000" y="6237312"/>
            <a:ext cx="415340" cy="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http://www.zootecnia.esalq.usp.br/sites/default/files/styles/noticia_largura_150/public/labnussiolog.jpg?itok=aF5hjhV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11696" y="6101888"/>
            <a:ext cx="506559" cy="472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84973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Facilidade de operação e armazenamento</a:t>
            </a:r>
          </a:p>
        </p:txBody>
      </p:sp>
      <p:pic>
        <p:nvPicPr>
          <p:cNvPr id="12" name="Imagem 11">
            <a:extLst>
              <a:ext uri="{FF2B5EF4-FFF2-40B4-BE49-F238E27FC236}">
                <a16:creationId xmlns="" xmlns:a16="http://schemas.microsoft.com/office/drawing/2014/main" id="{DC72F199-ADC5-4690-9FD2-36A6A18502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256" b="29875"/>
          <a:stretch/>
        </p:blipFill>
        <p:spPr>
          <a:xfrm>
            <a:off x="4795874" y="2311747"/>
            <a:ext cx="4096606" cy="2845445"/>
          </a:xfrm>
          <a:prstGeom prst="rect">
            <a:avLst/>
          </a:prstGeom>
        </p:spPr>
      </p:pic>
      <p:pic>
        <p:nvPicPr>
          <p:cNvPr id="13" name="Picture 9" descr="Tick.wmf">
            <a:extLst>
              <a:ext uri="{FF2B5EF4-FFF2-40B4-BE49-F238E27FC236}">
                <a16:creationId xmlns="" xmlns:a16="http://schemas.microsoft.com/office/drawing/2014/main" id="{D0A876AB-F614-4E54-87BB-1BE31FC171F3}"/>
              </a:ext>
            </a:extLst>
          </p:cNvPr>
          <p:cNvPicPr>
            <a:picLocks noChangeAspect="1"/>
          </p:cNvPicPr>
          <p:nvPr/>
        </p:nvPicPr>
        <p:blipFill>
          <a:blip r:embed="rId4" cstate="email">
            <a:duotone>
              <a:prstClr val="black"/>
              <a:srgbClr val="00B0F0">
                <a:tint val="45000"/>
                <a:satMod val="400000"/>
              </a:srgbClr>
            </a:duotone>
          </a:blip>
          <a:srcRect/>
          <a:stretch>
            <a:fillRect/>
          </a:stretch>
        </p:blipFill>
        <p:spPr bwMode="auto">
          <a:xfrm>
            <a:off x="4572000" y="1542911"/>
            <a:ext cx="2344738" cy="1949450"/>
          </a:xfrm>
          <a:prstGeom prst="rect">
            <a:avLst/>
          </a:prstGeom>
          <a:noFill/>
          <a:ln w="9525">
            <a:noFill/>
            <a:miter lim="800000"/>
            <a:headEnd/>
            <a:tailEnd/>
          </a:ln>
        </p:spPr>
      </p:pic>
      <p:pic>
        <p:nvPicPr>
          <p:cNvPr id="14" name="Imagem 13">
            <a:extLst>
              <a:ext uri="{FF2B5EF4-FFF2-40B4-BE49-F238E27FC236}">
                <a16:creationId xmlns="" xmlns:a16="http://schemas.microsoft.com/office/drawing/2014/main" id="{13EBAD93-5AEC-4806-A640-7FA23460F69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714" t="38450" r="16137" b="10953"/>
          <a:stretch/>
        </p:blipFill>
        <p:spPr>
          <a:xfrm>
            <a:off x="347557" y="2311747"/>
            <a:ext cx="4081402" cy="2845445"/>
          </a:xfrm>
          <a:prstGeom prst="rect">
            <a:avLst/>
          </a:prstGeom>
        </p:spPr>
      </p:pic>
      <p:pic>
        <p:nvPicPr>
          <p:cNvPr id="15" name="Picture 7" descr="Cross.wmf">
            <a:extLst>
              <a:ext uri="{FF2B5EF4-FFF2-40B4-BE49-F238E27FC236}">
                <a16:creationId xmlns="" xmlns:a16="http://schemas.microsoft.com/office/drawing/2014/main" id="{6631906F-CF8F-462F-A91A-65148055711C}"/>
              </a:ext>
            </a:extLst>
          </p:cNvPr>
          <p:cNvPicPr>
            <a:picLocks noChangeAspect="1"/>
          </p:cNvPicPr>
          <p:nvPr/>
        </p:nvPicPr>
        <p:blipFill>
          <a:blip r:embed="rId6" cstate="email">
            <a:duotone>
              <a:schemeClr val="accent2">
                <a:shade val="45000"/>
                <a:satMod val="135000"/>
              </a:schemeClr>
              <a:prstClr val="white"/>
            </a:duotone>
          </a:blip>
          <a:srcRect/>
          <a:stretch>
            <a:fillRect/>
          </a:stretch>
        </p:blipFill>
        <p:spPr bwMode="auto">
          <a:xfrm>
            <a:off x="155380" y="1772816"/>
            <a:ext cx="1696770" cy="1584176"/>
          </a:xfrm>
          <a:prstGeom prst="rect">
            <a:avLst/>
          </a:prstGeom>
          <a:noFill/>
          <a:ln w="9525">
            <a:noFill/>
            <a:miter lim="800000"/>
            <a:headEnd/>
            <a:tailEnd/>
          </a:ln>
        </p:spPr>
      </p:pic>
      <p:pic>
        <p:nvPicPr>
          <p:cNvPr id="16" name="Imagem 15">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 y="6206484"/>
            <a:ext cx="467544" cy="677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http://www.zootecnia.esalq.usp.br/sites/default/files/styles/noticia_largura_150/public/labnussiolog.jpg?itok=aF5hjhV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30697" y="6087275"/>
            <a:ext cx="570229" cy="532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14218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319957" y="2204864"/>
            <a:ext cx="8504086" cy="1323439"/>
          </a:xfrm>
          <a:prstGeom prst="rect">
            <a:avLst/>
          </a:prstGeom>
          <a:noFill/>
        </p:spPr>
        <p:txBody>
          <a:bodyPr wrap="square" rtlCol="0">
            <a:spAutoFit/>
          </a:bodyPr>
          <a:lstStyle/>
          <a:p>
            <a:pPr algn="ctr"/>
            <a:r>
              <a:rPr lang="pt-BR" sz="4000" b="1" dirty="0">
                <a:solidFill>
                  <a:srgbClr val="004C6D"/>
                </a:solidFill>
                <a:latin typeface="Verdana" panose="020B0604030504040204" pitchFamily="34" charset="0"/>
                <a:ea typeface="Verdana" panose="020B0604030504040204" pitchFamily="34" charset="0"/>
                <a:cs typeface="Verdana" panose="020B0604030504040204" pitchFamily="34" charset="0"/>
              </a:rPr>
              <a:t>Como avaliar as perdas no topo do silo?</a:t>
            </a:r>
          </a:p>
        </p:txBody>
      </p:sp>
      <p:pic>
        <p:nvPicPr>
          <p:cNvPr id="10" name="Imagem 9">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02420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9" y="116632"/>
            <a:ext cx="5811899" cy="6585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ângulo 3"/>
          <p:cNvSpPr/>
          <p:nvPr/>
        </p:nvSpPr>
        <p:spPr>
          <a:xfrm>
            <a:off x="3059832" y="1628800"/>
            <a:ext cx="79208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7" name="Retângulo 6"/>
          <p:cNvSpPr/>
          <p:nvPr/>
        </p:nvSpPr>
        <p:spPr>
          <a:xfrm>
            <a:off x="3103324" y="3601297"/>
            <a:ext cx="79208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8" name="Retângulo 7"/>
          <p:cNvSpPr/>
          <p:nvPr/>
        </p:nvSpPr>
        <p:spPr>
          <a:xfrm>
            <a:off x="2104874" y="5814691"/>
            <a:ext cx="79208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pic>
        <p:nvPicPr>
          <p:cNvPr id="6" name="Imagem 5">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22233" y="40461"/>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3714" y="5936785"/>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80536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Quanto custa 10 cm de camada preta?</a:t>
            </a:r>
          </a:p>
        </p:txBody>
      </p:sp>
      <p:pic>
        <p:nvPicPr>
          <p:cNvPr id="13" name="Picture 2" descr="C:\Documents and Settings\amarra\Desktop\DeLaval\7_FOTOS\Fotos Marfrig\MARFRIG_OUT_2012\CIMG0728.JPG"/>
          <p:cNvPicPr>
            <a:picLocks noChangeAspect="1" noChangeArrowheads="1"/>
          </p:cNvPicPr>
          <p:nvPr/>
        </p:nvPicPr>
        <p:blipFill rotWithShape="1">
          <a:blip r:embed="rId3" cstate="email"/>
          <a:srcRect t="-1162" b="30220"/>
          <a:stretch/>
        </p:blipFill>
        <p:spPr bwMode="auto">
          <a:xfrm>
            <a:off x="0" y="1225563"/>
            <a:ext cx="9144000" cy="4392488"/>
          </a:xfrm>
          <a:prstGeom prst="rect">
            <a:avLst/>
          </a:prstGeom>
          <a:noFill/>
          <a:ln>
            <a:noFill/>
          </a:ln>
        </p:spPr>
      </p:pic>
      <p:pic>
        <p:nvPicPr>
          <p:cNvPr id="14" name="Imagem 13">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6080178"/>
            <a:ext cx="539552" cy="78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0697" y="5983333"/>
            <a:ext cx="658052" cy="614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73928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Quanto custa </a:t>
            </a:r>
            <a:r>
              <a:rPr lang="pt-BR" sz="3200" dirty="0" smtClean="0">
                <a:solidFill>
                  <a:srgbClr val="004C6D"/>
                </a:solidFill>
                <a:latin typeface="Verdana" panose="020B0604030504040204" pitchFamily="34" charset="0"/>
                <a:ea typeface="Verdana" panose="020B0604030504040204" pitchFamily="34" charset="0"/>
                <a:cs typeface="Verdana" panose="020B0604030504040204" pitchFamily="34" charset="0"/>
              </a:rPr>
              <a:t>30 </a:t>
            </a:r>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cm de camada preta?</a:t>
            </a:r>
          </a:p>
        </p:txBody>
      </p:sp>
      <p:sp>
        <p:nvSpPr>
          <p:cNvPr id="14" name="Espaço Reservado para Conteúdo 3"/>
          <p:cNvSpPr txBox="1">
            <a:spLocks/>
          </p:cNvSpPr>
          <p:nvPr/>
        </p:nvSpPr>
        <p:spPr>
          <a:xfrm>
            <a:off x="274271" y="1090204"/>
            <a:ext cx="8496944" cy="5566139"/>
          </a:xfrm>
          <a:prstGeom prst="rect">
            <a:avLst/>
          </a:prstGeom>
        </p:spPr>
        <p:txBody>
          <a:bodyPr>
            <a:normAutofit/>
          </a:bodyPr>
          <a:lstStyle>
            <a:lvl1pPr marL="180000" indent="-180000" algn="l" defTabSz="914400" rtl="0" eaLnBrk="1" latinLnBrk="0" hangingPunct="1">
              <a:spcBef>
                <a:spcPct val="20000"/>
              </a:spcBef>
              <a:buClr>
                <a:schemeClr val="accent3"/>
              </a:buClr>
              <a:buFont typeface="Arial" pitchFamily="34" charset="0"/>
              <a:buChar char="•"/>
              <a:defRPr sz="2000" kern="1200">
                <a:solidFill>
                  <a:schemeClr val="accent1"/>
                </a:solidFill>
                <a:latin typeface="+mn-lt"/>
                <a:ea typeface="+mn-ea"/>
                <a:cs typeface="+mn-cs"/>
              </a:defRPr>
            </a:lvl1pPr>
            <a:lvl2pPr marL="628650" indent="-180000" algn="l" defTabSz="914400" rtl="0" eaLnBrk="1" latinLnBrk="0" hangingPunct="1">
              <a:spcBef>
                <a:spcPct val="20000"/>
              </a:spcBef>
              <a:buClr>
                <a:schemeClr val="accent3"/>
              </a:buClr>
              <a:buFont typeface="Arial" pitchFamily="34" charset="0"/>
              <a:buChar char="•"/>
              <a:defRPr sz="1800" kern="1200">
                <a:solidFill>
                  <a:schemeClr val="accent1"/>
                </a:solidFill>
                <a:latin typeface="+mn-lt"/>
                <a:ea typeface="+mn-ea"/>
                <a:cs typeface="+mn-cs"/>
              </a:defRPr>
            </a:lvl2pPr>
            <a:lvl3pPr marL="1143000" indent="-180000" algn="l" defTabSz="914400" rtl="0" eaLnBrk="1" latinLnBrk="0" hangingPunct="1">
              <a:spcBef>
                <a:spcPct val="20000"/>
              </a:spcBef>
              <a:buClr>
                <a:schemeClr val="accent3"/>
              </a:buClr>
              <a:buFont typeface="Arial" pitchFamily="34" charset="0"/>
              <a:buChar char="•"/>
              <a:defRPr sz="1600" kern="1200">
                <a:solidFill>
                  <a:schemeClr val="accent1"/>
                </a:solidFill>
                <a:latin typeface="+mn-lt"/>
                <a:ea typeface="+mn-ea"/>
                <a:cs typeface="+mn-cs"/>
              </a:defRPr>
            </a:lvl3pPr>
            <a:lvl4pPr marL="1600200" indent="-180000" algn="l" defTabSz="914400" rtl="0" eaLnBrk="1" latinLnBrk="0" hangingPunct="1">
              <a:spcBef>
                <a:spcPct val="20000"/>
              </a:spcBef>
              <a:buClr>
                <a:schemeClr val="accent3"/>
              </a:buClr>
              <a:buFont typeface="Arial" pitchFamily="34" charset="0"/>
              <a:buChar char="•"/>
              <a:defRPr sz="1400" kern="1200">
                <a:solidFill>
                  <a:schemeClr val="accent1"/>
                </a:solidFill>
                <a:latin typeface="+mn-lt"/>
                <a:ea typeface="+mn-ea"/>
                <a:cs typeface="+mn-cs"/>
              </a:defRPr>
            </a:lvl4pPr>
            <a:lvl5pPr marL="2057400" indent="-180000" algn="l" defTabSz="914400" rtl="0" eaLnBrk="1" latinLnBrk="0" hangingPunct="1">
              <a:spcBef>
                <a:spcPct val="20000"/>
              </a:spcBef>
              <a:buClr>
                <a:schemeClr val="accent3"/>
              </a:buClr>
              <a:buFont typeface="Arial" pitchFamily="34" charset="0"/>
              <a:buChar char="•"/>
              <a:defRPr sz="1200" kern="1200">
                <a:solidFill>
                  <a:schemeClr val="accent1"/>
                </a:solidFill>
                <a:latin typeface="+mn-lt"/>
                <a:ea typeface="+mn-ea"/>
                <a:cs typeface="+mn-cs"/>
              </a:defRPr>
            </a:lvl5pPr>
            <a:lvl6pPr marL="2514600" indent="-228600" algn="l" defTabSz="914400" rtl="0" eaLnBrk="1" latinLnBrk="0" hangingPunct="1">
              <a:spcBef>
                <a:spcPct val="20000"/>
              </a:spcBef>
              <a:buClr>
                <a:schemeClr val="accent3"/>
              </a:buClr>
              <a:buFont typeface="Arial" pitchFamily="34" charset="0"/>
              <a:buChar char="•"/>
              <a:defRPr sz="1100" kern="1200">
                <a:solidFill>
                  <a:schemeClr val="accent1"/>
                </a:solidFill>
                <a:latin typeface="+mn-lt"/>
                <a:ea typeface="+mn-ea"/>
                <a:cs typeface="+mn-cs"/>
              </a:defRPr>
            </a:lvl6pPr>
            <a:lvl7pPr marL="2971800" indent="-228600" algn="l" defTabSz="914400" rtl="0" eaLnBrk="1" latinLnBrk="0" hangingPunct="1">
              <a:spcBef>
                <a:spcPct val="20000"/>
              </a:spcBef>
              <a:buClr>
                <a:schemeClr val="accent3"/>
              </a:buClr>
              <a:buFont typeface="Arial" pitchFamily="34" charset="0"/>
              <a:buChar char="•"/>
              <a:defRPr sz="1100" kern="1200">
                <a:solidFill>
                  <a:schemeClr val="accent1"/>
                </a:solidFill>
                <a:latin typeface="+mn-lt"/>
                <a:ea typeface="+mn-ea"/>
                <a:cs typeface="+mn-cs"/>
              </a:defRPr>
            </a:lvl7pPr>
            <a:lvl8pPr marL="3429000" indent="-228600" algn="l" defTabSz="914400" rtl="0" eaLnBrk="1" latinLnBrk="0" hangingPunct="1">
              <a:spcBef>
                <a:spcPct val="20000"/>
              </a:spcBef>
              <a:buClr>
                <a:schemeClr val="accent3"/>
              </a:buClr>
              <a:buFont typeface="Arial" pitchFamily="34" charset="0"/>
              <a:buChar char="•"/>
              <a:defRPr sz="1100" kern="1200">
                <a:solidFill>
                  <a:schemeClr val="accen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pt-BR" sz="1800" dirty="0" smtClean="0">
              <a:solidFill>
                <a:srgbClr val="004C6D"/>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pt-BR" sz="1800" dirty="0">
              <a:solidFill>
                <a:srgbClr val="004C6D"/>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pt-BR" sz="1800" dirty="0">
              <a:solidFill>
                <a:srgbClr val="004C6D"/>
              </a:solidFill>
              <a:latin typeface="Verdana" panose="020B0604030504040204" pitchFamily="34" charset="0"/>
              <a:ea typeface="Verdana" panose="020B0604030504040204" pitchFamily="34" charset="0"/>
              <a:cs typeface="Verdana" panose="020B0604030504040204" pitchFamily="34" charset="0"/>
            </a:endParaRPr>
          </a:p>
          <a:p>
            <a:endParaRPr lang="pt-BR" sz="1800" dirty="0">
              <a:solidFill>
                <a:srgbClr val="004C6D"/>
              </a:solidFill>
              <a:latin typeface="Verdana" panose="020B0604030504040204" pitchFamily="34" charset="0"/>
              <a:ea typeface="Verdana" panose="020B0604030504040204" pitchFamily="34" charset="0"/>
              <a:cs typeface="Verdana" panose="020B0604030504040204" pitchFamily="34" charset="0"/>
            </a:endParaRPr>
          </a:p>
          <a:p>
            <a:endParaRPr lang="pt-BR" sz="1800" dirty="0">
              <a:solidFill>
                <a:srgbClr val="004C6D"/>
              </a:solidFill>
              <a:latin typeface="Verdana" panose="020B0604030504040204" pitchFamily="34" charset="0"/>
              <a:ea typeface="Verdana" panose="020B0604030504040204" pitchFamily="34" charset="0"/>
              <a:cs typeface="Verdana" panose="020B0604030504040204" pitchFamily="34" charset="0"/>
            </a:endParaRPr>
          </a:p>
          <a:p>
            <a:endParaRPr lang="pt-BR" sz="1800" dirty="0">
              <a:solidFill>
                <a:srgbClr val="004C6D"/>
              </a:solidFill>
              <a:latin typeface="Verdana" panose="020B0604030504040204" pitchFamily="34" charset="0"/>
              <a:ea typeface="Verdana" panose="020B0604030504040204" pitchFamily="34" charset="0"/>
              <a:cs typeface="Verdana" panose="020B0604030504040204" pitchFamily="34" charset="0"/>
            </a:endParaRPr>
          </a:p>
          <a:p>
            <a:endParaRPr lang="pt-BR" sz="1800" dirty="0">
              <a:solidFill>
                <a:srgbClr val="004C6D"/>
              </a:solidFill>
              <a:latin typeface="Verdana" panose="020B0604030504040204" pitchFamily="34" charset="0"/>
              <a:ea typeface="Verdana" panose="020B0604030504040204" pitchFamily="34" charset="0"/>
              <a:cs typeface="Verdana" panose="020B0604030504040204" pitchFamily="34" charset="0"/>
            </a:endParaRPr>
          </a:p>
          <a:p>
            <a:endParaRPr lang="pt-BR" sz="1800" dirty="0">
              <a:solidFill>
                <a:srgbClr val="004C6D"/>
              </a:solidFill>
              <a:latin typeface="Verdana" panose="020B0604030504040204" pitchFamily="34" charset="0"/>
              <a:ea typeface="Verdana" panose="020B0604030504040204" pitchFamily="34" charset="0"/>
              <a:cs typeface="Verdana" panose="020B0604030504040204" pitchFamily="34" charset="0"/>
            </a:endParaRPr>
          </a:p>
          <a:p>
            <a:endParaRPr lang="pt-BR" sz="1800" dirty="0">
              <a:solidFill>
                <a:srgbClr val="004C6D"/>
              </a:solidFill>
              <a:latin typeface="Verdana" panose="020B0604030504040204" pitchFamily="34" charset="0"/>
              <a:ea typeface="Verdana" panose="020B0604030504040204" pitchFamily="34" charset="0"/>
              <a:cs typeface="Verdana" panose="020B0604030504040204" pitchFamily="34" charset="0"/>
            </a:endParaRPr>
          </a:p>
          <a:p>
            <a:endParaRPr lang="pt-BR" sz="1800" dirty="0">
              <a:solidFill>
                <a:srgbClr val="004C6D"/>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pt-BR" sz="1800" dirty="0">
                <a:solidFill>
                  <a:srgbClr val="004C6D"/>
                </a:solidFill>
                <a:latin typeface="Verdana" panose="020B0604030504040204" pitchFamily="34" charset="0"/>
                <a:ea typeface="Verdana" panose="020B0604030504040204" pitchFamily="34" charset="0"/>
                <a:cs typeface="Verdana" panose="020B0604030504040204" pitchFamily="34" charset="0"/>
              </a:rPr>
              <a:t>50 x 10 X 0,30 = 150 m</a:t>
            </a:r>
            <a:r>
              <a:rPr lang="pt-BR" sz="1800" baseline="30000" dirty="0">
                <a:solidFill>
                  <a:srgbClr val="004C6D"/>
                </a:solidFill>
                <a:latin typeface="Verdana" panose="020B0604030504040204" pitchFamily="34" charset="0"/>
                <a:ea typeface="Verdana" panose="020B0604030504040204" pitchFamily="34" charset="0"/>
                <a:cs typeface="Verdana" panose="020B0604030504040204" pitchFamily="34" charset="0"/>
              </a:rPr>
              <a:t>3</a:t>
            </a:r>
          </a:p>
          <a:p>
            <a:pPr marL="0" indent="0">
              <a:buNone/>
            </a:pPr>
            <a:r>
              <a:rPr lang="pt-BR" sz="1800" dirty="0">
                <a:solidFill>
                  <a:srgbClr val="004C6D"/>
                </a:solidFill>
                <a:latin typeface="Verdana" panose="020B0604030504040204" pitchFamily="34" charset="0"/>
                <a:ea typeface="Verdana" panose="020B0604030504040204" pitchFamily="34" charset="0"/>
                <a:cs typeface="Verdana" panose="020B0604030504040204" pitchFamily="34" charset="0"/>
              </a:rPr>
              <a:t>1 m</a:t>
            </a:r>
            <a:r>
              <a:rPr lang="pt-BR" sz="1800" baseline="30000" dirty="0">
                <a:solidFill>
                  <a:srgbClr val="004C6D"/>
                </a:solidFill>
                <a:latin typeface="Verdana" panose="020B0604030504040204" pitchFamily="34" charset="0"/>
                <a:ea typeface="Verdana" panose="020B0604030504040204" pitchFamily="34" charset="0"/>
                <a:cs typeface="Verdana" panose="020B0604030504040204" pitchFamily="34" charset="0"/>
              </a:rPr>
              <a:t>3</a:t>
            </a:r>
            <a:r>
              <a:rPr lang="pt-BR" sz="1800" dirty="0">
                <a:solidFill>
                  <a:srgbClr val="004C6D"/>
                </a:solidFill>
                <a:latin typeface="Verdana" panose="020B0604030504040204" pitchFamily="34" charset="0"/>
                <a:ea typeface="Verdana" panose="020B0604030504040204" pitchFamily="34" charset="0"/>
                <a:cs typeface="Verdana" panose="020B0604030504040204" pitchFamily="34" charset="0"/>
              </a:rPr>
              <a:t> = 650 kg MV</a:t>
            </a:r>
          </a:p>
          <a:p>
            <a:pPr marL="0" indent="0">
              <a:buNone/>
            </a:pPr>
            <a:r>
              <a:rPr lang="pt-BR" sz="1800" dirty="0">
                <a:solidFill>
                  <a:srgbClr val="004C6D"/>
                </a:solidFill>
                <a:latin typeface="Verdana" panose="020B0604030504040204" pitchFamily="34" charset="0"/>
                <a:ea typeface="Verdana" panose="020B0604030504040204" pitchFamily="34" charset="0"/>
                <a:cs typeface="Verdana" panose="020B0604030504040204" pitchFamily="34" charset="0"/>
              </a:rPr>
              <a:t>No exemplo = 97,5 toneladas</a:t>
            </a:r>
          </a:p>
          <a:p>
            <a:pPr marL="0" indent="0">
              <a:buNone/>
            </a:pPr>
            <a:r>
              <a:rPr lang="pt-BR" sz="1800" dirty="0">
                <a:solidFill>
                  <a:srgbClr val="004C6D"/>
                </a:solidFill>
                <a:latin typeface="Verdana" panose="020B0604030504040204" pitchFamily="34" charset="0"/>
                <a:ea typeface="Verdana" panose="020B0604030504040204" pitchFamily="34" charset="0"/>
                <a:cs typeface="Verdana" panose="020B0604030504040204" pitchFamily="34" charset="0"/>
              </a:rPr>
              <a:t>R$ </a:t>
            </a:r>
            <a:r>
              <a:rPr lang="pt-BR" sz="1800" dirty="0" smtClean="0">
                <a:solidFill>
                  <a:srgbClr val="004C6D"/>
                </a:solidFill>
                <a:latin typeface="Verdana" panose="020B0604030504040204" pitchFamily="34" charset="0"/>
                <a:ea typeface="Verdana" panose="020B0604030504040204" pitchFamily="34" charset="0"/>
                <a:cs typeface="Verdana" panose="020B0604030504040204" pitchFamily="34" charset="0"/>
              </a:rPr>
              <a:t>150/tonelada </a:t>
            </a:r>
            <a:r>
              <a:rPr lang="pt-BR" sz="1800" dirty="0">
                <a:solidFill>
                  <a:srgbClr val="004C6D"/>
                </a:solidFill>
                <a:latin typeface="Verdana" panose="020B0604030504040204" pitchFamily="34" charset="0"/>
                <a:ea typeface="Verdana" panose="020B0604030504040204" pitchFamily="34" charset="0"/>
                <a:cs typeface="Verdana" panose="020B0604030504040204" pitchFamily="34" charset="0"/>
              </a:rPr>
              <a:t>X</a:t>
            </a:r>
            <a:r>
              <a:rPr lang="pt-BR" sz="1800" dirty="0" smtClean="0">
                <a:solidFill>
                  <a:srgbClr val="004C6D"/>
                </a:solidFill>
                <a:latin typeface="Verdana" panose="020B0604030504040204" pitchFamily="34" charset="0"/>
                <a:ea typeface="Verdana" panose="020B0604030504040204" pitchFamily="34" charset="0"/>
                <a:cs typeface="Verdana" panose="020B0604030504040204" pitchFamily="34" charset="0"/>
              </a:rPr>
              <a:t> </a:t>
            </a:r>
            <a:r>
              <a:rPr lang="pt-BR" sz="1800" dirty="0">
                <a:solidFill>
                  <a:srgbClr val="004C6D"/>
                </a:solidFill>
                <a:latin typeface="Verdana" panose="020B0604030504040204" pitchFamily="34" charset="0"/>
                <a:ea typeface="Verdana" panose="020B0604030504040204" pitchFamily="34" charset="0"/>
                <a:cs typeface="Verdana" panose="020B0604030504040204" pitchFamily="34" charset="0"/>
              </a:rPr>
              <a:t>97,5 </a:t>
            </a:r>
            <a:r>
              <a:rPr lang="pt-BR" sz="1800" dirty="0" err="1">
                <a:solidFill>
                  <a:srgbClr val="004C6D"/>
                </a:solidFill>
                <a:latin typeface="Verdana" panose="020B0604030504040204" pitchFamily="34" charset="0"/>
                <a:ea typeface="Verdana" panose="020B0604030504040204" pitchFamily="34" charset="0"/>
                <a:cs typeface="Verdana" panose="020B0604030504040204" pitchFamily="34" charset="0"/>
              </a:rPr>
              <a:t>ton</a:t>
            </a:r>
            <a:r>
              <a:rPr lang="pt-BR" sz="1800" dirty="0">
                <a:solidFill>
                  <a:srgbClr val="004C6D"/>
                </a:solidFill>
                <a:latin typeface="Verdana" panose="020B0604030504040204" pitchFamily="34" charset="0"/>
                <a:ea typeface="Verdana" panose="020B0604030504040204" pitchFamily="34" charset="0"/>
                <a:cs typeface="Verdana" panose="020B0604030504040204" pitchFamily="34" charset="0"/>
              </a:rPr>
              <a:t> = R$ </a:t>
            </a:r>
            <a:r>
              <a:rPr lang="pt-BR" sz="1800" dirty="0" smtClean="0">
                <a:solidFill>
                  <a:srgbClr val="004C6D"/>
                </a:solidFill>
                <a:latin typeface="Verdana" panose="020B0604030504040204" pitchFamily="34" charset="0"/>
                <a:ea typeface="Verdana" panose="020B0604030504040204" pitchFamily="34" charset="0"/>
                <a:cs typeface="Verdana" panose="020B0604030504040204" pitchFamily="34" charset="0"/>
              </a:rPr>
              <a:t>14.625,00 (outubro 2020)</a:t>
            </a:r>
            <a:endParaRPr lang="pt-BR" sz="1800" dirty="0">
              <a:solidFill>
                <a:srgbClr val="004C6D"/>
              </a:solidFill>
              <a:latin typeface="Verdana" panose="020B0604030504040204" pitchFamily="34" charset="0"/>
              <a:ea typeface="Verdana" panose="020B0604030504040204" pitchFamily="34" charset="0"/>
              <a:cs typeface="Verdana" panose="020B0604030504040204" pitchFamily="34" charset="0"/>
            </a:endParaRPr>
          </a:p>
          <a:p>
            <a:pPr>
              <a:buFont typeface="Arial" pitchFamily="34" charset="0"/>
              <a:buNone/>
            </a:pPr>
            <a:endParaRPr lang="pt-BR" sz="1800" dirty="0">
              <a:solidFill>
                <a:srgbClr val="004C6D"/>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Cubo 14"/>
          <p:cNvSpPr/>
          <p:nvPr/>
        </p:nvSpPr>
        <p:spPr>
          <a:xfrm>
            <a:off x="395536" y="2492896"/>
            <a:ext cx="5184576" cy="1728192"/>
          </a:xfrm>
          <a:prstGeom prst="cube">
            <a:avLst/>
          </a:prstGeom>
          <a:solidFill>
            <a:srgbClr val="00B05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Verdana" panose="020B0604030504040204" pitchFamily="34" charset="0"/>
              <a:ea typeface="Verdana" panose="020B0604030504040204" pitchFamily="34" charset="0"/>
              <a:cs typeface="Verdana" panose="020B0604030504040204" pitchFamily="34" charset="0"/>
            </a:endParaRPr>
          </a:p>
        </p:txBody>
      </p:sp>
      <p:cxnSp>
        <p:nvCxnSpPr>
          <p:cNvPr id="16" name="Conector de seta reta 15"/>
          <p:cNvCxnSpPr/>
          <p:nvPr/>
        </p:nvCxnSpPr>
        <p:spPr>
          <a:xfrm flipH="1">
            <a:off x="827584" y="2348880"/>
            <a:ext cx="4752528" cy="0"/>
          </a:xfrm>
          <a:prstGeom prst="straightConnector1">
            <a:avLst/>
          </a:prstGeom>
          <a:ln>
            <a:solidFill>
              <a:srgbClr val="004C6D"/>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Conector de seta reta 16"/>
          <p:cNvCxnSpPr/>
          <p:nvPr/>
        </p:nvCxnSpPr>
        <p:spPr>
          <a:xfrm flipV="1">
            <a:off x="5220072" y="3861048"/>
            <a:ext cx="432048" cy="432048"/>
          </a:xfrm>
          <a:prstGeom prst="straightConnector1">
            <a:avLst/>
          </a:prstGeom>
          <a:ln>
            <a:solidFill>
              <a:srgbClr val="004C6D"/>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Conector de seta reta 17"/>
          <p:cNvCxnSpPr/>
          <p:nvPr/>
        </p:nvCxnSpPr>
        <p:spPr>
          <a:xfrm flipV="1">
            <a:off x="5652120" y="2492896"/>
            <a:ext cx="0" cy="288032"/>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Conector reto 19"/>
          <p:cNvCxnSpPr/>
          <p:nvPr/>
        </p:nvCxnSpPr>
        <p:spPr>
          <a:xfrm flipV="1">
            <a:off x="5148064" y="2708920"/>
            <a:ext cx="432048" cy="43204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ector reto 20"/>
          <p:cNvCxnSpPr/>
          <p:nvPr/>
        </p:nvCxnSpPr>
        <p:spPr>
          <a:xfrm>
            <a:off x="395536" y="3140968"/>
            <a:ext cx="475252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CaixaDeTexto 25"/>
          <p:cNvSpPr txBox="1"/>
          <p:nvPr/>
        </p:nvSpPr>
        <p:spPr>
          <a:xfrm>
            <a:off x="5652120" y="2503929"/>
            <a:ext cx="936104" cy="276999"/>
          </a:xfrm>
          <a:prstGeom prst="rect">
            <a:avLst/>
          </a:prstGeom>
          <a:noFill/>
          <a:ln>
            <a:solidFill>
              <a:srgbClr val="004C6D"/>
            </a:solidFill>
          </a:ln>
        </p:spPr>
        <p:txBody>
          <a:bodyPr wrap="square" rtlCol="0">
            <a:spAutoFit/>
          </a:bodyPr>
          <a:lstStyle/>
          <a:p>
            <a:r>
              <a:rPr lang="pt-BR" sz="1200" dirty="0">
                <a:latin typeface="Verdana" panose="020B0604030504040204" pitchFamily="34" charset="0"/>
                <a:ea typeface="Verdana" panose="020B0604030504040204" pitchFamily="34" charset="0"/>
                <a:cs typeface="Verdana" panose="020B0604030504040204" pitchFamily="34" charset="0"/>
              </a:rPr>
              <a:t>0,30 m</a:t>
            </a:r>
          </a:p>
        </p:txBody>
      </p:sp>
      <p:sp>
        <p:nvSpPr>
          <p:cNvPr id="28" name="CaixaDeTexto 27"/>
          <p:cNvSpPr txBox="1"/>
          <p:nvPr/>
        </p:nvSpPr>
        <p:spPr>
          <a:xfrm>
            <a:off x="2843808" y="2060848"/>
            <a:ext cx="936104" cy="276999"/>
          </a:xfrm>
          <a:prstGeom prst="rect">
            <a:avLst/>
          </a:prstGeom>
          <a:noFill/>
        </p:spPr>
        <p:txBody>
          <a:bodyPr wrap="square" rtlCol="0">
            <a:spAutoFit/>
          </a:bodyPr>
          <a:lstStyle/>
          <a:p>
            <a:r>
              <a:rPr lang="pt-BR" sz="1200" dirty="0">
                <a:latin typeface="Verdana" panose="020B0604030504040204" pitchFamily="34" charset="0"/>
                <a:ea typeface="Verdana" panose="020B0604030504040204" pitchFamily="34" charset="0"/>
                <a:cs typeface="Verdana" panose="020B0604030504040204" pitchFamily="34" charset="0"/>
              </a:rPr>
              <a:t>50 m</a:t>
            </a:r>
          </a:p>
        </p:txBody>
      </p:sp>
      <p:sp>
        <p:nvSpPr>
          <p:cNvPr id="31" name="CaixaDeTexto 30"/>
          <p:cNvSpPr txBox="1"/>
          <p:nvPr/>
        </p:nvSpPr>
        <p:spPr>
          <a:xfrm>
            <a:off x="5436096" y="4016097"/>
            <a:ext cx="936104" cy="276999"/>
          </a:xfrm>
          <a:prstGeom prst="rect">
            <a:avLst/>
          </a:prstGeom>
          <a:noFill/>
        </p:spPr>
        <p:txBody>
          <a:bodyPr wrap="square" rtlCol="0">
            <a:spAutoFit/>
          </a:bodyPr>
          <a:lstStyle/>
          <a:p>
            <a:r>
              <a:rPr lang="pt-BR" sz="1200" dirty="0">
                <a:latin typeface="Verdana" panose="020B0604030504040204" pitchFamily="34" charset="0"/>
                <a:ea typeface="Verdana" panose="020B0604030504040204" pitchFamily="34" charset="0"/>
                <a:cs typeface="Verdana" panose="020B0604030504040204" pitchFamily="34" charset="0"/>
              </a:rPr>
              <a:t>10 m</a:t>
            </a:r>
          </a:p>
        </p:txBody>
      </p:sp>
      <p:pic>
        <p:nvPicPr>
          <p:cNvPr id="32" name="Imagem 31">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99" y="6274831"/>
            <a:ext cx="386545" cy="56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 descr="http://www.zootecnia.esalq.usp.br/sites/default/files/styles/noticia_largura_150/public/labnussiolog.jpg?itok=aF5hjhV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11696" y="6130465"/>
            <a:ext cx="471440" cy="440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3176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Avaliação de lonas</a:t>
            </a:r>
          </a:p>
        </p:txBody>
      </p:sp>
      <p:pic>
        <p:nvPicPr>
          <p:cNvPr id="32" name="Picture 2" descr="C:\Users\amarra\Documents\DeLaval\7_FOTOS\Fotos Marfrig\2012-05-10 15.01.57.jpg">
            <a:extLst>
              <a:ext uri="{FF2B5EF4-FFF2-40B4-BE49-F238E27FC236}">
                <a16:creationId xmlns="" xmlns:a16="http://schemas.microsoft.com/office/drawing/2014/main" id="{3C9AF0A6-B8F4-43E7-87B9-26B829F4CFA6}"/>
              </a:ext>
            </a:extLst>
          </p:cNvPr>
          <p:cNvPicPr>
            <a:picLocks noChangeAspect="1" noChangeArrowheads="1"/>
          </p:cNvPicPr>
          <p:nvPr/>
        </p:nvPicPr>
        <p:blipFill rotWithShape="1">
          <a:blip r:embed="rId3" cstate="print"/>
          <a:srcRect t="23310" b="13615"/>
          <a:stretch/>
        </p:blipFill>
        <p:spPr bwMode="auto">
          <a:xfrm>
            <a:off x="-1710" y="1266147"/>
            <a:ext cx="9144000" cy="4325706"/>
          </a:xfrm>
          <a:prstGeom prst="rect">
            <a:avLst/>
          </a:prstGeom>
          <a:noFill/>
        </p:spPr>
      </p:pic>
      <p:pic>
        <p:nvPicPr>
          <p:cNvPr id="13" name="Imagem 12">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27" y="6041625"/>
            <a:ext cx="554380" cy="803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5869" y="5949385"/>
            <a:ext cx="676136" cy="631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17699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Viagem">
  <a:themeElements>
    <a:clrScheme name="Escala de Cinza">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iagem">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Trek</Template>
  <TotalTime>4841544</TotalTime>
  <Words>5514</Words>
  <Application>Microsoft Office PowerPoint</Application>
  <PresentationFormat>Apresentação na tela (4:3)</PresentationFormat>
  <Paragraphs>1462</Paragraphs>
  <Slides>192</Slides>
  <Notes>96</Notes>
  <HiddenSlides>0</HiddenSlides>
  <MMClips>0</MMClips>
  <ScaleCrop>false</ScaleCrop>
  <HeadingPairs>
    <vt:vector size="8" baseType="variant">
      <vt:variant>
        <vt:lpstr>Fontes usadas</vt:lpstr>
      </vt:variant>
      <vt:variant>
        <vt:i4>11</vt:i4>
      </vt:variant>
      <vt:variant>
        <vt:lpstr>Tema</vt:lpstr>
      </vt:variant>
      <vt:variant>
        <vt:i4>1</vt:i4>
      </vt:variant>
      <vt:variant>
        <vt:lpstr>Servidores OLE inseridos</vt:lpstr>
      </vt:variant>
      <vt:variant>
        <vt:i4>1</vt:i4>
      </vt:variant>
      <vt:variant>
        <vt:lpstr>Títulos de slides</vt:lpstr>
      </vt:variant>
      <vt:variant>
        <vt:i4>192</vt:i4>
      </vt:variant>
    </vt:vector>
  </HeadingPairs>
  <TitlesOfParts>
    <vt:vector size="205" baseType="lpstr">
      <vt:lpstr>Arial</vt:lpstr>
      <vt:lpstr>Arial </vt:lpstr>
      <vt:lpstr>Calibri</vt:lpstr>
      <vt:lpstr>Comic Sans MS</vt:lpstr>
      <vt:lpstr>Helvetica Inserat LT Std</vt:lpstr>
      <vt:lpstr>Monotype Sorts</vt:lpstr>
      <vt:lpstr>Symbol</vt:lpstr>
      <vt:lpstr>Times New Roman</vt:lpstr>
      <vt:lpstr>Verdana</vt:lpstr>
      <vt:lpstr>Wingdings</vt:lpstr>
      <vt:lpstr>Wingdings 2</vt:lpstr>
      <vt:lpstr>Viagem</vt:lpstr>
      <vt:lpstr>Figura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Equipe de Qualidade e  Conservação de Forragens</vt:lpstr>
      <vt:lpstr>Apresentação do PowerPoint</vt:lpstr>
      <vt:lpstr>Apresentação do PowerPoint</vt:lpstr>
      <vt:lpstr>Apresentação do PowerPoint</vt:lpstr>
      <vt:lpstr> A emissão de VOC via silagens</vt:lpstr>
      <vt:lpstr>Apresentação do PowerPoint</vt:lpstr>
      <vt:lpstr>Apresentação do PowerPoint</vt:lpstr>
      <vt:lpstr>Fermentação alcoólica gera  perdas de MS e energia líquida (EL)</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Consumo, kg/d</vt:lpstr>
      <vt:lpstr>Apresentação do PowerPoint</vt:lpstr>
      <vt:lpstr>Eficiência alimentar, kg/kg</vt:lpstr>
      <vt:lpstr>Nitrogênio uréico no leite, mg/dL</vt:lpstr>
      <vt:lpstr>Balanço de Nitrogênio</vt:lpstr>
      <vt:lpstr>Apresentação do PowerPoint</vt:lpstr>
      <vt:lpstr>Apresentação do PowerPoint</vt:lpstr>
      <vt:lpstr>Apresentação do PowerPoint</vt:lpstr>
      <vt:lpstr>Consumo, kg/d</vt:lpstr>
      <vt:lpstr>Ácido acético</vt:lpstr>
      <vt:lpstr>Apresentação do PowerPoint</vt:lpstr>
      <vt:lpstr>Eficiência energética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Eficiência alimentar, kg/kg</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Mesmos Tratamentos</vt:lpstr>
      <vt:lpstr>Apresentação do PowerPoint</vt:lpstr>
      <vt:lpstr>Apresentação do PowerPoint</vt:lpstr>
      <vt:lpstr>Apresentação do PowerPoint</vt:lpstr>
      <vt:lpstr>Eficiência alimentar, kg/kg</vt:lpstr>
      <vt:lpstr>Apresentação do PowerPoint</vt:lpstr>
      <vt:lpstr>Apresentação do PowerPoint</vt:lpstr>
      <vt:lpstr>Apresentação do PowerPoint</vt:lpstr>
      <vt:lpstr>Consumo, kg/d</vt:lpstr>
      <vt:lpstr>Apresentação do PowerPoint</vt:lpstr>
      <vt:lpstr>Eficiência energética</vt:lpstr>
      <vt:lpstr>Estabilidade aeróbica das rações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germ</dc:creator>
  <cp:lastModifiedBy>Nussio</cp:lastModifiedBy>
  <cp:revision>167</cp:revision>
  <dcterms:created xsi:type="dcterms:W3CDTF">2009-10-05T17:06:06Z</dcterms:created>
  <dcterms:modified xsi:type="dcterms:W3CDTF">2022-05-01T23:08:35Z</dcterms:modified>
</cp:coreProperties>
</file>