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9"/>
    <p:restoredTop sz="94690"/>
  </p:normalViewPr>
  <p:slideViewPr>
    <p:cSldViewPr snapToGrid="0" snapToObjects="1">
      <p:cViewPr varScale="1">
        <p:scale>
          <a:sx n="74" d="100"/>
          <a:sy n="74" d="100"/>
        </p:scale>
        <p:origin x="19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40058-2A5E-874C-AF62-8A90E52999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t-BR"/>
          </a:p>
        </p:txBody>
      </p:sp>
      <p:sp>
        <p:nvSpPr>
          <p:cNvPr id="3" name="Subtitle 2">
            <a:extLst>
              <a:ext uri="{FF2B5EF4-FFF2-40B4-BE49-F238E27FC236}">
                <a16:creationId xmlns:a16="http://schemas.microsoft.com/office/drawing/2014/main" id="{C62E6DED-03B8-9E48-B300-C793AA37E5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t-BR"/>
          </a:p>
        </p:txBody>
      </p:sp>
      <p:sp>
        <p:nvSpPr>
          <p:cNvPr id="4" name="Date Placeholder 3">
            <a:extLst>
              <a:ext uri="{FF2B5EF4-FFF2-40B4-BE49-F238E27FC236}">
                <a16:creationId xmlns:a16="http://schemas.microsoft.com/office/drawing/2014/main" id="{7A361524-E078-2845-85E5-68D0A59D53BF}"/>
              </a:ext>
            </a:extLst>
          </p:cNvPr>
          <p:cNvSpPr>
            <a:spLocks noGrp="1"/>
          </p:cNvSpPr>
          <p:nvPr>
            <p:ph type="dt" sz="half" idx="10"/>
          </p:nvPr>
        </p:nvSpPr>
        <p:spPr/>
        <p:txBody>
          <a:bodyPr/>
          <a:lstStyle/>
          <a:p>
            <a:fld id="{9C416904-EB6F-5F42-9602-E846D329DBB8}" type="datetimeFigureOut">
              <a:rPr lang="pt-BR" smtClean="0"/>
              <a:t>02/08/18</a:t>
            </a:fld>
            <a:endParaRPr lang="pt-BR"/>
          </a:p>
        </p:txBody>
      </p:sp>
      <p:sp>
        <p:nvSpPr>
          <p:cNvPr id="5" name="Footer Placeholder 4">
            <a:extLst>
              <a:ext uri="{FF2B5EF4-FFF2-40B4-BE49-F238E27FC236}">
                <a16:creationId xmlns:a16="http://schemas.microsoft.com/office/drawing/2014/main" id="{BAB2C8CA-C4C5-AA4D-9FF8-AF6AD155CB93}"/>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790AE90C-7EA1-EE4F-AED3-B53D328DB5F1}"/>
              </a:ext>
            </a:extLst>
          </p:cNvPr>
          <p:cNvSpPr>
            <a:spLocks noGrp="1"/>
          </p:cNvSpPr>
          <p:nvPr>
            <p:ph type="sldNum" sz="quarter" idx="12"/>
          </p:nvPr>
        </p:nvSpPr>
        <p:spPr/>
        <p:txBody>
          <a:bodyPr/>
          <a:lstStyle/>
          <a:p>
            <a:fld id="{764205FF-3448-764B-9EAB-42FBC07F629E}" type="slidenum">
              <a:rPr lang="pt-BR" smtClean="0"/>
              <a:t>‹#›</a:t>
            </a:fld>
            <a:endParaRPr lang="pt-BR"/>
          </a:p>
        </p:txBody>
      </p:sp>
    </p:spTree>
    <p:extLst>
      <p:ext uri="{BB962C8B-B14F-4D97-AF65-F5344CB8AC3E}">
        <p14:creationId xmlns:p14="http://schemas.microsoft.com/office/powerpoint/2010/main" val="963999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55EC8-FB9A-5F48-AADF-FA8D4C10C45F}"/>
              </a:ext>
            </a:extLst>
          </p:cNvPr>
          <p:cNvSpPr>
            <a:spLocks noGrp="1"/>
          </p:cNvSpPr>
          <p:nvPr>
            <p:ph type="title"/>
          </p:nvPr>
        </p:nvSpPr>
        <p:spPr/>
        <p:txBody>
          <a:bodyPr/>
          <a:lstStyle/>
          <a:p>
            <a:r>
              <a:rPr lang="en-US"/>
              <a:t>Click to edit Master title style</a:t>
            </a:r>
            <a:endParaRPr lang="pt-BR"/>
          </a:p>
        </p:txBody>
      </p:sp>
      <p:sp>
        <p:nvSpPr>
          <p:cNvPr id="3" name="Vertical Text Placeholder 2">
            <a:extLst>
              <a:ext uri="{FF2B5EF4-FFF2-40B4-BE49-F238E27FC236}">
                <a16:creationId xmlns:a16="http://schemas.microsoft.com/office/drawing/2014/main" id="{55549DC4-9EED-2649-BCB2-973901B3A9C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80B8A4C9-8C9D-544C-AD00-13A3DCDDF8B4}"/>
              </a:ext>
            </a:extLst>
          </p:cNvPr>
          <p:cNvSpPr>
            <a:spLocks noGrp="1"/>
          </p:cNvSpPr>
          <p:nvPr>
            <p:ph type="dt" sz="half" idx="10"/>
          </p:nvPr>
        </p:nvSpPr>
        <p:spPr/>
        <p:txBody>
          <a:bodyPr/>
          <a:lstStyle/>
          <a:p>
            <a:fld id="{9C416904-EB6F-5F42-9602-E846D329DBB8}" type="datetimeFigureOut">
              <a:rPr lang="pt-BR" smtClean="0"/>
              <a:t>02/08/18</a:t>
            </a:fld>
            <a:endParaRPr lang="pt-BR"/>
          </a:p>
        </p:txBody>
      </p:sp>
      <p:sp>
        <p:nvSpPr>
          <p:cNvPr id="5" name="Footer Placeholder 4">
            <a:extLst>
              <a:ext uri="{FF2B5EF4-FFF2-40B4-BE49-F238E27FC236}">
                <a16:creationId xmlns:a16="http://schemas.microsoft.com/office/drawing/2014/main" id="{6A327B59-11F0-3144-AB3A-126E732FEC3A}"/>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AED87F21-6A21-EA42-BC93-4888FB60DCDA}"/>
              </a:ext>
            </a:extLst>
          </p:cNvPr>
          <p:cNvSpPr>
            <a:spLocks noGrp="1"/>
          </p:cNvSpPr>
          <p:nvPr>
            <p:ph type="sldNum" sz="quarter" idx="12"/>
          </p:nvPr>
        </p:nvSpPr>
        <p:spPr/>
        <p:txBody>
          <a:bodyPr/>
          <a:lstStyle/>
          <a:p>
            <a:fld id="{764205FF-3448-764B-9EAB-42FBC07F629E}" type="slidenum">
              <a:rPr lang="pt-BR" smtClean="0"/>
              <a:t>‹#›</a:t>
            </a:fld>
            <a:endParaRPr lang="pt-BR"/>
          </a:p>
        </p:txBody>
      </p:sp>
    </p:spTree>
    <p:extLst>
      <p:ext uri="{BB962C8B-B14F-4D97-AF65-F5344CB8AC3E}">
        <p14:creationId xmlns:p14="http://schemas.microsoft.com/office/powerpoint/2010/main" val="2429651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C0590A-ED48-B944-A4A3-3E1DAA4FE7A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pt-BR"/>
          </a:p>
        </p:txBody>
      </p:sp>
      <p:sp>
        <p:nvSpPr>
          <p:cNvPr id="3" name="Vertical Text Placeholder 2">
            <a:extLst>
              <a:ext uri="{FF2B5EF4-FFF2-40B4-BE49-F238E27FC236}">
                <a16:creationId xmlns:a16="http://schemas.microsoft.com/office/drawing/2014/main" id="{3623E2CE-94FA-494D-9DE5-F26B68F454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F43B039B-9E10-8F4B-A74A-F18AA89DF1F9}"/>
              </a:ext>
            </a:extLst>
          </p:cNvPr>
          <p:cNvSpPr>
            <a:spLocks noGrp="1"/>
          </p:cNvSpPr>
          <p:nvPr>
            <p:ph type="dt" sz="half" idx="10"/>
          </p:nvPr>
        </p:nvSpPr>
        <p:spPr/>
        <p:txBody>
          <a:bodyPr/>
          <a:lstStyle/>
          <a:p>
            <a:fld id="{9C416904-EB6F-5F42-9602-E846D329DBB8}" type="datetimeFigureOut">
              <a:rPr lang="pt-BR" smtClean="0"/>
              <a:t>02/08/18</a:t>
            </a:fld>
            <a:endParaRPr lang="pt-BR"/>
          </a:p>
        </p:txBody>
      </p:sp>
      <p:sp>
        <p:nvSpPr>
          <p:cNvPr id="5" name="Footer Placeholder 4">
            <a:extLst>
              <a:ext uri="{FF2B5EF4-FFF2-40B4-BE49-F238E27FC236}">
                <a16:creationId xmlns:a16="http://schemas.microsoft.com/office/drawing/2014/main" id="{C39D1C26-C4D3-3F4D-8D52-29CD72DC9479}"/>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577E380C-CDEB-5040-ABDE-2604575BFF28}"/>
              </a:ext>
            </a:extLst>
          </p:cNvPr>
          <p:cNvSpPr>
            <a:spLocks noGrp="1"/>
          </p:cNvSpPr>
          <p:nvPr>
            <p:ph type="sldNum" sz="quarter" idx="12"/>
          </p:nvPr>
        </p:nvSpPr>
        <p:spPr/>
        <p:txBody>
          <a:bodyPr/>
          <a:lstStyle/>
          <a:p>
            <a:fld id="{764205FF-3448-764B-9EAB-42FBC07F629E}" type="slidenum">
              <a:rPr lang="pt-BR" smtClean="0"/>
              <a:t>‹#›</a:t>
            </a:fld>
            <a:endParaRPr lang="pt-BR"/>
          </a:p>
        </p:txBody>
      </p:sp>
    </p:spTree>
    <p:extLst>
      <p:ext uri="{BB962C8B-B14F-4D97-AF65-F5344CB8AC3E}">
        <p14:creationId xmlns:p14="http://schemas.microsoft.com/office/powerpoint/2010/main" val="4260145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67344-740D-BF42-964C-69CFC6DE5793}"/>
              </a:ext>
            </a:extLst>
          </p:cNvPr>
          <p:cNvSpPr>
            <a:spLocks noGrp="1"/>
          </p:cNvSpPr>
          <p:nvPr>
            <p:ph type="title"/>
          </p:nvPr>
        </p:nvSpPr>
        <p:spPr/>
        <p:txBody>
          <a:bodyPr/>
          <a:lstStyle/>
          <a:p>
            <a:r>
              <a:rPr lang="en-US"/>
              <a:t>Click to edit Master title style</a:t>
            </a:r>
            <a:endParaRPr lang="pt-BR"/>
          </a:p>
        </p:txBody>
      </p:sp>
      <p:sp>
        <p:nvSpPr>
          <p:cNvPr id="3" name="Content Placeholder 2">
            <a:extLst>
              <a:ext uri="{FF2B5EF4-FFF2-40B4-BE49-F238E27FC236}">
                <a16:creationId xmlns:a16="http://schemas.microsoft.com/office/drawing/2014/main" id="{46B51774-53F6-7644-9453-392712EE0EE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F981EF2D-398B-A244-B2BC-6CB4BE862ECE}"/>
              </a:ext>
            </a:extLst>
          </p:cNvPr>
          <p:cNvSpPr>
            <a:spLocks noGrp="1"/>
          </p:cNvSpPr>
          <p:nvPr>
            <p:ph type="dt" sz="half" idx="10"/>
          </p:nvPr>
        </p:nvSpPr>
        <p:spPr/>
        <p:txBody>
          <a:bodyPr/>
          <a:lstStyle/>
          <a:p>
            <a:fld id="{9C416904-EB6F-5F42-9602-E846D329DBB8}" type="datetimeFigureOut">
              <a:rPr lang="pt-BR" smtClean="0"/>
              <a:t>02/08/18</a:t>
            </a:fld>
            <a:endParaRPr lang="pt-BR"/>
          </a:p>
        </p:txBody>
      </p:sp>
      <p:sp>
        <p:nvSpPr>
          <p:cNvPr id="5" name="Footer Placeholder 4">
            <a:extLst>
              <a:ext uri="{FF2B5EF4-FFF2-40B4-BE49-F238E27FC236}">
                <a16:creationId xmlns:a16="http://schemas.microsoft.com/office/drawing/2014/main" id="{9717E3CC-2E47-A04A-839F-BA02C8BAFF9F}"/>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321EAE7A-7999-7F4B-9B99-CCDD32491478}"/>
              </a:ext>
            </a:extLst>
          </p:cNvPr>
          <p:cNvSpPr>
            <a:spLocks noGrp="1"/>
          </p:cNvSpPr>
          <p:nvPr>
            <p:ph type="sldNum" sz="quarter" idx="12"/>
          </p:nvPr>
        </p:nvSpPr>
        <p:spPr/>
        <p:txBody>
          <a:bodyPr/>
          <a:lstStyle/>
          <a:p>
            <a:fld id="{764205FF-3448-764B-9EAB-42FBC07F629E}" type="slidenum">
              <a:rPr lang="pt-BR" smtClean="0"/>
              <a:t>‹#›</a:t>
            </a:fld>
            <a:endParaRPr lang="pt-BR"/>
          </a:p>
        </p:txBody>
      </p:sp>
    </p:spTree>
    <p:extLst>
      <p:ext uri="{BB962C8B-B14F-4D97-AF65-F5344CB8AC3E}">
        <p14:creationId xmlns:p14="http://schemas.microsoft.com/office/powerpoint/2010/main" val="1134543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77DAA-26E1-2D42-89DE-01A1F87CAD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t-BR"/>
          </a:p>
        </p:txBody>
      </p:sp>
      <p:sp>
        <p:nvSpPr>
          <p:cNvPr id="3" name="Text Placeholder 2">
            <a:extLst>
              <a:ext uri="{FF2B5EF4-FFF2-40B4-BE49-F238E27FC236}">
                <a16:creationId xmlns:a16="http://schemas.microsoft.com/office/drawing/2014/main" id="{BA7EFD6C-893C-6040-9B2E-F57CD381D3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F5DCA39-6C43-684A-AD1A-95664EEB35AC}"/>
              </a:ext>
            </a:extLst>
          </p:cNvPr>
          <p:cNvSpPr>
            <a:spLocks noGrp="1"/>
          </p:cNvSpPr>
          <p:nvPr>
            <p:ph type="dt" sz="half" idx="10"/>
          </p:nvPr>
        </p:nvSpPr>
        <p:spPr/>
        <p:txBody>
          <a:bodyPr/>
          <a:lstStyle/>
          <a:p>
            <a:fld id="{9C416904-EB6F-5F42-9602-E846D329DBB8}" type="datetimeFigureOut">
              <a:rPr lang="pt-BR" smtClean="0"/>
              <a:t>02/08/18</a:t>
            </a:fld>
            <a:endParaRPr lang="pt-BR"/>
          </a:p>
        </p:txBody>
      </p:sp>
      <p:sp>
        <p:nvSpPr>
          <p:cNvPr id="5" name="Footer Placeholder 4">
            <a:extLst>
              <a:ext uri="{FF2B5EF4-FFF2-40B4-BE49-F238E27FC236}">
                <a16:creationId xmlns:a16="http://schemas.microsoft.com/office/drawing/2014/main" id="{8A23C52A-3A90-934B-82CD-D8B8ABF50ABD}"/>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796AD6E1-AD4C-764C-87A1-A9126BD23F57}"/>
              </a:ext>
            </a:extLst>
          </p:cNvPr>
          <p:cNvSpPr>
            <a:spLocks noGrp="1"/>
          </p:cNvSpPr>
          <p:nvPr>
            <p:ph type="sldNum" sz="quarter" idx="12"/>
          </p:nvPr>
        </p:nvSpPr>
        <p:spPr/>
        <p:txBody>
          <a:bodyPr/>
          <a:lstStyle/>
          <a:p>
            <a:fld id="{764205FF-3448-764B-9EAB-42FBC07F629E}" type="slidenum">
              <a:rPr lang="pt-BR" smtClean="0"/>
              <a:t>‹#›</a:t>
            </a:fld>
            <a:endParaRPr lang="pt-BR"/>
          </a:p>
        </p:txBody>
      </p:sp>
    </p:spTree>
    <p:extLst>
      <p:ext uri="{BB962C8B-B14F-4D97-AF65-F5344CB8AC3E}">
        <p14:creationId xmlns:p14="http://schemas.microsoft.com/office/powerpoint/2010/main" val="140187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1114-8ED8-1742-BA8B-E83C97667C7D}"/>
              </a:ext>
            </a:extLst>
          </p:cNvPr>
          <p:cNvSpPr>
            <a:spLocks noGrp="1"/>
          </p:cNvSpPr>
          <p:nvPr>
            <p:ph type="title"/>
          </p:nvPr>
        </p:nvSpPr>
        <p:spPr/>
        <p:txBody>
          <a:bodyPr/>
          <a:lstStyle/>
          <a:p>
            <a:r>
              <a:rPr lang="en-US"/>
              <a:t>Click to edit Master title style</a:t>
            </a:r>
            <a:endParaRPr lang="pt-BR"/>
          </a:p>
        </p:txBody>
      </p:sp>
      <p:sp>
        <p:nvSpPr>
          <p:cNvPr id="3" name="Content Placeholder 2">
            <a:extLst>
              <a:ext uri="{FF2B5EF4-FFF2-40B4-BE49-F238E27FC236}">
                <a16:creationId xmlns:a16="http://schemas.microsoft.com/office/drawing/2014/main" id="{EFA10EFB-69EC-DC48-B850-F7C186A3EF9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Content Placeholder 3">
            <a:extLst>
              <a:ext uri="{FF2B5EF4-FFF2-40B4-BE49-F238E27FC236}">
                <a16:creationId xmlns:a16="http://schemas.microsoft.com/office/drawing/2014/main" id="{72E0A8D0-E00D-964A-8E3A-5555525415F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Date Placeholder 4">
            <a:extLst>
              <a:ext uri="{FF2B5EF4-FFF2-40B4-BE49-F238E27FC236}">
                <a16:creationId xmlns:a16="http://schemas.microsoft.com/office/drawing/2014/main" id="{DA3CC87C-44F0-B841-9333-3FC5B3DFC9EF}"/>
              </a:ext>
            </a:extLst>
          </p:cNvPr>
          <p:cNvSpPr>
            <a:spLocks noGrp="1"/>
          </p:cNvSpPr>
          <p:nvPr>
            <p:ph type="dt" sz="half" idx="10"/>
          </p:nvPr>
        </p:nvSpPr>
        <p:spPr/>
        <p:txBody>
          <a:bodyPr/>
          <a:lstStyle/>
          <a:p>
            <a:fld id="{9C416904-EB6F-5F42-9602-E846D329DBB8}" type="datetimeFigureOut">
              <a:rPr lang="pt-BR" smtClean="0"/>
              <a:t>02/08/18</a:t>
            </a:fld>
            <a:endParaRPr lang="pt-BR"/>
          </a:p>
        </p:txBody>
      </p:sp>
      <p:sp>
        <p:nvSpPr>
          <p:cNvPr id="6" name="Footer Placeholder 5">
            <a:extLst>
              <a:ext uri="{FF2B5EF4-FFF2-40B4-BE49-F238E27FC236}">
                <a16:creationId xmlns:a16="http://schemas.microsoft.com/office/drawing/2014/main" id="{197E0DB8-5356-1444-861B-2691534FA4C0}"/>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4C8B6447-1018-E748-8A32-D71539289252}"/>
              </a:ext>
            </a:extLst>
          </p:cNvPr>
          <p:cNvSpPr>
            <a:spLocks noGrp="1"/>
          </p:cNvSpPr>
          <p:nvPr>
            <p:ph type="sldNum" sz="quarter" idx="12"/>
          </p:nvPr>
        </p:nvSpPr>
        <p:spPr/>
        <p:txBody>
          <a:bodyPr/>
          <a:lstStyle/>
          <a:p>
            <a:fld id="{764205FF-3448-764B-9EAB-42FBC07F629E}" type="slidenum">
              <a:rPr lang="pt-BR" smtClean="0"/>
              <a:t>‹#›</a:t>
            </a:fld>
            <a:endParaRPr lang="pt-BR"/>
          </a:p>
        </p:txBody>
      </p:sp>
    </p:spTree>
    <p:extLst>
      <p:ext uri="{BB962C8B-B14F-4D97-AF65-F5344CB8AC3E}">
        <p14:creationId xmlns:p14="http://schemas.microsoft.com/office/powerpoint/2010/main" val="396518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8E99E-374F-DB47-8820-3BE93BCD4362}"/>
              </a:ext>
            </a:extLst>
          </p:cNvPr>
          <p:cNvSpPr>
            <a:spLocks noGrp="1"/>
          </p:cNvSpPr>
          <p:nvPr>
            <p:ph type="title"/>
          </p:nvPr>
        </p:nvSpPr>
        <p:spPr>
          <a:xfrm>
            <a:off x="839788" y="365125"/>
            <a:ext cx="10515600" cy="1325563"/>
          </a:xfrm>
        </p:spPr>
        <p:txBody>
          <a:bodyPr/>
          <a:lstStyle/>
          <a:p>
            <a:r>
              <a:rPr lang="en-US"/>
              <a:t>Click to edit Master title style</a:t>
            </a:r>
            <a:endParaRPr lang="pt-BR"/>
          </a:p>
        </p:txBody>
      </p:sp>
      <p:sp>
        <p:nvSpPr>
          <p:cNvPr id="3" name="Text Placeholder 2">
            <a:extLst>
              <a:ext uri="{FF2B5EF4-FFF2-40B4-BE49-F238E27FC236}">
                <a16:creationId xmlns:a16="http://schemas.microsoft.com/office/drawing/2014/main" id="{7EBDA925-5F3C-254D-B49D-C2247FE529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4CB6F8-356B-4A4C-8469-797AF522445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Text Placeholder 4">
            <a:extLst>
              <a:ext uri="{FF2B5EF4-FFF2-40B4-BE49-F238E27FC236}">
                <a16:creationId xmlns:a16="http://schemas.microsoft.com/office/drawing/2014/main" id="{2846E3CB-C491-F64E-9346-9CD3661515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D6B86B2-A466-3D44-957E-C68514C7088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7" name="Date Placeholder 6">
            <a:extLst>
              <a:ext uri="{FF2B5EF4-FFF2-40B4-BE49-F238E27FC236}">
                <a16:creationId xmlns:a16="http://schemas.microsoft.com/office/drawing/2014/main" id="{0E74F1A7-362C-B043-9BE9-F7AFDA4A42BC}"/>
              </a:ext>
            </a:extLst>
          </p:cNvPr>
          <p:cNvSpPr>
            <a:spLocks noGrp="1"/>
          </p:cNvSpPr>
          <p:nvPr>
            <p:ph type="dt" sz="half" idx="10"/>
          </p:nvPr>
        </p:nvSpPr>
        <p:spPr/>
        <p:txBody>
          <a:bodyPr/>
          <a:lstStyle/>
          <a:p>
            <a:fld id="{9C416904-EB6F-5F42-9602-E846D329DBB8}" type="datetimeFigureOut">
              <a:rPr lang="pt-BR" smtClean="0"/>
              <a:t>02/08/18</a:t>
            </a:fld>
            <a:endParaRPr lang="pt-BR"/>
          </a:p>
        </p:txBody>
      </p:sp>
      <p:sp>
        <p:nvSpPr>
          <p:cNvPr id="8" name="Footer Placeholder 7">
            <a:extLst>
              <a:ext uri="{FF2B5EF4-FFF2-40B4-BE49-F238E27FC236}">
                <a16:creationId xmlns:a16="http://schemas.microsoft.com/office/drawing/2014/main" id="{FDFE497B-3688-3E40-A34E-EE1CD7498312}"/>
              </a:ext>
            </a:extLst>
          </p:cNvPr>
          <p:cNvSpPr>
            <a:spLocks noGrp="1"/>
          </p:cNvSpPr>
          <p:nvPr>
            <p:ph type="ftr" sz="quarter" idx="11"/>
          </p:nvPr>
        </p:nvSpPr>
        <p:spPr/>
        <p:txBody>
          <a:bodyPr/>
          <a:lstStyle/>
          <a:p>
            <a:endParaRPr lang="pt-BR"/>
          </a:p>
        </p:txBody>
      </p:sp>
      <p:sp>
        <p:nvSpPr>
          <p:cNvPr id="9" name="Slide Number Placeholder 8">
            <a:extLst>
              <a:ext uri="{FF2B5EF4-FFF2-40B4-BE49-F238E27FC236}">
                <a16:creationId xmlns:a16="http://schemas.microsoft.com/office/drawing/2014/main" id="{AD7B7FB5-68DF-6945-8E3D-2DF97433B261}"/>
              </a:ext>
            </a:extLst>
          </p:cNvPr>
          <p:cNvSpPr>
            <a:spLocks noGrp="1"/>
          </p:cNvSpPr>
          <p:nvPr>
            <p:ph type="sldNum" sz="quarter" idx="12"/>
          </p:nvPr>
        </p:nvSpPr>
        <p:spPr/>
        <p:txBody>
          <a:bodyPr/>
          <a:lstStyle/>
          <a:p>
            <a:fld id="{764205FF-3448-764B-9EAB-42FBC07F629E}" type="slidenum">
              <a:rPr lang="pt-BR" smtClean="0"/>
              <a:t>‹#›</a:t>
            </a:fld>
            <a:endParaRPr lang="pt-BR"/>
          </a:p>
        </p:txBody>
      </p:sp>
    </p:spTree>
    <p:extLst>
      <p:ext uri="{BB962C8B-B14F-4D97-AF65-F5344CB8AC3E}">
        <p14:creationId xmlns:p14="http://schemas.microsoft.com/office/powerpoint/2010/main" val="41012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C193E-767F-154E-8A4E-16BC3A3C3C0F}"/>
              </a:ext>
            </a:extLst>
          </p:cNvPr>
          <p:cNvSpPr>
            <a:spLocks noGrp="1"/>
          </p:cNvSpPr>
          <p:nvPr>
            <p:ph type="title"/>
          </p:nvPr>
        </p:nvSpPr>
        <p:spPr/>
        <p:txBody>
          <a:bodyPr/>
          <a:lstStyle/>
          <a:p>
            <a:r>
              <a:rPr lang="en-US"/>
              <a:t>Click to edit Master title style</a:t>
            </a:r>
            <a:endParaRPr lang="pt-BR"/>
          </a:p>
        </p:txBody>
      </p:sp>
      <p:sp>
        <p:nvSpPr>
          <p:cNvPr id="3" name="Date Placeholder 2">
            <a:extLst>
              <a:ext uri="{FF2B5EF4-FFF2-40B4-BE49-F238E27FC236}">
                <a16:creationId xmlns:a16="http://schemas.microsoft.com/office/drawing/2014/main" id="{5AF9E183-26F2-6A4B-AF96-CCB37D1D86E4}"/>
              </a:ext>
            </a:extLst>
          </p:cNvPr>
          <p:cNvSpPr>
            <a:spLocks noGrp="1"/>
          </p:cNvSpPr>
          <p:nvPr>
            <p:ph type="dt" sz="half" idx="10"/>
          </p:nvPr>
        </p:nvSpPr>
        <p:spPr/>
        <p:txBody>
          <a:bodyPr/>
          <a:lstStyle/>
          <a:p>
            <a:fld id="{9C416904-EB6F-5F42-9602-E846D329DBB8}" type="datetimeFigureOut">
              <a:rPr lang="pt-BR" smtClean="0"/>
              <a:t>02/08/18</a:t>
            </a:fld>
            <a:endParaRPr lang="pt-BR"/>
          </a:p>
        </p:txBody>
      </p:sp>
      <p:sp>
        <p:nvSpPr>
          <p:cNvPr id="4" name="Footer Placeholder 3">
            <a:extLst>
              <a:ext uri="{FF2B5EF4-FFF2-40B4-BE49-F238E27FC236}">
                <a16:creationId xmlns:a16="http://schemas.microsoft.com/office/drawing/2014/main" id="{6BBE9D8B-0E9B-8248-BFA5-E881CEB28208}"/>
              </a:ext>
            </a:extLst>
          </p:cNvPr>
          <p:cNvSpPr>
            <a:spLocks noGrp="1"/>
          </p:cNvSpPr>
          <p:nvPr>
            <p:ph type="ftr" sz="quarter" idx="11"/>
          </p:nvPr>
        </p:nvSpPr>
        <p:spPr/>
        <p:txBody>
          <a:bodyPr/>
          <a:lstStyle/>
          <a:p>
            <a:endParaRPr lang="pt-BR"/>
          </a:p>
        </p:txBody>
      </p:sp>
      <p:sp>
        <p:nvSpPr>
          <p:cNvPr id="5" name="Slide Number Placeholder 4">
            <a:extLst>
              <a:ext uri="{FF2B5EF4-FFF2-40B4-BE49-F238E27FC236}">
                <a16:creationId xmlns:a16="http://schemas.microsoft.com/office/drawing/2014/main" id="{50D65F62-79A0-F049-8A15-4EB997946DBF}"/>
              </a:ext>
            </a:extLst>
          </p:cNvPr>
          <p:cNvSpPr>
            <a:spLocks noGrp="1"/>
          </p:cNvSpPr>
          <p:nvPr>
            <p:ph type="sldNum" sz="quarter" idx="12"/>
          </p:nvPr>
        </p:nvSpPr>
        <p:spPr/>
        <p:txBody>
          <a:bodyPr/>
          <a:lstStyle/>
          <a:p>
            <a:fld id="{764205FF-3448-764B-9EAB-42FBC07F629E}" type="slidenum">
              <a:rPr lang="pt-BR" smtClean="0"/>
              <a:t>‹#›</a:t>
            </a:fld>
            <a:endParaRPr lang="pt-BR"/>
          </a:p>
        </p:txBody>
      </p:sp>
    </p:spTree>
    <p:extLst>
      <p:ext uri="{BB962C8B-B14F-4D97-AF65-F5344CB8AC3E}">
        <p14:creationId xmlns:p14="http://schemas.microsoft.com/office/powerpoint/2010/main" val="1720398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D3AB6D-F9D4-0644-A9A5-F03555344392}"/>
              </a:ext>
            </a:extLst>
          </p:cNvPr>
          <p:cNvSpPr>
            <a:spLocks noGrp="1"/>
          </p:cNvSpPr>
          <p:nvPr>
            <p:ph type="dt" sz="half" idx="10"/>
          </p:nvPr>
        </p:nvSpPr>
        <p:spPr/>
        <p:txBody>
          <a:bodyPr/>
          <a:lstStyle/>
          <a:p>
            <a:fld id="{9C416904-EB6F-5F42-9602-E846D329DBB8}" type="datetimeFigureOut">
              <a:rPr lang="pt-BR" smtClean="0"/>
              <a:t>02/08/18</a:t>
            </a:fld>
            <a:endParaRPr lang="pt-BR"/>
          </a:p>
        </p:txBody>
      </p:sp>
      <p:sp>
        <p:nvSpPr>
          <p:cNvPr id="3" name="Footer Placeholder 2">
            <a:extLst>
              <a:ext uri="{FF2B5EF4-FFF2-40B4-BE49-F238E27FC236}">
                <a16:creationId xmlns:a16="http://schemas.microsoft.com/office/drawing/2014/main" id="{BE30237C-68B9-DF4D-9731-E9C85DC0B903}"/>
              </a:ext>
            </a:extLst>
          </p:cNvPr>
          <p:cNvSpPr>
            <a:spLocks noGrp="1"/>
          </p:cNvSpPr>
          <p:nvPr>
            <p:ph type="ftr" sz="quarter" idx="11"/>
          </p:nvPr>
        </p:nvSpPr>
        <p:spPr/>
        <p:txBody>
          <a:bodyPr/>
          <a:lstStyle/>
          <a:p>
            <a:endParaRPr lang="pt-BR"/>
          </a:p>
        </p:txBody>
      </p:sp>
      <p:sp>
        <p:nvSpPr>
          <p:cNvPr id="4" name="Slide Number Placeholder 3">
            <a:extLst>
              <a:ext uri="{FF2B5EF4-FFF2-40B4-BE49-F238E27FC236}">
                <a16:creationId xmlns:a16="http://schemas.microsoft.com/office/drawing/2014/main" id="{49790335-454A-A04D-9118-C3C4C49C086E}"/>
              </a:ext>
            </a:extLst>
          </p:cNvPr>
          <p:cNvSpPr>
            <a:spLocks noGrp="1"/>
          </p:cNvSpPr>
          <p:nvPr>
            <p:ph type="sldNum" sz="quarter" idx="12"/>
          </p:nvPr>
        </p:nvSpPr>
        <p:spPr/>
        <p:txBody>
          <a:bodyPr/>
          <a:lstStyle/>
          <a:p>
            <a:fld id="{764205FF-3448-764B-9EAB-42FBC07F629E}" type="slidenum">
              <a:rPr lang="pt-BR" smtClean="0"/>
              <a:t>‹#›</a:t>
            </a:fld>
            <a:endParaRPr lang="pt-BR"/>
          </a:p>
        </p:txBody>
      </p:sp>
    </p:spTree>
    <p:extLst>
      <p:ext uri="{BB962C8B-B14F-4D97-AF65-F5344CB8AC3E}">
        <p14:creationId xmlns:p14="http://schemas.microsoft.com/office/powerpoint/2010/main" val="2115706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97505-DFA5-B84C-85AF-AE03B160A5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Content Placeholder 2">
            <a:extLst>
              <a:ext uri="{FF2B5EF4-FFF2-40B4-BE49-F238E27FC236}">
                <a16:creationId xmlns:a16="http://schemas.microsoft.com/office/drawing/2014/main" id="{2FCF2512-59AE-484C-8D48-F57688CC0B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Text Placeholder 3">
            <a:extLst>
              <a:ext uri="{FF2B5EF4-FFF2-40B4-BE49-F238E27FC236}">
                <a16:creationId xmlns:a16="http://schemas.microsoft.com/office/drawing/2014/main" id="{2B295B9E-8EBB-3E41-AFDF-53E0061616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DA3472-5113-9C4C-9496-0C8225080D01}"/>
              </a:ext>
            </a:extLst>
          </p:cNvPr>
          <p:cNvSpPr>
            <a:spLocks noGrp="1"/>
          </p:cNvSpPr>
          <p:nvPr>
            <p:ph type="dt" sz="half" idx="10"/>
          </p:nvPr>
        </p:nvSpPr>
        <p:spPr/>
        <p:txBody>
          <a:bodyPr/>
          <a:lstStyle/>
          <a:p>
            <a:fld id="{9C416904-EB6F-5F42-9602-E846D329DBB8}" type="datetimeFigureOut">
              <a:rPr lang="pt-BR" smtClean="0"/>
              <a:t>02/08/18</a:t>
            </a:fld>
            <a:endParaRPr lang="pt-BR"/>
          </a:p>
        </p:txBody>
      </p:sp>
      <p:sp>
        <p:nvSpPr>
          <p:cNvPr id="6" name="Footer Placeholder 5">
            <a:extLst>
              <a:ext uri="{FF2B5EF4-FFF2-40B4-BE49-F238E27FC236}">
                <a16:creationId xmlns:a16="http://schemas.microsoft.com/office/drawing/2014/main" id="{C494165F-6E04-3A41-95D4-7C72AF6A4407}"/>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F0EE10F7-4D9C-B847-B17C-1FE892D33B15}"/>
              </a:ext>
            </a:extLst>
          </p:cNvPr>
          <p:cNvSpPr>
            <a:spLocks noGrp="1"/>
          </p:cNvSpPr>
          <p:nvPr>
            <p:ph type="sldNum" sz="quarter" idx="12"/>
          </p:nvPr>
        </p:nvSpPr>
        <p:spPr/>
        <p:txBody>
          <a:bodyPr/>
          <a:lstStyle/>
          <a:p>
            <a:fld id="{764205FF-3448-764B-9EAB-42FBC07F629E}" type="slidenum">
              <a:rPr lang="pt-BR" smtClean="0"/>
              <a:t>‹#›</a:t>
            </a:fld>
            <a:endParaRPr lang="pt-BR"/>
          </a:p>
        </p:txBody>
      </p:sp>
    </p:spTree>
    <p:extLst>
      <p:ext uri="{BB962C8B-B14F-4D97-AF65-F5344CB8AC3E}">
        <p14:creationId xmlns:p14="http://schemas.microsoft.com/office/powerpoint/2010/main" val="2691588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2FF41-271A-804A-AD8B-69D891140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Picture Placeholder 2">
            <a:extLst>
              <a:ext uri="{FF2B5EF4-FFF2-40B4-BE49-F238E27FC236}">
                <a16:creationId xmlns:a16="http://schemas.microsoft.com/office/drawing/2014/main" id="{F113D1FF-9963-1748-B30D-D7F8EAC611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a:extLst>
              <a:ext uri="{FF2B5EF4-FFF2-40B4-BE49-F238E27FC236}">
                <a16:creationId xmlns:a16="http://schemas.microsoft.com/office/drawing/2014/main" id="{B2B1D58B-BFFD-F84C-9FEE-57BC893288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8FEFCE-9285-5946-8168-B49F3E24BC13}"/>
              </a:ext>
            </a:extLst>
          </p:cNvPr>
          <p:cNvSpPr>
            <a:spLocks noGrp="1"/>
          </p:cNvSpPr>
          <p:nvPr>
            <p:ph type="dt" sz="half" idx="10"/>
          </p:nvPr>
        </p:nvSpPr>
        <p:spPr/>
        <p:txBody>
          <a:bodyPr/>
          <a:lstStyle/>
          <a:p>
            <a:fld id="{9C416904-EB6F-5F42-9602-E846D329DBB8}" type="datetimeFigureOut">
              <a:rPr lang="pt-BR" smtClean="0"/>
              <a:t>02/08/18</a:t>
            </a:fld>
            <a:endParaRPr lang="pt-BR"/>
          </a:p>
        </p:txBody>
      </p:sp>
      <p:sp>
        <p:nvSpPr>
          <p:cNvPr id="6" name="Footer Placeholder 5">
            <a:extLst>
              <a:ext uri="{FF2B5EF4-FFF2-40B4-BE49-F238E27FC236}">
                <a16:creationId xmlns:a16="http://schemas.microsoft.com/office/drawing/2014/main" id="{7F006684-A47D-BD46-AA1F-3820B7FF95B7}"/>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5FD6F6C7-F521-9041-82B8-A442A897C4DC}"/>
              </a:ext>
            </a:extLst>
          </p:cNvPr>
          <p:cNvSpPr>
            <a:spLocks noGrp="1"/>
          </p:cNvSpPr>
          <p:nvPr>
            <p:ph type="sldNum" sz="quarter" idx="12"/>
          </p:nvPr>
        </p:nvSpPr>
        <p:spPr/>
        <p:txBody>
          <a:bodyPr/>
          <a:lstStyle/>
          <a:p>
            <a:fld id="{764205FF-3448-764B-9EAB-42FBC07F629E}" type="slidenum">
              <a:rPr lang="pt-BR" smtClean="0"/>
              <a:t>‹#›</a:t>
            </a:fld>
            <a:endParaRPr lang="pt-BR"/>
          </a:p>
        </p:txBody>
      </p:sp>
    </p:spTree>
    <p:extLst>
      <p:ext uri="{BB962C8B-B14F-4D97-AF65-F5344CB8AC3E}">
        <p14:creationId xmlns:p14="http://schemas.microsoft.com/office/powerpoint/2010/main" val="759989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91B12D-5F4E-A341-999C-973703F746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t-BR"/>
          </a:p>
        </p:txBody>
      </p:sp>
      <p:sp>
        <p:nvSpPr>
          <p:cNvPr id="3" name="Text Placeholder 2">
            <a:extLst>
              <a:ext uri="{FF2B5EF4-FFF2-40B4-BE49-F238E27FC236}">
                <a16:creationId xmlns:a16="http://schemas.microsoft.com/office/drawing/2014/main" id="{20B1C508-244C-7F41-9C6A-1BF7D97B05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B30C8F22-5D2D-2E48-8B6F-C0795ABBE7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16904-EB6F-5F42-9602-E846D329DBB8}" type="datetimeFigureOut">
              <a:rPr lang="pt-BR" smtClean="0"/>
              <a:t>02/08/18</a:t>
            </a:fld>
            <a:endParaRPr lang="pt-BR"/>
          </a:p>
        </p:txBody>
      </p:sp>
      <p:sp>
        <p:nvSpPr>
          <p:cNvPr id="5" name="Footer Placeholder 4">
            <a:extLst>
              <a:ext uri="{FF2B5EF4-FFF2-40B4-BE49-F238E27FC236}">
                <a16:creationId xmlns:a16="http://schemas.microsoft.com/office/drawing/2014/main" id="{EE3E4E6E-B976-9F4A-9638-51F8E90DE5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a:extLst>
              <a:ext uri="{FF2B5EF4-FFF2-40B4-BE49-F238E27FC236}">
                <a16:creationId xmlns:a16="http://schemas.microsoft.com/office/drawing/2014/main" id="{6AE4C887-134B-7844-9EA8-B267FFBAC5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4205FF-3448-764B-9EAB-42FBC07F629E}" type="slidenum">
              <a:rPr lang="pt-BR" smtClean="0"/>
              <a:t>‹#›</a:t>
            </a:fld>
            <a:endParaRPr lang="pt-BR"/>
          </a:p>
        </p:txBody>
      </p:sp>
    </p:spTree>
    <p:extLst>
      <p:ext uri="{BB962C8B-B14F-4D97-AF65-F5344CB8AC3E}">
        <p14:creationId xmlns:p14="http://schemas.microsoft.com/office/powerpoint/2010/main" val="1828334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9647F-E8C1-344D-A325-FDA0E91CFCCA}"/>
              </a:ext>
            </a:extLst>
          </p:cNvPr>
          <p:cNvSpPr>
            <a:spLocks noGrp="1"/>
          </p:cNvSpPr>
          <p:nvPr>
            <p:ph type="ctrTitle"/>
          </p:nvPr>
        </p:nvSpPr>
        <p:spPr/>
        <p:txBody>
          <a:bodyPr>
            <a:normAutofit fontScale="90000"/>
          </a:bodyPr>
          <a:lstStyle/>
          <a:p>
            <a:r>
              <a:rPr lang="pt-BR" dirty="0"/>
              <a:t>Teoria das Relações Internacionais </a:t>
            </a:r>
            <a:r>
              <a:rPr lang="pt-BR" dirty="0" err="1"/>
              <a:t>I</a:t>
            </a:r>
            <a:r>
              <a:rPr lang="pt-BR" dirty="0"/>
              <a:t>: Teorias Clássicas</a:t>
            </a:r>
            <a:r>
              <a:rPr lang="en-US" sz="4400" dirty="0">
                <a:effectLst/>
              </a:rPr>
              <a:t> </a:t>
            </a:r>
            <a:endParaRPr lang="pt-BR" sz="4400" dirty="0"/>
          </a:p>
        </p:txBody>
      </p:sp>
      <p:sp>
        <p:nvSpPr>
          <p:cNvPr id="3" name="Subtitle 2">
            <a:extLst>
              <a:ext uri="{FF2B5EF4-FFF2-40B4-BE49-F238E27FC236}">
                <a16:creationId xmlns:a16="http://schemas.microsoft.com/office/drawing/2014/main" id="{7A3FD39F-762B-E94B-9564-05BF9E4FDC74}"/>
              </a:ext>
            </a:extLst>
          </p:cNvPr>
          <p:cNvSpPr>
            <a:spLocks noGrp="1"/>
          </p:cNvSpPr>
          <p:nvPr>
            <p:ph type="subTitle" idx="1"/>
          </p:nvPr>
        </p:nvSpPr>
        <p:spPr/>
        <p:txBody>
          <a:bodyPr/>
          <a:lstStyle/>
          <a:p>
            <a:endParaRPr lang="pt-BR" dirty="0"/>
          </a:p>
          <a:p>
            <a:r>
              <a:rPr lang="pt-BR" sz="3200" dirty="0"/>
              <a:t>Cristiane Lucena</a:t>
            </a:r>
          </a:p>
        </p:txBody>
      </p:sp>
    </p:spTree>
    <p:extLst>
      <p:ext uri="{BB962C8B-B14F-4D97-AF65-F5344CB8AC3E}">
        <p14:creationId xmlns:p14="http://schemas.microsoft.com/office/powerpoint/2010/main" val="1972625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8BD5B-0935-BC4F-986F-E3A27DA01B76}"/>
              </a:ext>
            </a:extLst>
          </p:cNvPr>
          <p:cNvSpPr>
            <a:spLocks noGrp="1"/>
          </p:cNvSpPr>
          <p:nvPr>
            <p:ph type="title"/>
          </p:nvPr>
        </p:nvSpPr>
        <p:spPr/>
        <p:txBody>
          <a:bodyPr>
            <a:normAutofit/>
          </a:bodyPr>
          <a:lstStyle/>
          <a:p>
            <a:r>
              <a:rPr lang="pt-BR" sz="4000" dirty="0"/>
              <a:t>The TRIP Project</a:t>
            </a:r>
          </a:p>
        </p:txBody>
      </p:sp>
      <p:sp>
        <p:nvSpPr>
          <p:cNvPr id="3" name="Content Placeholder 2">
            <a:extLst>
              <a:ext uri="{FF2B5EF4-FFF2-40B4-BE49-F238E27FC236}">
                <a16:creationId xmlns:a16="http://schemas.microsoft.com/office/drawing/2014/main" id="{4B73B3CE-7CA7-2D47-AA40-01263D27E713}"/>
              </a:ext>
            </a:extLst>
          </p:cNvPr>
          <p:cNvSpPr>
            <a:spLocks noGrp="1"/>
          </p:cNvSpPr>
          <p:nvPr>
            <p:ph idx="1"/>
          </p:nvPr>
        </p:nvSpPr>
        <p:spPr/>
        <p:txBody>
          <a:bodyPr>
            <a:normAutofit lnSpcReduction="10000"/>
          </a:bodyPr>
          <a:lstStyle/>
          <a:p>
            <a:r>
              <a:rPr lang="en-US" dirty="0"/>
              <a:t>The Teaching, Research, and International Policy (TRIP) Project is the most extensive data-collection effort to date on the subfield of IR, empirically analyzing relationships between pedagogy, scholarship, and international policy. In this paper, we draw from two major TRIP data sources to describe trends in the IR discipline from </a:t>
            </a:r>
            <a:r>
              <a:rPr lang="en-US" u="sng" dirty="0"/>
              <a:t>1980 to 2007</a:t>
            </a:r>
            <a:r>
              <a:rPr lang="en-US" dirty="0"/>
              <a:t>. First, we employ a new journal article database that includes every article published in the field’s </a:t>
            </a:r>
            <a:r>
              <a:rPr lang="en-US" u="sng" dirty="0"/>
              <a:t>12 leading journals</a:t>
            </a:r>
            <a:r>
              <a:rPr lang="en-US" dirty="0"/>
              <a:t>. We categorize each article in terms of 29 distinct variables, including methodology, epistemology, issue area, substantive focus, author’s gender, paradigm advanced, region under study, and many others. Second, we analyze results from three surveys of </a:t>
            </a:r>
            <a:r>
              <a:rPr lang="en-US" u="sng" dirty="0"/>
              <a:t>IR faculty conducted in 2004, 2006, and 2008</a:t>
            </a:r>
            <a:endParaRPr lang="pt-BR" u="sng" dirty="0"/>
          </a:p>
        </p:txBody>
      </p:sp>
    </p:spTree>
    <p:extLst>
      <p:ext uri="{BB962C8B-B14F-4D97-AF65-F5344CB8AC3E}">
        <p14:creationId xmlns:p14="http://schemas.microsoft.com/office/powerpoint/2010/main" val="424754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456ED-EDE1-6147-B8C6-A5CE997F6E94}"/>
              </a:ext>
            </a:extLst>
          </p:cNvPr>
          <p:cNvSpPr>
            <a:spLocks noGrp="1"/>
          </p:cNvSpPr>
          <p:nvPr>
            <p:ph type="title"/>
          </p:nvPr>
        </p:nvSpPr>
        <p:spPr/>
        <p:txBody>
          <a:bodyPr/>
          <a:lstStyle/>
          <a:p>
            <a:r>
              <a:rPr lang="pt-BR" dirty="0"/>
              <a:t>The TRIP Project</a:t>
            </a:r>
          </a:p>
        </p:txBody>
      </p:sp>
      <p:sp>
        <p:nvSpPr>
          <p:cNvPr id="3" name="Content Placeholder 2">
            <a:extLst>
              <a:ext uri="{FF2B5EF4-FFF2-40B4-BE49-F238E27FC236}">
                <a16:creationId xmlns:a16="http://schemas.microsoft.com/office/drawing/2014/main" id="{DA197CAA-A1A7-4A4C-867C-97447DD29101}"/>
              </a:ext>
            </a:extLst>
          </p:cNvPr>
          <p:cNvSpPr>
            <a:spLocks noGrp="1"/>
          </p:cNvSpPr>
          <p:nvPr>
            <p:ph idx="1"/>
          </p:nvPr>
        </p:nvSpPr>
        <p:spPr/>
        <p:txBody>
          <a:bodyPr>
            <a:normAutofit lnSpcReduction="10000"/>
          </a:bodyPr>
          <a:lstStyle/>
          <a:p>
            <a:r>
              <a:rPr lang="en-US" dirty="0"/>
              <a:t>We find that there is considerable theoretical diversity within the American IR community and that diversity has grown over time. Interestingly, realism does not have the hold on the field it often is thought to have and, perhaps more strikingly, our data suggest it never did. IR scholars in the United States generally believe and teach their students that a handful of paradigms—specifically, realism, liberalism, Marxism, and constructivism—define and divide the discipline of IR, but </a:t>
            </a:r>
            <a:r>
              <a:rPr lang="en-US" u="sng" dirty="0"/>
              <a:t>most research published in peer-reviewed journals is what we label ‘‘non-paradigmatic.’’ </a:t>
            </a:r>
            <a:r>
              <a:rPr lang="en-US" dirty="0"/>
              <a:t>That is, it advances theoretical arguments but not ones that fit neatly within one of the major paradigms. Indeed, </a:t>
            </a:r>
            <a:r>
              <a:rPr lang="en-US" u="sng" dirty="0"/>
              <a:t>the percentage of non-paradigmatic research has steadily increased, from 30% in 1980 to 50% in 2006</a:t>
            </a:r>
            <a:r>
              <a:rPr lang="en-US" dirty="0"/>
              <a:t>.</a:t>
            </a:r>
            <a:endParaRPr lang="pt-BR" dirty="0"/>
          </a:p>
        </p:txBody>
      </p:sp>
    </p:spTree>
    <p:extLst>
      <p:ext uri="{BB962C8B-B14F-4D97-AF65-F5344CB8AC3E}">
        <p14:creationId xmlns:p14="http://schemas.microsoft.com/office/powerpoint/2010/main" val="1956140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298</Words>
  <Application>Microsoft Macintosh PowerPoint</Application>
  <PresentationFormat>Widescreen</PresentationFormat>
  <Paragraphs>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Teoria das Relações Internacionais I: Teorias Clássicas </vt:lpstr>
      <vt:lpstr>The TRIP Project</vt:lpstr>
      <vt:lpstr>The TRIP Project</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Teoria das Relações Internacionais I: Teorias Clássicas </dc:title>
  <dc:creator>Cristiane</dc:creator>
  <cp:lastModifiedBy>Cristiane</cp:lastModifiedBy>
  <cp:revision>2</cp:revision>
  <dcterms:created xsi:type="dcterms:W3CDTF">2018-08-02T19:58:24Z</dcterms:created>
  <dcterms:modified xsi:type="dcterms:W3CDTF">2018-08-02T20:14:35Z</dcterms:modified>
</cp:coreProperties>
</file>