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1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2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3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4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5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6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17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18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19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20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1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22.xml" ContentType="application/vnd.openxmlformats-officedocument.theme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3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24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theme/theme25.xml" ContentType="application/vnd.openxmlformats-officedocument.theme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theme/theme26.xml" ContentType="application/vnd.openxmlformats-officedocument.theme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theme/theme27.xml" ContentType="application/vnd.openxmlformats-officedocument.theme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heme/theme28.xml" ContentType="application/vnd.openxmlformats-officedocument.theme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theme/theme29.xml" ContentType="application/vnd.openxmlformats-officedocument.theme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theme/theme30.xml" ContentType="application/vnd.openxmlformats-officedocument.theme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31.xml" ContentType="application/vnd.openxmlformats-officedocument.theme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theme/theme32.xml" ContentType="application/vnd.openxmlformats-officedocument.theme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theme/theme33.xml" ContentType="application/vnd.openxmlformats-officedocument.theme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34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theme/theme35.xml" ContentType="application/vnd.openxmlformats-officedocument.theme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theme/theme36.xml" ContentType="application/vnd.openxmlformats-officedocument.theme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theme/theme37.xml" ContentType="application/vnd.openxmlformats-officedocument.theme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theme/theme38.xml" ContentType="application/vnd.openxmlformats-officedocument.theme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theme/theme39.xml" ContentType="application/vnd.openxmlformats-officedocument.theme+xml"/>
  <Override PartName="/ppt/theme/theme40.xml" ContentType="application/vnd.openxmlformats-officedocument.theme+xml"/>
  <Override PartName="/ppt/theme/theme4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  <p:sldMasterId id="2147483686" r:id="rId4"/>
    <p:sldMasterId id="2147483699" r:id="rId5"/>
    <p:sldMasterId id="2147483711" r:id="rId6"/>
    <p:sldMasterId id="2147483723" r:id="rId7"/>
    <p:sldMasterId id="2147483738" r:id="rId8"/>
    <p:sldMasterId id="2147483753" r:id="rId9"/>
    <p:sldMasterId id="2147483769" r:id="rId10"/>
    <p:sldMasterId id="2147483784" r:id="rId11"/>
    <p:sldMasterId id="2147483799" r:id="rId12"/>
    <p:sldMasterId id="2147483814" r:id="rId13"/>
    <p:sldMasterId id="2147483829" r:id="rId14"/>
    <p:sldMasterId id="2147483844" r:id="rId15"/>
    <p:sldMasterId id="2147483859" r:id="rId16"/>
    <p:sldMasterId id="2147483874" r:id="rId17"/>
    <p:sldMasterId id="2147483889" r:id="rId18"/>
    <p:sldMasterId id="2147483920" r:id="rId19"/>
    <p:sldMasterId id="2147483935" r:id="rId20"/>
    <p:sldMasterId id="2147483950" r:id="rId21"/>
    <p:sldMasterId id="2147483965" r:id="rId22"/>
    <p:sldMasterId id="2147483980" r:id="rId23"/>
    <p:sldMasterId id="2147483995" r:id="rId24"/>
    <p:sldMasterId id="2147484010" r:id="rId25"/>
    <p:sldMasterId id="2147484040" r:id="rId26"/>
    <p:sldMasterId id="2147484055" r:id="rId27"/>
    <p:sldMasterId id="2147484070" r:id="rId28"/>
    <p:sldMasterId id="2147484085" r:id="rId29"/>
    <p:sldMasterId id="2147484100" r:id="rId30"/>
    <p:sldMasterId id="2147484115" r:id="rId31"/>
    <p:sldMasterId id="2147484130" r:id="rId32"/>
    <p:sldMasterId id="2147484145" r:id="rId33"/>
    <p:sldMasterId id="2147484160" r:id="rId34"/>
    <p:sldMasterId id="2147484175" r:id="rId35"/>
    <p:sldMasterId id="2147484190" r:id="rId36"/>
    <p:sldMasterId id="2147484205" r:id="rId37"/>
    <p:sldMasterId id="2147484231" r:id="rId38"/>
    <p:sldMasterId id="2147484246" r:id="rId39"/>
  </p:sldMasterIdLst>
  <p:notesMasterIdLst>
    <p:notesMasterId r:id="rId98"/>
  </p:notesMasterIdLst>
  <p:handoutMasterIdLst>
    <p:handoutMasterId r:id="rId99"/>
  </p:handoutMasterIdLst>
  <p:sldIdLst>
    <p:sldId id="256" r:id="rId40"/>
    <p:sldId id="257" r:id="rId41"/>
    <p:sldId id="306" r:id="rId42"/>
    <p:sldId id="259" r:id="rId43"/>
    <p:sldId id="260" r:id="rId44"/>
    <p:sldId id="309" r:id="rId45"/>
    <p:sldId id="331" r:id="rId46"/>
    <p:sldId id="313" r:id="rId47"/>
    <p:sldId id="310" r:id="rId48"/>
    <p:sldId id="314" r:id="rId49"/>
    <p:sldId id="315" r:id="rId50"/>
    <p:sldId id="316" r:id="rId51"/>
    <p:sldId id="264" r:id="rId52"/>
    <p:sldId id="266" r:id="rId53"/>
    <p:sldId id="267" r:id="rId54"/>
    <p:sldId id="268" r:id="rId55"/>
    <p:sldId id="270" r:id="rId56"/>
    <p:sldId id="327" r:id="rId57"/>
    <p:sldId id="273" r:id="rId58"/>
    <p:sldId id="271" r:id="rId59"/>
    <p:sldId id="272" r:id="rId60"/>
    <p:sldId id="275" r:id="rId61"/>
    <p:sldId id="276" r:id="rId62"/>
    <p:sldId id="277" r:id="rId63"/>
    <p:sldId id="278" r:id="rId64"/>
    <p:sldId id="279" r:id="rId65"/>
    <p:sldId id="280" r:id="rId66"/>
    <p:sldId id="282" r:id="rId67"/>
    <p:sldId id="281" r:id="rId68"/>
    <p:sldId id="283" r:id="rId69"/>
    <p:sldId id="262" r:id="rId70"/>
    <p:sldId id="284" r:id="rId71"/>
    <p:sldId id="285" r:id="rId72"/>
    <p:sldId id="287" r:id="rId73"/>
    <p:sldId id="288" r:id="rId74"/>
    <p:sldId id="289" r:id="rId75"/>
    <p:sldId id="290" r:id="rId76"/>
    <p:sldId id="291" r:id="rId77"/>
    <p:sldId id="308" r:id="rId78"/>
    <p:sldId id="292" r:id="rId79"/>
    <p:sldId id="293" r:id="rId80"/>
    <p:sldId id="295" r:id="rId81"/>
    <p:sldId id="296" r:id="rId82"/>
    <p:sldId id="297" r:id="rId83"/>
    <p:sldId id="298" r:id="rId84"/>
    <p:sldId id="299" r:id="rId85"/>
    <p:sldId id="300" r:id="rId86"/>
    <p:sldId id="301" r:id="rId87"/>
    <p:sldId id="302" r:id="rId88"/>
    <p:sldId id="304" r:id="rId89"/>
    <p:sldId id="303" r:id="rId90"/>
    <p:sldId id="305" r:id="rId91"/>
    <p:sldId id="263" r:id="rId92"/>
    <p:sldId id="317" r:id="rId93"/>
    <p:sldId id="318" r:id="rId94"/>
    <p:sldId id="330" r:id="rId95"/>
    <p:sldId id="329" r:id="rId96"/>
    <p:sldId id="328" r:id="rId9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59" autoAdjust="0"/>
    <p:restoredTop sz="69646" autoAdjust="0"/>
  </p:normalViewPr>
  <p:slideViewPr>
    <p:cSldViewPr snapToGrid="0" snapToObjects="1">
      <p:cViewPr varScale="1">
        <p:scale>
          <a:sx n="52" d="100"/>
          <a:sy n="52" d="100"/>
        </p:scale>
        <p:origin x="172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3.xml"/><Relationship Id="rId47" Type="http://schemas.openxmlformats.org/officeDocument/2006/relationships/slide" Target="slides/slide8.xml"/><Relationship Id="rId63" Type="http://schemas.openxmlformats.org/officeDocument/2006/relationships/slide" Target="slides/slide24.xml"/><Relationship Id="rId68" Type="http://schemas.openxmlformats.org/officeDocument/2006/relationships/slide" Target="slides/slide29.xml"/><Relationship Id="rId84" Type="http://schemas.openxmlformats.org/officeDocument/2006/relationships/slide" Target="slides/slide45.xml"/><Relationship Id="rId89" Type="http://schemas.openxmlformats.org/officeDocument/2006/relationships/slide" Target="slides/slide5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2.xml"/><Relationship Id="rId92" Type="http://schemas.openxmlformats.org/officeDocument/2006/relationships/slide" Target="slides/slide53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" Target="slides/slide1.xml"/><Relationship Id="rId45" Type="http://schemas.openxmlformats.org/officeDocument/2006/relationships/slide" Target="slides/slide6.xml"/><Relationship Id="rId53" Type="http://schemas.openxmlformats.org/officeDocument/2006/relationships/slide" Target="slides/slide14.xml"/><Relationship Id="rId58" Type="http://schemas.openxmlformats.org/officeDocument/2006/relationships/slide" Target="slides/slide19.xml"/><Relationship Id="rId66" Type="http://schemas.openxmlformats.org/officeDocument/2006/relationships/slide" Target="slides/slide27.xml"/><Relationship Id="rId74" Type="http://schemas.openxmlformats.org/officeDocument/2006/relationships/slide" Target="slides/slide35.xml"/><Relationship Id="rId79" Type="http://schemas.openxmlformats.org/officeDocument/2006/relationships/slide" Target="slides/slide40.xml"/><Relationship Id="rId87" Type="http://schemas.openxmlformats.org/officeDocument/2006/relationships/slide" Target="slides/slide48.xml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2.xml"/><Relationship Id="rId82" Type="http://schemas.openxmlformats.org/officeDocument/2006/relationships/slide" Target="slides/slide43.xml"/><Relationship Id="rId90" Type="http://schemas.openxmlformats.org/officeDocument/2006/relationships/slide" Target="slides/slide51.xml"/><Relationship Id="rId95" Type="http://schemas.openxmlformats.org/officeDocument/2006/relationships/slide" Target="slides/slide5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4.xml"/><Relationship Id="rId48" Type="http://schemas.openxmlformats.org/officeDocument/2006/relationships/slide" Target="slides/slide9.xml"/><Relationship Id="rId56" Type="http://schemas.openxmlformats.org/officeDocument/2006/relationships/slide" Target="slides/slide17.xml"/><Relationship Id="rId64" Type="http://schemas.openxmlformats.org/officeDocument/2006/relationships/slide" Target="slides/slide25.xml"/><Relationship Id="rId69" Type="http://schemas.openxmlformats.org/officeDocument/2006/relationships/slide" Target="slides/slide30.xml"/><Relationship Id="rId77" Type="http://schemas.openxmlformats.org/officeDocument/2006/relationships/slide" Target="slides/slide38.xml"/><Relationship Id="rId100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2.xml"/><Relationship Id="rId72" Type="http://schemas.openxmlformats.org/officeDocument/2006/relationships/slide" Target="slides/slide33.xml"/><Relationship Id="rId80" Type="http://schemas.openxmlformats.org/officeDocument/2006/relationships/slide" Target="slides/slide41.xml"/><Relationship Id="rId85" Type="http://schemas.openxmlformats.org/officeDocument/2006/relationships/slide" Target="slides/slide46.xml"/><Relationship Id="rId93" Type="http://schemas.openxmlformats.org/officeDocument/2006/relationships/slide" Target="slides/slide54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" Target="slides/slide7.xml"/><Relationship Id="rId59" Type="http://schemas.openxmlformats.org/officeDocument/2006/relationships/slide" Target="slides/slide20.xml"/><Relationship Id="rId67" Type="http://schemas.openxmlformats.org/officeDocument/2006/relationships/slide" Target="slides/slide28.xml"/><Relationship Id="rId103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.xml"/><Relationship Id="rId54" Type="http://schemas.openxmlformats.org/officeDocument/2006/relationships/slide" Target="slides/slide15.xml"/><Relationship Id="rId62" Type="http://schemas.openxmlformats.org/officeDocument/2006/relationships/slide" Target="slides/slide23.xml"/><Relationship Id="rId70" Type="http://schemas.openxmlformats.org/officeDocument/2006/relationships/slide" Target="slides/slide31.xml"/><Relationship Id="rId75" Type="http://schemas.openxmlformats.org/officeDocument/2006/relationships/slide" Target="slides/slide36.xml"/><Relationship Id="rId83" Type="http://schemas.openxmlformats.org/officeDocument/2006/relationships/slide" Target="slides/slide44.xml"/><Relationship Id="rId88" Type="http://schemas.openxmlformats.org/officeDocument/2006/relationships/slide" Target="slides/slide49.xml"/><Relationship Id="rId91" Type="http://schemas.openxmlformats.org/officeDocument/2006/relationships/slide" Target="slides/slide52.xml"/><Relationship Id="rId96" Type="http://schemas.openxmlformats.org/officeDocument/2006/relationships/slide" Target="slides/slide5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0.xml"/><Relationship Id="rId57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5.xml"/><Relationship Id="rId52" Type="http://schemas.openxmlformats.org/officeDocument/2006/relationships/slide" Target="slides/slide13.xml"/><Relationship Id="rId60" Type="http://schemas.openxmlformats.org/officeDocument/2006/relationships/slide" Target="slides/slide21.xml"/><Relationship Id="rId65" Type="http://schemas.openxmlformats.org/officeDocument/2006/relationships/slide" Target="slides/slide26.xml"/><Relationship Id="rId73" Type="http://schemas.openxmlformats.org/officeDocument/2006/relationships/slide" Target="slides/slide34.xml"/><Relationship Id="rId78" Type="http://schemas.openxmlformats.org/officeDocument/2006/relationships/slide" Target="slides/slide39.xml"/><Relationship Id="rId81" Type="http://schemas.openxmlformats.org/officeDocument/2006/relationships/slide" Target="slides/slide42.xml"/><Relationship Id="rId86" Type="http://schemas.openxmlformats.org/officeDocument/2006/relationships/slide" Target="slides/slide47.xml"/><Relationship Id="rId94" Type="http://schemas.openxmlformats.org/officeDocument/2006/relationships/slide" Target="slides/slide55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1.xml"/><Relationship Id="rId55" Type="http://schemas.openxmlformats.org/officeDocument/2006/relationships/slide" Target="slides/slide16.xml"/><Relationship Id="rId76" Type="http://schemas.openxmlformats.org/officeDocument/2006/relationships/slide" Target="slides/slide37.xml"/><Relationship Id="rId97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image" Target="../media/image10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39F50-6996-BB49-8F90-EDAE1030295B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DC8761-4E32-D64C-8C38-C5B8A7F675D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5368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F3372-9DD6-CB43-A8A3-5547A170C8D0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8BC28-3959-EF49-914C-947054A26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40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07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69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93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4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840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89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365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446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43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736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29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8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72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754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527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748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6778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269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074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495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5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88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574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02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161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680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736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585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992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084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581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414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maioria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problemas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afetam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preservação de coleções de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história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natural,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são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originários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técnicas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preparação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campo e de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laboratório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...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políticas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procedimentos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as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diretrizes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adotadas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museus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contribuem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significativamente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para o make-up do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ambiente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amostra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razão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um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estudo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quadro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total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necessário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determinar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melhores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invasivos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métodos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preservação de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acervos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03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36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6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992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911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829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670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0192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582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674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290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87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128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783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98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0059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5062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1334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3280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859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0967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76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Os museus geralmente obtêm a maior parte de sua importância e projeção a partir de suas coleções, e essas </a:t>
            </a:r>
            <a:r>
              <a:rPr lang="pt-PT" dirty="0" err="1" smtClean="0"/>
              <a:t>coleçoes</a:t>
            </a:r>
            <a:r>
              <a:rPr lang="pt-PT" dirty="0" smtClean="0"/>
              <a:t> constituem a principal diferença entre museus e outros tipos de instituições. As coleções, sejam obras de arte, </a:t>
            </a:r>
            <a:r>
              <a:rPr lang="pt-PT" dirty="0" err="1" smtClean="0"/>
              <a:t>artefatos</a:t>
            </a:r>
            <a:r>
              <a:rPr lang="pt-PT" dirty="0" smtClean="0"/>
              <a:t> ou espécimes do mundo natural, são parte essencial do tecido cultural coletivo, e a obrigação de cada museu para sua coleção é primordial.</a:t>
            </a:r>
          </a:p>
          <a:p>
            <a:endParaRPr lang="pt-PT" dirty="0" smtClean="0"/>
          </a:p>
          <a:p>
            <a:r>
              <a:rPr lang="pt-PT" dirty="0" smtClean="0"/>
              <a:t>Cada objeto é parte integrante de um composto cultural ou científico. Esse contexto também inclui um corpo de informações sobre o objeto que estabelece seu lugar e importância apropriados e sem o qual o valor do objeto é diminuído. A manutenção dessas informações de forma ordenada e recuperável é fundamental para o acervo e é uma obrigação central dos responsáveis pelo gerenciamento de coleções.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26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Hoje,</a:t>
            </a:r>
            <a:r>
              <a:rPr lang="pt-BR" baseline="0" dirty="0" smtClean="0"/>
              <a:t> conforme os estatutos do ICOM adotados pela 22ª Assembleia Geral realizada em Viena em 24 de agosto de 2007: “O Museu é uma instituição sem fins lucrativos, permanente, a serviço da sociedade e de seu desenvolvimento, aberta ao público, que adquire, conserva, investiga, comunica e expõe o patrimônio material e imaterial da humanidade e de seu meio ambiente com fins educativos, de pesquisa e recreação. </a:t>
            </a:r>
          </a:p>
          <a:p>
            <a:r>
              <a:rPr lang="pt-BR" baseline="0" dirty="0" smtClean="0"/>
              <a:t>Esta definição é uma referência dentro da comunidade internacional.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59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 </a:t>
            </a:r>
            <a:r>
              <a:rPr lang="en-US" dirty="0" err="1" smtClean="0"/>
              <a:t>curador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um </a:t>
            </a:r>
            <a:r>
              <a:rPr lang="en-US" dirty="0" err="1" smtClean="0"/>
              <a:t>especialista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disciplina</a:t>
            </a:r>
            <a:r>
              <a:rPr lang="en-US" dirty="0" smtClean="0"/>
              <a:t> </a:t>
            </a:r>
            <a:r>
              <a:rPr lang="en-US" dirty="0" err="1" smtClean="0"/>
              <a:t>acadêmica</a:t>
            </a:r>
            <a:r>
              <a:rPr lang="en-US" dirty="0" smtClean="0"/>
              <a:t> </a:t>
            </a:r>
            <a:r>
              <a:rPr lang="en-US" dirty="0" err="1" smtClean="0"/>
              <a:t>específica</a:t>
            </a:r>
            <a:r>
              <a:rPr lang="en-US" dirty="0" smtClean="0"/>
              <a:t> </a:t>
            </a:r>
            <a:r>
              <a:rPr lang="en-US" dirty="0" err="1" smtClean="0"/>
              <a:t>relevante</a:t>
            </a:r>
            <a:r>
              <a:rPr lang="en-US" dirty="0" smtClean="0"/>
              <a:t> para as coleções do </a:t>
            </a:r>
            <a:r>
              <a:rPr lang="en-US" dirty="0" err="1" smtClean="0"/>
              <a:t>museu</a:t>
            </a:r>
            <a:r>
              <a:rPr lang="en-US" dirty="0" smtClean="0"/>
              <a:t>. O </a:t>
            </a:r>
            <a:r>
              <a:rPr lang="en-US" dirty="0" err="1" smtClean="0"/>
              <a:t>curador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diretamente</a:t>
            </a:r>
            <a:r>
              <a:rPr lang="en-US" dirty="0" smtClean="0"/>
              <a:t> </a:t>
            </a:r>
            <a:r>
              <a:rPr lang="en-US" dirty="0" err="1" smtClean="0"/>
              <a:t>responsável</a:t>
            </a:r>
            <a:r>
              <a:rPr lang="en-US" dirty="0" smtClean="0"/>
              <a:t> </a:t>
            </a:r>
            <a:r>
              <a:rPr lang="en-US" dirty="0" err="1" smtClean="0"/>
              <a:t>pelo</a:t>
            </a:r>
            <a:r>
              <a:rPr lang="en-US" dirty="0" smtClean="0"/>
              <a:t> </a:t>
            </a:r>
            <a:r>
              <a:rPr lang="en-US" dirty="0" err="1" smtClean="0"/>
              <a:t>cuidado</a:t>
            </a:r>
            <a:r>
              <a:rPr lang="en-US" dirty="0" smtClean="0"/>
              <a:t> e </a:t>
            </a:r>
            <a:r>
              <a:rPr lang="en-US" dirty="0" err="1" smtClean="0"/>
              <a:t>interpretação</a:t>
            </a:r>
            <a:r>
              <a:rPr lang="en-US" dirty="0" smtClean="0"/>
              <a:t> de </a:t>
            </a:r>
            <a:r>
              <a:rPr lang="en-US" dirty="0" err="1" smtClean="0"/>
              <a:t>todos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objetos</a:t>
            </a:r>
            <a:r>
              <a:rPr lang="en-US" dirty="0" smtClean="0"/>
              <a:t>, </a:t>
            </a:r>
            <a:r>
              <a:rPr lang="en-US" dirty="0" err="1" smtClean="0"/>
              <a:t>materiais</a:t>
            </a:r>
            <a:r>
              <a:rPr lang="en-US" dirty="0" smtClean="0"/>
              <a:t> e espécimes </a:t>
            </a:r>
            <a:r>
              <a:rPr lang="en-US" dirty="0" err="1" smtClean="0"/>
              <a:t>pertencentes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emprestados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museu</a:t>
            </a:r>
            <a:r>
              <a:rPr lang="en-US" dirty="0" smtClean="0"/>
              <a:t>; </a:t>
            </a:r>
            <a:r>
              <a:rPr lang="en-US" dirty="0" err="1" smtClean="0"/>
              <a:t>recomendações</a:t>
            </a:r>
            <a:r>
              <a:rPr lang="en-US" dirty="0" smtClean="0"/>
              <a:t> para </a:t>
            </a:r>
            <a:r>
              <a:rPr lang="en-US" dirty="0" err="1" smtClean="0"/>
              <a:t>aquisição</a:t>
            </a:r>
            <a:r>
              <a:rPr lang="en-US" dirty="0" smtClean="0"/>
              <a:t>, </a:t>
            </a:r>
            <a:r>
              <a:rPr lang="en-US" dirty="0" err="1" smtClean="0"/>
              <a:t>remoção</a:t>
            </a:r>
            <a:r>
              <a:rPr lang="en-US" dirty="0" smtClean="0"/>
              <a:t>, </a:t>
            </a:r>
            <a:r>
              <a:rPr lang="en-US" dirty="0" err="1" smtClean="0"/>
              <a:t>atribuição</a:t>
            </a:r>
            <a:r>
              <a:rPr lang="en-US" dirty="0" smtClean="0"/>
              <a:t> e </a:t>
            </a:r>
            <a:r>
              <a:rPr lang="en-US" dirty="0" err="1" smtClean="0"/>
              <a:t>autenticação</a:t>
            </a:r>
            <a:r>
              <a:rPr lang="en-US" dirty="0" smtClean="0"/>
              <a:t>; e pesquisas </a:t>
            </a:r>
            <a:r>
              <a:rPr lang="en-US" dirty="0" err="1" smtClean="0"/>
              <a:t>sobre</a:t>
            </a:r>
            <a:r>
              <a:rPr lang="en-US" dirty="0" smtClean="0"/>
              <a:t> as </a:t>
            </a:r>
            <a:r>
              <a:rPr lang="en-US" dirty="0" err="1" smtClean="0"/>
              <a:t>coleçoes</a:t>
            </a:r>
            <a:r>
              <a:rPr lang="en-US" dirty="0" smtClean="0"/>
              <a:t> e </a:t>
            </a:r>
            <a:r>
              <a:rPr lang="en-US" dirty="0" err="1" smtClean="0"/>
              <a:t>publicação</a:t>
            </a:r>
            <a:r>
              <a:rPr lang="en-US" dirty="0" smtClean="0"/>
              <a:t> dos </a:t>
            </a:r>
            <a:r>
              <a:rPr lang="en-US" dirty="0" err="1" smtClean="0"/>
              <a:t>resultados</a:t>
            </a:r>
            <a:r>
              <a:rPr lang="en-US" dirty="0" smtClean="0"/>
              <a:t> </a:t>
            </a:r>
            <a:r>
              <a:rPr lang="en-US" dirty="0" err="1" smtClean="0"/>
              <a:t>dessa</a:t>
            </a:r>
            <a:r>
              <a:rPr lang="en-US" dirty="0" smtClean="0"/>
              <a:t> </a:t>
            </a:r>
            <a:r>
              <a:rPr lang="en-US" dirty="0" err="1" smtClean="0"/>
              <a:t>pesquisa</a:t>
            </a:r>
            <a:r>
              <a:rPr lang="en-US" dirty="0" smtClean="0"/>
              <a:t>. O </a:t>
            </a:r>
            <a:r>
              <a:rPr lang="en-US" dirty="0" err="1" smtClean="0"/>
              <a:t>curador</a:t>
            </a:r>
            <a:r>
              <a:rPr lang="en-US" dirty="0" smtClean="0"/>
              <a:t> </a:t>
            </a:r>
            <a:r>
              <a:rPr lang="en-US" dirty="0" err="1" smtClean="0"/>
              <a:t>também</a:t>
            </a:r>
            <a:r>
              <a:rPr lang="en-US" dirty="0" smtClean="0"/>
              <a:t>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 smtClean="0"/>
              <a:t>ter</a:t>
            </a:r>
            <a:r>
              <a:rPr lang="en-US" dirty="0" smtClean="0"/>
              <a:t> </a:t>
            </a:r>
            <a:r>
              <a:rPr lang="en-US" dirty="0" err="1" smtClean="0"/>
              <a:t>responsabilidades</a:t>
            </a:r>
            <a:r>
              <a:rPr lang="en-US" dirty="0" smtClean="0"/>
              <a:t> </a:t>
            </a:r>
            <a:r>
              <a:rPr lang="en-US" dirty="0" err="1" smtClean="0"/>
              <a:t>administrativas</a:t>
            </a:r>
            <a:r>
              <a:rPr lang="en-US" dirty="0" smtClean="0"/>
              <a:t> e/</a:t>
            </a:r>
            <a:r>
              <a:rPr lang="en-US" dirty="0" err="1" smtClean="0"/>
              <a:t>ou</a:t>
            </a:r>
            <a:r>
              <a:rPr lang="en-US" dirty="0" smtClean="0"/>
              <a:t> de </a:t>
            </a:r>
            <a:r>
              <a:rPr lang="en-US" dirty="0" err="1" smtClean="0"/>
              <a:t>exposições</a:t>
            </a:r>
            <a:r>
              <a:rPr lang="en-US" dirty="0" smtClean="0"/>
              <a:t> e </a:t>
            </a:r>
            <a:r>
              <a:rPr lang="en-US" dirty="0" err="1" smtClean="0"/>
              <a:t>deve</a:t>
            </a:r>
            <a:r>
              <a:rPr lang="en-US" dirty="0" smtClean="0"/>
              <a:t> </a:t>
            </a:r>
            <a:r>
              <a:rPr lang="en-US" dirty="0" err="1" smtClean="0"/>
              <a:t>estar</a:t>
            </a:r>
            <a:r>
              <a:rPr lang="en-US" dirty="0" smtClean="0"/>
              <a:t> </a:t>
            </a:r>
            <a:r>
              <a:rPr lang="en-US" dirty="0" err="1" smtClean="0"/>
              <a:t>atualizado</a:t>
            </a:r>
            <a:r>
              <a:rPr lang="en-US" dirty="0" smtClean="0"/>
              <a:t> com as </a:t>
            </a:r>
            <a:r>
              <a:rPr lang="en-US" dirty="0" err="1" smtClean="0"/>
              <a:t>práticas</a:t>
            </a:r>
            <a:r>
              <a:rPr lang="en-US" dirty="0" smtClean="0"/>
              <a:t> de </a:t>
            </a:r>
            <a:r>
              <a:rPr lang="en-US" dirty="0" err="1" smtClean="0"/>
              <a:t>conservação</a:t>
            </a:r>
            <a:r>
              <a:rPr lang="en-US" dirty="0" smtClean="0"/>
              <a:t> dos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acervos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74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Como </a:t>
            </a:r>
            <a:r>
              <a:rPr lang="en-US" dirty="0" err="1" smtClean="0"/>
              <a:t>podemos</a:t>
            </a:r>
            <a:r>
              <a:rPr lang="en-US" dirty="0" smtClean="0"/>
              <a:t> </a:t>
            </a:r>
            <a:r>
              <a:rPr lang="en-US" dirty="0" err="1" smtClean="0"/>
              <a:t>proteger</a:t>
            </a:r>
            <a:r>
              <a:rPr lang="en-US" dirty="0" smtClean="0"/>
              <a:t>, </a:t>
            </a:r>
            <a:r>
              <a:rPr lang="en-US" dirty="0" err="1" smtClean="0"/>
              <a:t>preservar</a:t>
            </a:r>
            <a:r>
              <a:rPr lang="en-US" dirty="0" smtClean="0"/>
              <a:t> e </a:t>
            </a:r>
            <a:r>
              <a:rPr lang="en-US" dirty="0" err="1" smtClean="0"/>
              <a:t>manter</a:t>
            </a:r>
            <a:r>
              <a:rPr lang="en-US" dirty="0" smtClean="0"/>
              <a:t> </a:t>
            </a:r>
            <a:r>
              <a:rPr lang="en-US" dirty="0" err="1" smtClean="0"/>
              <a:t>nossas</a:t>
            </a:r>
            <a:r>
              <a:rPr lang="en-US" dirty="0" smtClean="0"/>
              <a:t> coleções?</a:t>
            </a:r>
          </a:p>
          <a:p>
            <a:r>
              <a:rPr lang="en-US" dirty="0" smtClean="0"/>
              <a:t>Como </a:t>
            </a:r>
            <a:r>
              <a:rPr lang="en-US" dirty="0" err="1" smtClean="0"/>
              <a:t>podemos</a:t>
            </a:r>
            <a:r>
              <a:rPr lang="en-US" dirty="0" smtClean="0"/>
              <a:t> </a:t>
            </a:r>
            <a:r>
              <a:rPr lang="en-US" dirty="0" err="1" smtClean="0"/>
              <a:t>tornar</a:t>
            </a:r>
            <a:r>
              <a:rPr lang="en-US" baseline="0" dirty="0" smtClean="0"/>
              <a:t> </a:t>
            </a:r>
            <a:r>
              <a:rPr lang="en-US" dirty="0" smtClean="0"/>
              <a:t>as coleções</a:t>
            </a:r>
            <a:r>
              <a:rPr lang="en-US" baseline="0" dirty="0" smtClean="0"/>
              <a:t> e as</a:t>
            </a:r>
            <a:r>
              <a:rPr lang="en-US" dirty="0" smtClean="0"/>
              <a:t> </a:t>
            </a:r>
            <a:r>
              <a:rPr lang="en-US" dirty="0" err="1" smtClean="0"/>
              <a:t>informações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elas</a:t>
            </a:r>
            <a:r>
              <a:rPr lang="en-US" dirty="0" smtClean="0"/>
              <a:t> </a:t>
            </a:r>
            <a:r>
              <a:rPr lang="en-US" dirty="0" err="1" smtClean="0"/>
              <a:t>agregam</a:t>
            </a:r>
            <a:r>
              <a:rPr lang="en-US" baseline="0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acessíveis</a:t>
            </a:r>
            <a:r>
              <a:rPr lang="en-US" dirty="0" smtClean="0"/>
              <a:t> para o </a:t>
            </a:r>
            <a:r>
              <a:rPr lang="en-US" dirty="0" err="1" smtClean="0"/>
              <a:t>público</a:t>
            </a:r>
            <a:r>
              <a:rPr lang="en-US" dirty="0" smtClean="0"/>
              <a:t>? </a:t>
            </a:r>
          </a:p>
          <a:p>
            <a:r>
              <a:rPr lang="en-US" dirty="0" smtClean="0"/>
              <a:t>Como </a:t>
            </a:r>
            <a:r>
              <a:rPr lang="en-US" dirty="0" err="1" smtClean="0"/>
              <a:t>podemos</a:t>
            </a:r>
            <a:r>
              <a:rPr lang="en-US" dirty="0" smtClean="0"/>
              <a:t> </a:t>
            </a:r>
            <a:r>
              <a:rPr lang="en-US" dirty="0" err="1" smtClean="0"/>
              <a:t>educar</a:t>
            </a:r>
            <a:r>
              <a:rPr lang="en-US" dirty="0" smtClean="0"/>
              <a:t> o </a:t>
            </a:r>
            <a:r>
              <a:rPr lang="en-US" dirty="0" err="1" smtClean="0"/>
              <a:t>público</a:t>
            </a:r>
            <a:r>
              <a:rPr lang="en-US" dirty="0" smtClean="0"/>
              <a:t> para o </a:t>
            </a:r>
            <a:r>
              <a:rPr lang="en-US" dirty="0" err="1" smtClean="0"/>
              <a:t>papel</a:t>
            </a:r>
            <a:r>
              <a:rPr lang="en-US" dirty="0" smtClean="0"/>
              <a:t> do </a:t>
            </a:r>
            <a:r>
              <a:rPr lang="en-US" dirty="0" err="1" smtClean="0"/>
              <a:t>museu</a:t>
            </a:r>
            <a:r>
              <a:rPr lang="en-US" dirty="0" smtClean="0"/>
              <a:t>?</a:t>
            </a:r>
          </a:p>
          <a:p>
            <a:r>
              <a:rPr lang="en-US" dirty="0" smtClean="0"/>
              <a:t>Como </a:t>
            </a:r>
            <a:r>
              <a:rPr lang="en-US" dirty="0" err="1" smtClean="0"/>
              <a:t>podemos</a:t>
            </a:r>
            <a:r>
              <a:rPr lang="en-US" dirty="0" smtClean="0"/>
              <a:t> </a:t>
            </a:r>
            <a:r>
              <a:rPr lang="en-US" dirty="0" err="1" smtClean="0"/>
              <a:t>atender</a:t>
            </a:r>
            <a:r>
              <a:rPr lang="en-US" dirty="0" smtClean="0"/>
              <a:t> as </a:t>
            </a:r>
            <a:r>
              <a:rPr lang="en-US" dirty="0" err="1" smtClean="0"/>
              <a:t>expectativas</a:t>
            </a:r>
            <a:r>
              <a:rPr lang="en-US" dirty="0" smtClean="0"/>
              <a:t> dos que </a:t>
            </a:r>
            <a:r>
              <a:rPr lang="en-US" dirty="0" err="1" smtClean="0"/>
              <a:t>suportam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museus</a:t>
            </a:r>
            <a:r>
              <a:rPr lang="en-US" dirty="0" smtClean="0"/>
              <a:t>, </a:t>
            </a:r>
            <a:r>
              <a:rPr lang="en-US" dirty="0" err="1" smtClean="0"/>
              <a:t>sem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baseline="0" dirty="0" smtClean="0"/>
              <a:t> causa as </a:t>
            </a:r>
            <a:r>
              <a:rPr lang="en-US" baseline="0" dirty="0" err="1" smtClean="0"/>
              <a:t>nossas</a:t>
            </a:r>
            <a:r>
              <a:rPr lang="en-US" baseline="0" dirty="0" smtClean="0"/>
              <a:t> coleções</a:t>
            </a:r>
            <a:r>
              <a:rPr lang="en-US" dirty="0" smtClean="0"/>
              <a:t> ?</a:t>
            </a:r>
          </a:p>
          <a:p>
            <a:r>
              <a:rPr lang="en-US" dirty="0" smtClean="0"/>
              <a:t>Como </a:t>
            </a:r>
            <a:r>
              <a:rPr lang="en-US" dirty="0" err="1" smtClean="0"/>
              <a:t>podemos</a:t>
            </a:r>
            <a:r>
              <a:rPr lang="en-US" dirty="0" smtClean="0"/>
              <a:t> </a:t>
            </a:r>
            <a:r>
              <a:rPr lang="en-US" dirty="0" err="1" smtClean="0"/>
              <a:t>obter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dinheiro</a:t>
            </a:r>
            <a:r>
              <a:rPr lang="en-US" dirty="0" smtClean="0"/>
              <a:t>, </a:t>
            </a:r>
            <a:r>
              <a:rPr lang="en-US" dirty="0" err="1" smtClean="0"/>
              <a:t>pessoal</a:t>
            </a:r>
            <a:r>
              <a:rPr lang="en-US" dirty="0" smtClean="0"/>
              <a:t>, </a:t>
            </a:r>
            <a:r>
              <a:rPr lang="en-US" dirty="0" err="1" smtClean="0"/>
              <a:t>espaço</a:t>
            </a:r>
            <a:r>
              <a:rPr lang="en-US" dirty="0" smtClean="0"/>
              <a:t>, </a:t>
            </a:r>
            <a:r>
              <a:rPr lang="en-US" dirty="0" err="1" smtClean="0"/>
              <a:t>participantes</a:t>
            </a:r>
            <a:r>
              <a:rPr lang="en-US" dirty="0" smtClean="0"/>
              <a:t>, </a:t>
            </a:r>
            <a:r>
              <a:rPr lang="en-US" dirty="0" err="1" smtClean="0"/>
              <a:t>materiais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r>
              <a:rPr lang="en-US" dirty="0" smtClean="0"/>
              <a:t>?</a:t>
            </a:r>
          </a:p>
          <a:p>
            <a:r>
              <a:rPr lang="en-US" dirty="0" smtClean="0"/>
              <a:t>Como </a:t>
            </a:r>
            <a:r>
              <a:rPr lang="en-US" dirty="0" err="1" smtClean="0"/>
              <a:t>podemos</a:t>
            </a:r>
            <a:r>
              <a:rPr lang="en-US" dirty="0" smtClean="0"/>
              <a:t> </a:t>
            </a:r>
            <a:r>
              <a:rPr lang="en-US" dirty="0" err="1" smtClean="0"/>
              <a:t>formar</a:t>
            </a:r>
            <a:r>
              <a:rPr lang="en-US" dirty="0" smtClean="0"/>
              <a:t> e </a:t>
            </a:r>
            <a:r>
              <a:rPr lang="en-US" dirty="0" err="1" smtClean="0"/>
              <a:t>reciclar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profissionais</a:t>
            </a:r>
            <a:r>
              <a:rPr lang="en-US" dirty="0" smtClean="0"/>
              <a:t> de </a:t>
            </a:r>
            <a:r>
              <a:rPr lang="en-US" dirty="0" err="1" smtClean="0"/>
              <a:t>museus</a:t>
            </a:r>
            <a:r>
              <a:rPr lang="en-US" dirty="0" smtClean="0"/>
              <a:t> e </a:t>
            </a:r>
            <a:r>
              <a:rPr lang="en-US" dirty="0" err="1" smtClean="0"/>
              <a:t>torná</a:t>
            </a:r>
            <a:r>
              <a:rPr lang="en-US" dirty="0" smtClean="0"/>
              <a:t>-los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profissionais</a:t>
            </a:r>
            <a:r>
              <a:rPr lang="en-US" dirty="0" smtClean="0"/>
              <a:t>?</a:t>
            </a:r>
          </a:p>
          <a:p>
            <a:r>
              <a:rPr lang="en-US" dirty="0" smtClean="0"/>
              <a:t>Como </a:t>
            </a:r>
            <a:r>
              <a:rPr lang="en-US" dirty="0" err="1" smtClean="0"/>
              <a:t>podemos</a:t>
            </a:r>
            <a:r>
              <a:rPr lang="en-US" dirty="0" smtClean="0"/>
              <a:t> </a:t>
            </a:r>
            <a:r>
              <a:rPr lang="en-US" dirty="0" err="1" smtClean="0"/>
              <a:t>integrar</a:t>
            </a:r>
            <a:r>
              <a:rPr lang="en-US" dirty="0" smtClean="0"/>
              <a:t> </a:t>
            </a:r>
            <a:r>
              <a:rPr lang="en-US" dirty="0" err="1" smtClean="0"/>
              <a:t>novas</a:t>
            </a:r>
            <a:r>
              <a:rPr lang="en-US" dirty="0" smtClean="0"/>
              <a:t> </a:t>
            </a:r>
            <a:r>
              <a:rPr lang="en-US" dirty="0" err="1" smtClean="0"/>
              <a:t>tecnologias</a:t>
            </a:r>
            <a:r>
              <a:rPr lang="en-US" dirty="0" smtClean="0"/>
              <a:t> no </a:t>
            </a:r>
            <a:r>
              <a:rPr lang="en-US" dirty="0" err="1" smtClean="0"/>
              <a:t>processo</a:t>
            </a:r>
            <a:r>
              <a:rPr lang="en-US" dirty="0" smtClean="0"/>
              <a:t> de </a:t>
            </a:r>
            <a:r>
              <a:rPr lang="en-US" dirty="0" err="1" smtClean="0"/>
              <a:t>gestão</a:t>
            </a:r>
            <a:r>
              <a:rPr lang="en-US" dirty="0" smtClean="0"/>
              <a:t> das coleções?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BC28-3959-EF49-914C-947054A26B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3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C0652-69F6-4E45-BB3D-459AF9FC27B3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AC40B-96EC-3441-8176-FA8305F16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07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C0652-69F6-4E45-BB3D-459AF9FC27B3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AC40B-96EC-3441-8176-FA8305F16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5846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3933B-EF54-224B-B992-DB933155CBA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333018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68E6E-5561-984C-98CA-44BAE6A61A5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839291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63AEC-71E5-6A45-924D-3CB8B5A4618B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980986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AD22D-D2D5-F145-8400-7A761BD8828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15107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95F22-8B1A-7845-8A9F-C6310B76FE5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95140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678CE-1FA1-5844-B6DA-74109883173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763788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23316-0B5B-2B40-86BD-516D65DAE70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413392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8DC3F-4F59-6B42-84A3-A99C20695FD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52088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DB02F-2C1A-1D4F-BFCC-432DCBB46AC9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341775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C8C5-317D-114C-AFFF-DABBA432296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3313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C0652-69F6-4E45-BB3D-459AF9FC27B3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AC40B-96EC-3441-8176-FA8305F16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3869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99332F-4E64-B542-8860-C093CEF0294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03527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82B649-33D6-6441-BD86-38945D0B612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126356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88856-093E-9440-90BB-9DC67668079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601338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DB7A9-44B5-3041-A922-8012B61D392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50135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3933B-EF54-224B-B992-DB933155CBA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020828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68E6E-5561-984C-98CA-44BAE6A61A5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827028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63AEC-71E5-6A45-924D-3CB8B5A4618B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36504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AD22D-D2D5-F145-8400-7A761BD8828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626461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95F22-8B1A-7845-8A9F-C6310B76FE5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5584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678CE-1FA1-5844-B6DA-74109883173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96202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1E0A6-F01A-764D-AECF-6B6194D91109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1994537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23316-0B5B-2B40-86BD-516D65DAE70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978681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8DC3F-4F59-6B42-84A3-A99C20695FD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0099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DB02F-2C1A-1D4F-BFCC-432DCBB46AC9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548947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C8C5-317D-114C-AFFF-DABBA432296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094270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99332F-4E64-B542-8860-C093CEF0294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161098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82B649-33D6-6441-BD86-38945D0B612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196493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88856-093E-9440-90BB-9DC67668079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214255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DB7A9-44B5-3041-A922-8012B61D392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84541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3933B-EF54-224B-B992-DB933155CBA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089426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68E6E-5561-984C-98CA-44BAE6A61A5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75784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85FEF-D6A9-B643-BB9B-F294D134E2F2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1839943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63AEC-71E5-6A45-924D-3CB8B5A4618B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74163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AD22D-D2D5-F145-8400-7A761BD8828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553721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95F22-8B1A-7845-8A9F-C6310B76FE5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176473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678CE-1FA1-5844-B6DA-74109883173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251343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23316-0B5B-2B40-86BD-516D65DAE70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29006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8DC3F-4F59-6B42-84A3-A99C20695FD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589141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DB02F-2C1A-1D4F-BFCC-432DCBB46AC9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06631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C8C5-317D-114C-AFFF-DABBA432296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3752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99332F-4E64-B542-8860-C093CEF0294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36025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82B649-33D6-6441-BD86-38945D0B612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3682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69BAF-ADB0-DC40-A320-8514FAD52E36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391478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88856-093E-9440-90BB-9DC67668079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62783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DB7A9-44B5-3041-A922-8012B61D392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63217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3933B-EF54-224B-B992-DB933155CBA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703776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68E6E-5561-984C-98CA-44BAE6A61A5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71669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63AEC-71E5-6A45-924D-3CB8B5A4618B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122814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AD22D-D2D5-F145-8400-7A761BD8828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340489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95F22-8B1A-7845-8A9F-C6310B76FE5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33858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678CE-1FA1-5844-B6DA-74109883173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39754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23316-0B5B-2B40-86BD-516D65DAE70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92799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8DC3F-4F59-6B42-84A3-A99C20695FD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72368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5D3F4-E6BE-D04D-A84C-82F1A97AD0F0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0273639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DB02F-2C1A-1D4F-BFCC-432DCBB46AC9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216450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C8C5-317D-114C-AFFF-DABBA432296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345318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99332F-4E64-B542-8860-C093CEF0294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26944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82B649-33D6-6441-BD86-38945D0B612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571653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88856-093E-9440-90BB-9DC67668079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329595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DB7A9-44B5-3041-A922-8012B61D392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549746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3933B-EF54-224B-B992-DB933155CBA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718594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68E6E-5561-984C-98CA-44BAE6A61A5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946132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63AEC-71E5-6A45-924D-3CB8B5A4618B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317325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AD22D-D2D5-F145-8400-7A761BD8828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27741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52216-BBE7-194C-9040-4279EE8A39E0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4796224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95F22-8B1A-7845-8A9F-C6310B76FE5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993460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678CE-1FA1-5844-B6DA-74109883173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404576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23316-0B5B-2B40-86BD-516D65DAE70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352807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8DC3F-4F59-6B42-84A3-A99C20695FD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153125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DB02F-2C1A-1D4F-BFCC-432DCBB46AC9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688963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C8C5-317D-114C-AFFF-DABBA432296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779204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99332F-4E64-B542-8860-C093CEF0294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48476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82B649-33D6-6441-BD86-38945D0B612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089239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88856-093E-9440-90BB-9DC67668079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143267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DB7A9-44B5-3041-A922-8012B61D392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9462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9DA36-390E-8F49-9B90-9B6FA38B96DE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883478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3933B-EF54-224B-B992-DB933155CBA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998767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68E6E-5561-984C-98CA-44BAE6A61A5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758346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63AEC-71E5-6A45-924D-3CB8B5A4618B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051361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AD22D-D2D5-F145-8400-7A761BD8828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855499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95F22-8B1A-7845-8A9F-C6310B76FE5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226349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678CE-1FA1-5844-B6DA-74109883173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08248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23316-0B5B-2B40-86BD-516D65DAE70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299313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8DC3F-4F59-6B42-84A3-A99C20695FD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567753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DB02F-2C1A-1D4F-BFCC-432DCBB46AC9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581215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C8C5-317D-114C-AFFF-DABBA432296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78520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83B79-7E27-5C47-9CD4-486415699710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9733054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99332F-4E64-B542-8860-C093CEF0294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926855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82B649-33D6-6441-BD86-38945D0B612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085077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88856-093E-9440-90BB-9DC67668079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416296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DB7A9-44B5-3041-A922-8012B61D392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382478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3933B-EF54-224B-B992-DB933155CBA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305672"/>
      </p:ext>
    </p:extLst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68E6E-5561-984C-98CA-44BAE6A61A5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16072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63AEC-71E5-6A45-924D-3CB8B5A4618B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9191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AD22D-D2D5-F145-8400-7A761BD8828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834475"/>
      </p:ext>
    </p:extLst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95F22-8B1A-7845-8A9F-C6310B76FE5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125887"/>
      </p:ext>
    </p:extLst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678CE-1FA1-5844-B6DA-74109883173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85081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64C6B-5CDA-714E-B62A-4F21452CB4D0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589622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23316-0B5B-2B40-86BD-516D65DAE70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260019"/>
      </p:ext>
    </p:extLst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8DC3F-4F59-6B42-84A3-A99C20695FD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629990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DB02F-2C1A-1D4F-BFCC-432DCBB46AC9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80265"/>
      </p:ext>
    </p:extLst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C8C5-317D-114C-AFFF-DABBA432296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700396"/>
      </p:ext>
    </p:extLst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99332F-4E64-B542-8860-C093CEF0294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04686"/>
      </p:ext>
    </p:extLst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82B649-33D6-6441-BD86-38945D0B612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370392"/>
      </p:ext>
    </p:extLst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88856-093E-9440-90BB-9DC67668079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237150"/>
      </p:ext>
    </p:extLst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DB7A9-44B5-3041-A922-8012B61D392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026918"/>
      </p:ext>
    </p:extLst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3933B-EF54-224B-B992-DB933155CBA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92331"/>
      </p:ext>
    </p:extLst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68E6E-5561-984C-98CA-44BAE6A61A5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12874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C0652-69F6-4E45-BB3D-459AF9FC27B3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AC40B-96EC-3441-8176-FA8305F16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843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1AD87-D609-AF48-BA87-49002111A8BB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8355757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63AEC-71E5-6A45-924D-3CB8B5A4618B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151457"/>
      </p:ext>
    </p:extLst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AD22D-D2D5-F145-8400-7A761BD8828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859788"/>
      </p:ext>
    </p:extLst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95F22-8B1A-7845-8A9F-C6310B76FE5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119233"/>
      </p:ext>
    </p:extLst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678CE-1FA1-5844-B6DA-74109883173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92902"/>
      </p:ext>
    </p:extLst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23316-0B5B-2B40-86BD-516D65DAE70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7054"/>
      </p:ext>
    </p:extLst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8DC3F-4F59-6B42-84A3-A99C20695FD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02577"/>
      </p:ext>
    </p:extLst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DB02F-2C1A-1D4F-BFCC-432DCBB46AC9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669714"/>
      </p:ext>
    </p:extLst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C8C5-317D-114C-AFFF-DABBA432296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323512"/>
      </p:ext>
    </p:extLst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99332F-4E64-B542-8860-C093CEF0294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292899"/>
      </p:ext>
    </p:extLst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82B649-33D6-6441-BD86-38945D0B612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10080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649D6-F7D7-F146-9ABC-25B334A3E603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314600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88856-093E-9440-90BB-9DC67668079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01682"/>
      </p:ext>
    </p:extLst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DB7A9-44B5-3041-A922-8012B61D392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028437"/>
      </p:ext>
    </p:extLst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3933B-EF54-224B-B992-DB933155CBA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3924"/>
      </p:ext>
    </p:extLst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68E6E-5561-984C-98CA-44BAE6A61A5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48093"/>
      </p:ext>
    </p:extLst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63AEC-71E5-6A45-924D-3CB8B5A4618B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64219"/>
      </p:ext>
    </p:extLst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AD22D-D2D5-F145-8400-7A761BD8828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031406"/>
      </p:ext>
    </p:extLst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95F22-8B1A-7845-8A9F-C6310B76FE5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444834"/>
      </p:ext>
    </p:extLst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678CE-1FA1-5844-B6DA-74109883173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207384"/>
      </p:ext>
    </p:extLst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23316-0B5B-2B40-86BD-516D65DAE70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606333"/>
      </p:ext>
    </p:extLst>
  </p:cSld>
  <p:clrMapOvr>
    <a:masterClrMapping/>
  </p:clrMapOvr>
  <p:transition spd="med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8DC3F-4F59-6B42-84A3-A99C20695FD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71298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56F7F-A484-2343-B282-771CD163FDEF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9515577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DB02F-2C1A-1D4F-BFCC-432DCBB46AC9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181367"/>
      </p:ext>
    </p:extLst>
  </p:cSld>
  <p:clrMapOvr>
    <a:masterClrMapping/>
  </p:clrMapOvr>
  <p:transition spd="med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C8C5-317D-114C-AFFF-DABBA432296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253570"/>
      </p:ext>
    </p:extLst>
  </p:cSld>
  <p:clrMapOvr>
    <a:masterClrMapping/>
  </p:clrMapOvr>
  <p:transition spd="med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99332F-4E64-B542-8860-C093CEF0294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200989"/>
      </p:ext>
    </p:extLst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82B649-33D6-6441-BD86-38945D0B612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440677"/>
      </p:ext>
    </p:extLst>
  </p:cSld>
  <p:clrMapOvr>
    <a:masterClrMapping/>
  </p:clrMapOvr>
  <p:transition spd="med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88856-093E-9440-90BB-9DC67668079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661590"/>
      </p:ext>
    </p:extLst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DB7A9-44B5-3041-A922-8012B61D392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28481"/>
      </p:ext>
    </p:extLst>
  </p:cSld>
  <p:clrMapOvr>
    <a:masterClrMapping/>
  </p:clrMapOvr>
  <p:transition spd="med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3933B-EF54-224B-B992-DB933155CBA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32898"/>
      </p:ext>
    </p:extLst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68E6E-5561-984C-98CA-44BAE6A61A5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004900"/>
      </p:ext>
    </p:extLst>
  </p:cSld>
  <p:clrMapOvr>
    <a:masterClrMapping/>
  </p:clrMapOvr>
  <p:transition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63AEC-71E5-6A45-924D-3CB8B5A4618B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750689"/>
      </p:ext>
    </p:extLst>
  </p:cSld>
  <p:clrMapOvr>
    <a:masterClrMapping/>
  </p:clrMapOvr>
  <p:transition spd="med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AD22D-D2D5-F145-8400-7A761BD8828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01973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F97DB-00A7-124A-B8D3-EA321AB310E8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6076904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95F22-8B1A-7845-8A9F-C6310B76FE5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602861"/>
      </p:ext>
    </p:extLst>
  </p:cSld>
  <p:clrMapOvr>
    <a:masterClrMapping/>
  </p:clrMapOvr>
  <p:transition spd="med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678CE-1FA1-5844-B6DA-74109883173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58949"/>
      </p:ext>
    </p:extLst>
  </p:cSld>
  <p:clrMapOvr>
    <a:masterClrMapping/>
  </p:clrMapOvr>
  <p:transition spd="med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23316-0B5B-2B40-86BD-516D65DAE70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509716"/>
      </p:ext>
    </p:extLst>
  </p:cSld>
  <p:clrMapOvr>
    <a:masterClrMapping/>
  </p:clrMapOvr>
  <p:transition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8DC3F-4F59-6B42-84A3-A99C20695FD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990516"/>
      </p:ext>
    </p:extLst>
  </p:cSld>
  <p:clrMapOvr>
    <a:masterClrMapping/>
  </p:clrMapOvr>
  <p:transition spd="med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DB02F-2C1A-1D4F-BFCC-432DCBB46AC9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90294"/>
      </p:ext>
    </p:extLst>
  </p:cSld>
  <p:clrMapOvr>
    <a:masterClrMapping/>
  </p:clrMapOvr>
  <p:transition spd="med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C8C5-317D-114C-AFFF-DABBA432296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265713"/>
      </p:ext>
    </p:extLst>
  </p:cSld>
  <p:clrMapOvr>
    <a:masterClrMapping/>
  </p:clrMapOvr>
  <p:transition spd="med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99332F-4E64-B542-8860-C093CEF0294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860088"/>
      </p:ext>
    </p:extLst>
  </p:cSld>
  <p:clrMapOvr>
    <a:masterClrMapping/>
  </p:clrMapOvr>
  <p:transition spd="med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82B649-33D6-6441-BD86-38945D0B612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807030"/>
      </p:ext>
    </p:extLst>
  </p:cSld>
  <p:clrMapOvr>
    <a:masterClrMapping/>
  </p:clrMapOvr>
  <p:transition spd="med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88856-093E-9440-90BB-9DC67668079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726054"/>
      </p:ext>
    </p:extLst>
  </p:cSld>
  <p:clrMapOvr>
    <a:masterClrMapping/>
  </p:clrMapOvr>
  <p:transition spd="med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DB7A9-44B5-3041-A922-8012B61D392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36655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1E0A6-F01A-764D-AECF-6B6194D91109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84758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3933B-EF54-224B-B992-DB933155CBA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549969"/>
      </p:ext>
    </p:extLst>
  </p:cSld>
  <p:clrMapOvr>
    <a:masterClrMapping/>
  </p:clrMapOvr>
  <p:transition spd="med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68E6E-5561-984C-98CA-44BAE6A61A5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60370"/>
      </p:ext>
    </p:extLst>
  </p:cSld>
  <p:clrMapOvr>
    <a:masterClrMapping/>
  </p:clrMapOvr>
  <p:transition spd="med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63AEC-71E5-6A45-924D-3CB8B5A4618B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46155"/>
      </p:ext>
    </p:extLst>
  </p:cSld>
  <p:clrMapOvr>
    <a:masterClrMapping/>
  </p:clrMapOvr>
  <p:transition spd="med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AD22D-D2D5-F145-8400-7A761BD8828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179964"/>
      </p:ext>
    </p:extLst>
  </p:cSld>
  <p:clrMapOvr>
    <a:masterClrMapping/>
  </p:clrMapOvr>
  <p:transition spd="med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95F22-8B1A-7845-8A9F-C6310B76FE5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54171"/>
      </p:ext>
    </p:extLst>
  </p:cSld>
  <p:clrMapOvr>
    <a:masterClrMapping/>
  </p:clrMapOvr>
  <p:transition spd="med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678CE-1FA1-5844-B6DA-74109883173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399231"/>
      </p:ext>
    </p:extLst>
  </p:cSld>
  <p:clrMapOvr>
    <a:masterClrMapping/>
  </p:clrMapOvr>
  <p:transition spd="med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23316-0B5B-2B40-86BD-516D65DAE70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224732"/>
      </p:ext>
    </p:extLst>
  </p:cSld>
  <p:clrMapOvr>
    <a:masterClrMapping/>
  </p:clrMapOvr>
  <p:transition spd="med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8DC3F-4F59-6B42-84A3-A99C20695FD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544482"/>
      </p:ext>
    </p:extLst>
  </p:cSld>
  <p:clrMapOvr>
    <a:masterClrMapping/>
  </p:clrMapOvr>
  <p:transition spd="med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DB02F-2C1A-1D4F-BFCC-432DCBB46AC9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515892"/>
      </p:ext>
    </p:extLst>
  </p:cSld>
  <p:clrMapOvr>
    <a:masterClrMapping/>
  </p:clrMapOvr>
  <p:transition spd="med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C8C5-317D-114C-AFFF-DABBA432296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1660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85FEF-D6A9-B643-BB9B-F294D134E2F2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85748298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99332F-4E64-B542-8860-C093CEF0294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00997"/>
      </p:ext>
    </p:extLst>
  </p:cSld>
  <p:clrMapOvr>
    <a:masterClrMapping/>
  </p:clrMapOvr>
  <p:transition spd="med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82B649-33D6-6441-BD86-38945D0B612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134480"/>
      </p:ext>
    </p:extLst>
  </p:cSld>
  <p:clrMapOvr>
    <a:masterClrMapping/>
  </p:clrMapOvr>
  <p:transition spd="med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88856-093E-9440-90BB-9DC67668079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759586"/>
      </p:ext>
    </p:extLst>
  </p:cSld>
  <p:clrMapOvr>
    <a:masterClrMapping/>
  </p:clrMapOvr>
  <p:transition spd="med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DB7A9-44B5-3041-A922-8012B61D392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742155"/>
      </p:ext>
    </p:extLst>
  </p:cSld>
  <p:clrMapOvr>
    <a:masterClrMapping/>
  </p:clrMapOvr>
  <p:transition spd="med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3933B-EF54-224B-B992-DB933155CBA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641123"/>
      </p:ext>
    </p:extLst>
  </p:cSld>
  <p:clrMapOvr>
    <a:masterClrMapping/>
  </p:clrMapOvr>
  <p:transition spd="med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68E6E-5561-984C-98CA-44BAE6A61A5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221490"/>
      </p:ext>
    </p:extLst>
  </p:cSld>
  <p:clrMapOvr>
    <a:masterClrMapping/>
  </p:clrMapOvr>
  <p:transition spd="med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63AEC-71E5-6A45-924D-3CB8B5A4618B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486234"/>
      </p:ext>
    </p:extLst>
  </p:cSld>
  <p:clrMapOvr>
    <a:masterClrMapping/>
  </p:clrMapOvr>
  <p:transition spd="med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AD22D-D2D5-F145-8400-7A761BD8828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13040"/>
      </p:ext>
    </p:extLst>
  </p:cSld>
  <p:clrMapOvr>
    <a:masterClrMapping/>
  </p:clrMapOvr>
  <p:transition spd="med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95F22-8B1A-7845-8A9F-C6310B76FE5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29727"/>
      </p:ext>
    </p:extLst>
  </p:cSld>
  <p:clrMapOvr>
    <a:masterClrMapping/>
  </p:clrMapOvr>
  <p:transition spd="med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678CE-1FA1-5844-B6DA-74109883173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4124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69BAF-ADB0-DC40-A320-8514FAD52E36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450939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23316-0B5B-2B40-86BD-516D65DAE70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49190"/>
      </p:ext>
    </p:extLst>
  </p:cSld>
  <p:clrMapOvr>
    <a:masterClrMapping/>
  </p:clrMapOvr>
  <p:transition spd="med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8DC3F-4F59-6B42-84A3-A99C20695FD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469790"/>
      </p:ext>
    </p:extLst>
  </p:cSld>
  <p:clrMapOvr>
    <a:masterClrMapping/>
  </p:clrMapOvr>
  <p:transition spd="med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DB02F-2C1A-1D4F-BFCC-432DCBB46AC9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872595"/>
      </p:ext>
    </p:extLst>
  </p:cSld>
  <p:clrMapOvr>
    <a:masterClrMapping/>
  </p:clrMapOvr>
  <p:transition spd="med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C8C5-317D-114C-AFFF-DABBA432296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274453"/>
      </p:ext>
    </p:extLst>
  </p:cSld>
  <p:clrMapOvr>
    <a:masterClrMapping/>
  </p:clrMapOvr>
  <p:transition spd="med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99332F-4E64-B542-8860-C093CEF0294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617547"/>
      </p:ext>
    </p:extLst>
  </p:cSld>
  <p:clrMapOvr>
    <a:masterClrMapping/>
  </p:clrMapOvr>
  <p:transition spd="med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82B649-33D6-6441-BD86-38945D0B612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15162"/>
      </p:ext>
    </p:extLst>
  </p:cSld>
  <p:clrMapOvr>
    <a:masterClrMapping/>
  </p:clrMapOvr>
  <p:transition spd="med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88856-093E-9440-90BB-9DC67668079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694334"/>
      </p:ext>
    </p:extLst>
  </p:cSld>
  <p:clrMapOvr>
    <a:masterClrMapping/>
  </p:clrMapOvr>
  <p:transition spd="med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DB7A9-44B5-3041-A922-8012B61D392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828337"/>
      </p:ext>
    </p:extLst>
  </p:cSld>
  <p:clrMapOvr>
    <a:masterClrMapping/>
  </p:clrMapOvr>
  <p:transition spd="med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3933B-EF54-224B-B992-DB933155CBA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877706"/>
      </p:ext>
    </p:extLst>
  </p:cSld>
  <p:clrMapOvr>
    <a:masterClrMapping/>
  </p:clrMapOvr>
  <p:transition spd="med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68E6E-5561-984C-98CA-44BAE6A61A5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205008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5D3F4-E6BE-D04D-A84C-82F1A97AD0F0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3230816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63AEC-71E5-6A45-924D-3CB8B5A4618B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520258"/>
      </p:ext>
    </p:extLst>
  </p:cSld>
  <p:clrMapOvr>
    <a:masterClrMapping/>
  </p:clrMapOvr>
  <p:transition spd="med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AD22D-D2D5-F145-8400-7A761BD8828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06326"/>
      </p:ext>
    </p:extLst>
  </p:cSld>
  <p:clrMapOvr>
    <a:masterClrMapping/>
  </p:clrMapOvr>
  <p:transition spd="med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95F22-8B1A-7845-8A9F-C6310B76FE5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876887"/>
      </p:ext>
    </p:extLst>
  </p:cSld>
  <p:clrMapOvr>
    <a:masterClrMapping/>
  </p:clrMapOvr>
  <p:transition spd="med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678CE-1FA1-5844-B6DA-74109883173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104717"/>
      </p:ext>
    </p:extLst>
  </p:cSld>
  <p:clrMapOvr>
    <a:masterClrMapping/>
  </p:clrMapOvr>
  <p:transition spd="med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23316-0B5B-2B40-86BD-516D65DAE70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28596"/>
      </p:ext>
    </p:extLst>
  </p:cSld>
  <p:clrMapOvr>
    <a:masterClrMapping/>
  </p:clrMapOvr>
  <p:transition spd="med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8DC3F-4F59-6B42-84A3-A99C20695FD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809118"/>
      </p:ext>
    </p:extLst>
  </p:cSld>
  <p:clrMapOvr>
    <a:masterClrMapping/>
  </p:clrMapOvr>
  <p:transition spd="med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DB02F-2C1A-1D4F-BFCC-432DCBB46AC9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352064"/>
      </p:ext>
    </p:extLst>
  </p:cSld>
  <p:clrMapOvr>
    <a:masterClrMapping/>
  </p:clrMapOvr>
  <p:transition spd="med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C8C5-317D-114C-AFFF-DABBA432296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162650"/>
      </p:ext>
    </p:extLst>
  </p:cSld>
  <p:clrMapOvr>
    <a:masterClrMapping/>
  </p:clrMapOvr>
  <p:transition spd="med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99332F-4E64-B542-8860-C093CEF0294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159990"/>
      </p:ext>
    </p:extLst>
  </p:cSld>
  <p:clrMapOvr>
    <a:masterClrMapping/>
  </p:clrMapOvr>
  <p:transition spd="med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82B649-33D6-6441-BD86-38945D0B612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68374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52216-BBE7-194C-9040-4279EE8A39E0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031626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88856-093E-9440-90BB-9DC67668079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129499"/>
      </p:ext>
    </p:extLst>
  </p:cSld>
  <p:clrMapOvr>
    <a:masterClrMapping/>
  </p:clrMapOvr>
  <p:transition spd="med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DB7A9-44B5-3041-A922-8012B61D392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985402"/>
      </p:ext>
    </p:extLst>
  </p:cSld>
  <p:clrMapOvr>
    <a:masterClrMapping/>
  </p:clrMapOvr>
  <p:transition spd="med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3933B-EF54-224B-B992-DB933155CBA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508665"/>
      </p:ext>
    </p:extLst>
  </p:cSld>
  <p:clrMapOvr>
    <a:masterClrMapping/>
  </p:clrMapOvr>
  <p:transition spd="med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68E6E-5561-984C-98CA-44BAE6A61A5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417334"/>
      </p:ext>
    </p:extLst>
  </p:cSld>
  <p:clrMapOvr>
    <a:masterClrMapping/>
  </p:clrMapOvr>
  <p:transition spd="med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63AEC-71E5-6A45-924D-3CB8B5A4618B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565544"/>
      </p:ext>
    </p:extLst>
  </p:cSld>
  <p:clrMapOvr>
    <a:masterClrMapping/>
  </p:clrMapOvr>
  <p:transition spd="med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AD22D-D2D5-F145-8400-7A761BD8828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100966"/>
      </p:ext>
    </p:extLst>
  </p:cSld>
  <p:clrMapOvr>
    <a:masterClrMapping/>
  </p:clrMapOvr>
  <p:transition spd="med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95F22-8B1A-7845-8A9F-C6310B76FE5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489154"/>
      </p:ext>
    </p:extLst>
  </p:cSld>
  <p:clrMapOvr>
    <a:masterClrMapping/>
  </p:clrMapOvr>
  <p:transition spd="med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678CE-1FA1-5844-B6DA-74109883173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935009"/>
      </p:ext>
    </p:extLst>
  </p:cSld>
  <p:clrMapOvr>
    <a:masterClrMapping/>
  </p:clrMapOvr>
  <p:transition spd="med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23316-0B5B-2B40-86BD-516D65DAE70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28307"/>
      </p:ext>
    </p:extLst>
  </p:cSld>
  <p:clrMapOvr>
    <a:masterClrMapping/>
  </p:clrMapOvr>
  <p:transition spd="med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8DC3F-4F59-6B42-84A3-A99C20695FD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6939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9DA36-390E-8F49-9B90-9B6FA38B96DE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7763942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DB02F-2C1A-1D4F-BFCC-432DCBB46AC9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72791"/>
      </p:ext>
    </p:extLst>
  </p:cSld>
  <p:clrMapOvr>
    <a:masterClrMapping/>
  </p:clrMapOvr>
  <p:transition spd="med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C8C5-317D-114C-AFFF-DABBA432296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375602"/>
      </p:ext>
    </p:extLst>
  </p:cSld>
  <p:clrMapOvr>
    <a:masterClrMapping/>
  </p:clrMapOvr>
  <p:transition spd="med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99332F-4E64-B542-8860-C093CEF0294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068872"/>
      </p:ext>
    </p:extLst>
  </p:cSld>
  <p:clrMapOvr>
    <a:masterClrMapping/>
  </p:clrMapOvr>
  <p:transition spd="med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82B649-33D6-6441-BD86-38945D0B612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810868"/>
      </p:ext>
    </p:extLst>
  </p:cSld>
  <p:clrMapOvr>
    <a:masterClrMapping/>
  </p:clrMapOvr>
  <p:transition spd="med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88856-093E-9440-90BB-9DC67668079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01666"/>
      </p:ext>
    </p:extLst>
  </p:cSld>
  <p:clrMapOvr>
    <a:masterClrMapping/>
  </p:clrMapOvr>
  <p:transition spd="med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DB7A9-44B5-3041-A922-8012B61D392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134285"/>
      </p:ext>
    </p:extLst>
  </p:cSld>
  <p:clrMapOvr>
    <a:masterClrMapping/>
  </p:clrMapOvr>
  <p:transition spd="med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3933B-EF54-224B-B992-DB933155CBA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475989"/>
      </p:ext>
    </p:extLst>
  </p:cSld>
  <p:clrMapOvr>
    <a:masterClrMapping/>
  </p:clrMapOvr>
  <p:transition spd="med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68E6E-5561-984C-98CA-44BAE6A61A5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15417"/>
      </p:ext>
    </p:extLst>
  </p:cSld>
  <p:clrMapOvr>
    <a:masterClrMapping/>
  </p:clrMapOvr>
  <p:transition spd="med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63AEC-71E5-6A45-924D-3CB8B5A4618B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613263"/>
      </p:ext>
    </p:extLst>
  </p:cSld>
  <p:clrMapOvr>
    <a:masterClrMapping/>
  </p:clrMapOvr>
  <p:transition spd="med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AD22D-D2D5-F145-8400-7A761BD8828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739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C0652-69F6-4E45-BB3D-459AF9FC27B3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AC40B-96EC-3441-8176-FA8305F16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014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83B79-7E27-5C47-9CD4-486415699710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0147214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95F22-8B1A-7845-8A9F-C6310B76FE5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109172"/>
      </p:ext>
    </p:extLst>
  </p:cSld>
  <p:clrMapOvr>
    <a:masterClrMapping/>
  </p:clrMapOvr>
  <p:transition spd="med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678CE-1FA1-5844-B6DA-74109883173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424672"/>
      </p:ext>
    </p:extLst>
  </p:cSld>
  <p:clrMapOvr>
    <a:masterClrMapping/>
  </p:clrMapOvr>
  <p:transition spd="med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23316-0B5B-2B40-86BD-516D65DAE70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611207"/>
      </p:ext>
    </p:extLst>
  </p:cSld>
  <p:clrMapOvr>
    <a:masterClrMapping/>
  </p:clrMapOvr>
  <p:transition spd="med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8DC3F-4F59-6B42-84A3-A99C20695FD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22885"/>
      </p:ext>
    </p:extLst>
  </p:cSld>
  <p:clrMapOvr>
    <a:masterClrMapping/>
  </p:clrMapOvr>
  <p:transition spd="med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DB02F-2C1A-1D4F-BFCC-432DCBB46AC9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2623"/>
      </p:ext>
    </p:extLst>
  </p:cSld>
  <p:clrMapOvr>
    <a:masterClrMapping/>
  </p:clrMapOvr>
  <p:transition spd="med"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C8C5-317D-114C-AFFF-DABBA432296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965200"/>
      </p:ext>
    </p:extLst>
  </p:cSld>
  <p:clrMapOvr>
    <a:masterClrMapping/>
  </p:clrMapOvr>
  <p:transition spd="med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99332F-4E64-B542-8860-C093CEF0294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756232"/>
      </p:ext>
    </p:extLst>
  </p:cSld>
  <p:clrMapOvr>
    <a:masterClrMapping/>
  </p:clrMapOvr>
  <p:transition spd="med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82B649-33D6-6441-BD86-38945D0B612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211468"/>
      </p:ext>
    </p:extLst>
  </p:cSld>
  <p:clrMapOvr>
    <a:masterClrMapping/>
  </p:clrMapOvr>
  <p:transition spd="med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88856-093E-9440-90BB-9DC67668079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465986"/>
      </p:ext>
    </p:extLst>
  </p:cSld>
  <p:clrMapOvr>
    <a:masterClrMapping/>
  </p:clrMapOvr>
  <p:transition spd="med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DB7A9-44B5-3041-A922-8012B61D392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5758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64C6B-5CDA-714E-B62A-4F21452CB4D0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15323474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3933B-EF54-224B-B992-DB933155CBA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023522"/>
      </p:ext>
    </p:extLst>
  </p:cSld>
  <p:clrMapOvr>
    <a:masterClrMapping/>
  </p:clrMapOvr>
  <p:transition spd="med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68E6E-5561-984C-98CA-44BAE6A61A5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415870"/>
      </p:ext>
    </p:extLst>
  </p:cSld>
  <p:clrMapOvr>
    <a:masterClrMapping/>
  </p:clrMapOvr>
  <p:transition spd="med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63AEC-71E5-6A45-924D-3CB8B5A4618B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069487"/>
      </p:ext>
    </p:extLst>
  </p:cSld>
  <p:clrMapOvr>
    <a:masterClrMapping/>
  </p:clrMapOvr>
  <p:transition spd="med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AD22D-D2D5-F145-8400-7A761BD8828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153711"/>
      </p:ext>
    </p:extLst>
  </p:cSld>
  <p:clrMapOvr>
    <a:masterClrMapping/>
  </p:clrMapOvr>
  <p:transition spd="med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95F22-8B1A-7845-8A9F-C6310B76FE5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2889"/>
      </p:ext>
    </p:extLst>
  </p:cSld>
  <p:clrMapOvr>
    <a:masterClrMapping/>
  </p:clrMapOvr>
  <p:transition spd="med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678CE-1FA1-5844-B6DA-74109883173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925902"/>
      </p:ext>
    </p:extLst>
  </p:cSld>
  <p:clrMapOvr>
    <a:masterClrMapping/>
  </p:clrMapOvr>
  <p:transition spd="med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23316-0B5B-2B40-86BD-516D65DAE70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897097"/>
      </p:ext>
    </p:extLst>
  </p:cSld>
  <p:clrMapOvr>
    <a:masterClrMapping/>
  </p:clrMapOvr>
  <p:transition spd="med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8DC3F-4F59-6B42-84A3-A99C20695FD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322616"/>
      </p:ext>
    </p:extLst>
  </p:cSld>
  <p:clrMapOvr>
    <a:masterClrMapping/>
  </p:clrMapOvr>
  <p:transition spd="med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DB02F-2C1A-1D4F-BFCC-432DCBB46AC9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396062"/>
      </p:ext>
    </p:extLst>
  </p:cSld>
  <p:clrMapOvr>
    <a:masterClrMapping/>
  </p:clrMapOvr>
  <p:transition spd="med"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C8C5-317D-114C-AFFF-DABBA432296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6615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1AD87-D609-AF48-BA87-49002111A8BB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1372661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99332F-4E64-B542-8860-C093CEF0294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082813"/>
      </p:ext>
    </p:extLst>
  </p:cSld>
  <p:clrMapOvr>
    <a:masterClrMapping/>
  </p:clrMapOvr>
  <p:transition spd="med"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82B649-33D6-6441-BD86-38945D0B612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354683"/>
      </p:ext>
    </p:extLst>
  </p:cSld>
  <p:clrMapOvr>
    <a:masterClrMapping/>
  </p:clrMapOvr>
  <p:transition spd="med"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88856-093E-9440-90BB-9DC67668079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433852"/>
      </p:ext>
    </p:extLst>
  </p:cSld>
  <p:clrMapOvr>
    <a:masterClrMapping/>
  </p:clrMapOvr>
  <p:transition spd="med"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DB7A9-44B5-3041-A922-8012B61D392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28635"/>
      </p:ext>
    </p:extLst>
  </p:cSld>
  <p:clrMapOvr>
    <a:masterClrMapping/>
  </p:clrMapOvr>
  <p:transition spd="med"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3933B-EF54-224B-B992-DB933155CBA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49296"/>
      </p:ext>
    </p:extLst>
  </p:cSld>
  <p:clrMapOvr>
    <a:masterClrMapping/>
  </p:clrMapOvr>
  <p:transition spd="med"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68E6E-5561-984C-98CA-44BAE6A61A5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68337"/>
      </p:ext>
    </p:extLst>
  </p:cSld>
  <p:clrMapOvr>
    <a:masterClrMapping/>
  </p:clrMapOvr>
  <p:transition spd="med"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63AEC-71E5-6A45-924D-3CB8B5A4618B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092516"/>
      </p:ext>
    </p:extLst>
  </p:cSld>
  <p:clrMapOvr>
    <a:masterClrMapping/>
  </p:clrMapOvr>
  <p:transition spd="med"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AD22D-D2D5-F145-8400-7A761BD8828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75748"/>
      </p:ext>
    </p:extLst>
  </p:cSld>
  <p:clrMapOvr>
    <a:masterClrMapping/>
  </p:clrMapOvr>
  <p:transition spd="med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95F22-8B1A-7845-8A9F-C6310B76FE5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258104"/>
      </p:ext>
    </p:extLst>
  </p:cSld>
  <p:clrMapOvr>
    <a:masterClrMapping/>
  </p:clrMapOvr>
  <p:transition spd="med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678CE-1FA1-5844-B6DA-74109883173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72879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649D6-F7D7-F146-9ABC-25B334A3E603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56767444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23316-0B5B-2B40-86BD-516D65DAE70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119438"/>
      </p:ext>
    </p:extLst>
  </p:cSld>
  <p:clrMapOvr>
    <a:masterClrMapping/>
  </p:clrMapOvr>
  <p:transition spd="med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8DC3F-4F59-6B42-84A3-A99C20695FD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168979"/>
      </p:ext>
    </p:extLst>
  </p:cSld>
  <p:clrMapOvr>
    <a:masterClrMapping/>
  </p:clrMapOvr>
  <p:transition spd="med"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DB02F-2C1A-1D4F-BFCC-432DCBB46AC9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927861"/>
      </p:ext>
    </p:extLst>
  </p:cSld>
  <p:clrMapOvr>
    <a:masterClrMapping/>
  </p:clrMapOvr>
  <p:transition spd="med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C8C5-317D-114C-AFFF-DABBA432296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239240"/>
      </p:ext>
    </p:extLst>
  </p:cSld>
  <p:clrMapOvr>
    <a:masterClrMapping/>
  </p:clrMapOvr>
  <p:transition spd="med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99332F-4E64-B542-8860-C093CEF0294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333019"/>
      </p:ext>
    </p:extLst>
  </p:cSld>
  <p:clrMapOvr>
    <a:masterClrMapping/>
  </p:clrMapOvr>
  <p:transition spd="med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82B649-33D6-6441-BD86-38945D0B612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048063"/>
      </p:ext>
    </p:extLst>
  </p:cSld>
  <p:clrMapOvr>
    <a:masterClrMapping/>
  </p:clrMapOvr>
  <p:transition spd="med"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88856-093E-9440-90BB-9DC67668079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54589"/>
      </p:ext>
    </p:extLst>
  </p:cSld>
  <p:clrMapOvr>
    <a:masterClrMapping/>
  </p:clrMapOvr>
  <p:transition spd="med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DB7A9-44B5-3041-A922-8012B61D392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11470"/>
      </p:ext>
    </p:extLst>
  </p:cSld>
  <p:clrMapOvr>
    <a:masterClrMapping/>
  </p:clrMapOvr>
  <p:transition spd="med"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3933B-EF54-224B-B992-DB933155CBA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049012"/>
      </p:ext>
    </p:extLst>
  </p:cSld>
  <p:clrMapOvr>
    <a:masterClrMapping/>
  </p:clrMapOvr>
  <p:transition spd="med"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68E6E-5561-984C-98CA-44BAE6A61A5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444615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56F7F-A484-2343-B282-771CD163FDEF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56855268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63AEC-71E5-6A45-924D-3CB8B5A4618B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898820"/>
      </p:ext>
    </p:extLst>
  </p:cSld>
  <p:clrMapOvr>
    <a:masterClrMapping/>
  </p:clrMapOvr>
  <p:transition spd="med"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AD22D-D2D5-F145-8400-7A761BD8828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140354"/>
      </p:ext>
    </p:extLst>
  </p:cSld>
  <p:clrMapOvr>
    <a:masterClrMapping/>
  </p:clrMapOvr>
  <p:transition spd="med"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95F22-8B1A-7845-8A9F-C6310B76FE5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32184"/>
      </p:ext>
    </p:extLst>
  </p:cSld>
  <p:clrMapOvr>
    <a:masterClrMapping/>
  </p:clrMapOvr>
  <p:transition spd="med"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678CE-1FA1-5844-B6DA-74109883173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19677"/>
      </p:ext>
    </p:extLst>
  </p:cSld>
  <p:clrMapOvr>
    <a:masterClrMapping/>
  </p:clrMapOvr>
  <p:transition spd="med"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23316-0B5B-2B40-86BD-516D65DAE70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536489"/>
      </p:ext>
    </p:extLst>
  </p:cSld>
  <p:clrMapOvr>
    <a:masterClrMapping/>
  </p:clrMapOvr>
  <p:transition spd="med"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8DC3F-4F59-6B42-84A3-A99C20695FD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228231"/>
      </p:ext>
    </p:extLst>
  </p:cSld>
  <p:clrMapOvr>
    <a:masterClrMapping/>
  </p:clrMapOvr>
  <p:transition spd="med"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DB02F-2C1A-1D4F-BFCC-432DCBB46AC9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664476"/>
      </p:ext>
    </p:extLst>
  </p:cSld>
  <p:clrMapOvr>
    <a:masterClrMapping/>
  </p:clrMapOvr>
  <p:transition spd="med"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C8C5-317D-114C-AFFF-DABBA432296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233470"/>
      </p:ext>
    </p:extLst>
  </p:cSld>
  <p:clrMapOvr>
    <a:masterClrMapping/>
  </p:clrMapOvr>
  <p:transition spd="med"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99332F-4E64-B542-8860-C093CEF0294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75262"/>
      </p:ext>
    </p:extLst>
  </p:cSld>
  <p:clrMapOvr>
    <a:masterClrMapping/>
  </p:clrMapOvr>
  <p:transition spd="med"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82B649-33D6-6441-BD86-38945D0B612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18216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F97DB-00A7-124A-B8D3-EA321AB310E8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11124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88856-093E-9440-90BB-9DC67668079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30178"/>
      </p:ext>
    </p:extLst>
  </p:cSld>
  <p:clrMapOvr>
    <a:masterClrMapping/>
  </p:clrMapOvr>
  <p:transition spd="med"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DB7A9-44B5-3041-A922-8012B61D392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536561"/>
      </p:ext>
    </p:extLst>
  </p:cSld>
  <p:clrMapOvr>
    <a:masterClrMapping/>
  </p:clrMapOvr>
  <p:transition spd="med"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3933B-EF54-224B-B992-DB933155CBA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239091"/>
      </p:ext>
    </p:extLst>
  </p:cSld>
  <p:clrMapOvr>
    <a:masterClrMapping/>
  </p:clrMapOvr>
  <p:transition spd="med"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68E6E-5561-984C-98CA-44BAE6A61A5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66215"/>
      </p:ext>
    </p:extLst>
  </p:cSld>
  <p:clrMapOvr>
    <a:masterClrMapping/>
  </p:clrMapOvr>
  <p:transition spd="med"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63AEC-71E5-6A45-924D-3CB8B5A4618B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780151"/>
      </p:ext>
    </p:extLst>
  </p:cSld>
  <p:clrMapOvr>
    <a:masterClrMapping/>
  </p:clrMapOvr>
  <p:transition spd="med"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AD22D-D2D5-F145-8400-7A761BD8828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077511"/>
      </p:ext>
    </p:extLst>
  </p:cSld>
  <p:clrMapOvr>
    <a:masterClrMapping/>
  </p:clrMapOvr>
  <p:transition spd="med"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95F22-8B1A-7845-8A9F-C6310B76FE5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183082"/>
      </p:ext>
    </p:extLst>
  </p:cSld>
  <p:clrMapOvr>
    <a:masterClrMapping/>
  </p:clrMapOvr>
  <p:transition spd="med"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678CE-1FA1-5844-B6DA-74109883173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290616"/>
      </p:ext>
    </p:extLst>
  </p:cSld>
  <p:clrMapOvr>
    <a:masterClrMapping/>
  </p:clrMapOvr>
  <p:transition spd="med"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23316-0B5B-2B40-86BD-516D65DAE70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62897"/>
      </p:ext>
    </p:extLst>
  </p:cSld>
  <p:clrMapOvr>
    <a:masterClrMapping/>
  </p:clrMapOvr>
  <p:transition spd="med"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8DC3F-4F59-6B42-84A3-A99C20695FD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868932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1E0A6-F01A-764D-AECF-6B6194D91109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263048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DB02F-2C1A-1D4F-BFCC-432DCBB46AC9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646843"/>
      </p:ext>
    </p:extLst>
  </p:cSld>
  <p:clrMapOvr>
    <a:masterClrMapping/>
  </p:clrMapOvr>
  <p:transition spd="med"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C8C5-317D-114C-AFFF-DABBA432296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34365"/>
      </p:ext>
    </p:extLst>
  </p:cSld>
  <p:clrMapOvr>
    <a:masterClrMapping/>
  </p:clrMapOvr>
  <p:transition spd="med"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99332F-4E64-B542-8860-C093CEF0294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787928"/>
      </p:ext>
    </p:extLst>
  </p:cSld>
  <p:clrMapOvr>
    <a:masterClrMapping/>
  </p:clrMapOvr>
  <p:transition spd="med"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82B649-33D6-6441-BD86-38945D0B612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179967"/>
      </p:ext>
    </p:extLst>
  </p:cSld>
  <p:clrMapOvr>
    <a:masterClrMapping/>
  </p:clrMapOvr>
  <p:transition spd="med"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88856-093E-9440-90BB-9DC67668079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43819"/>
      </p:ext>
    </p:extLst>
  </p:cSld>
  <p:clrMapOvr>
    <a:masterClrMapping/>
  </p:clrMapOvr>
  <p:transition spd="med"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DB7A9-44B5-3041-A922-8012B61D392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848045"/>
      </p:ext>
    </p:extLst>
  </p:cSld>
  <p:clrMapOvr>
    <a:masterClrMapping/>
  </p:clrMapOvr>
  <p:transition spd="med"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3933B-EF54-224B-B992-DB933155CBA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624583"/>
      </p:ext>
    </p:extLst>
  </p:cSld>
  <p:clrMapOvr>
    <a:masterClrMapping/>
  </p:clrMapOvr>
  <p:transition spd="med"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68E6E-5561-984C-98CA-44BAE6A61A5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793559"/>
      </p:ext>
    </p:extLst>
  </p:cSld>
  <p:clrMapOvr>
    <a:masterClrMapping/>
  </p:clrMapOvr>
  <p:transition spd="med"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63AEC-71E5-6A45-924D-3CB8B5A4618B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822346"/>
      </p:ext>
    </p:extLst>
  </p:cSld>
  <p:clrMapOvr>
    <a:masterClrMapping/>
  </p:clrMapOvr>
  <p:transition spd="med"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AD22D-D2D5-F145-8400-7A761BD8828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39034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85FEF-D6A9-B643-BB9B-F294D134E2F2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02177522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95F22-8B1A-7845-8A9F-C6310B76FE5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460540"/>
      </p:ext>
    </p:extLst>
  </p:cSld>
  <p:clrMapOvr>
    <a:masterClrMapping/>
  </p:clrMapOvr>
  <p:transition spd="med"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678CE-1FA1-5844-B6DA-74109883173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039537"/>
      </p:ext>
    </p:extLst>
  </p:cSld>
  <p:clrMapOvr>
    <a:masterClrMapping/>
  </p:clrMapOvr>
  <p:transition spd="med"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23316-0B5B-2B40-86BD-516D65DAE70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086601"/>
      </p:ext>
    </p:extLst>
  </p:cSld>
  <p:clrMapOvr>
    <a:masterClrMapping/>
  </p:clrMapOvr>
  <p:transition spd="med"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8DC3F-4F59-6B42-84A3-A99C20695FD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961638"/>
      </p:ext>
    </p:extLst>
  </p:cSld>
  <p:clrMapOvr>
    <a:masterClrMapping/>
  </p:clrMapOvr>
  <p:transition spd="med"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DB02F-2C1A-1D4F-BFCC-432DCBB46AC9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985747"/>
      </p:ext>
    </p:extLst>
  </p:cSld>
  <p:clrMapOvr>
    <a:masterClrMapping/>
  </p:clrMapOvr>
  <p:transition spd="med"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C8C5-317D-114C-AFFF-DABBA432296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5981"/>
      </p:ext>
    </p:extLst>
  </p:cSld>
  <p:clrMapOvr>
    <a:masterClrMapping/>
  </p:clrMapOvr>
  <p:transition spd="med"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99332F-4E64-B542-8860-C093CEF0294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602720"/>
      </p:ext>
    </p:extLst>
  </p:cSld>
  <p:clrMapOvr>
    <a:masterClrMapping/>
  </p:clrMapOvr>
  <p:transition spd="med"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82B649-33D6-6441-BD86-38945D0B612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677677"/>
      </p:ext>
    </p:extLst>
  </p:cSld>
  <p:clrMapOvr>
    <a:masterClrMapping/>
  </p:clrMapOvr>
  <p:transition spd="med"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88856-093E-9440-90BB-9DC67668079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445782"/>
      </p:ext>
    </p:extLst>
  </p:cSld>
  <p:clrMapOvr>
    <a:masterClrMapping/>
  </p:clrMapOvr>
  <p:transition spd="med"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DB7A9-44B5-3041-A922-8012B61D392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6910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69BAF-ADB0-DC40-A320-8514FAD52E36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7813413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3933B-EF54-224B-B992-DB933155CBA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002269"/>
      </p:ext>
    </p:extLst>
  </p:cSld>
  <p:clrMapOvr>
    <a:masterClrMapping/>
  </p:clrMapOvr>
  <p:transition spd="med"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68E6E-5561-984C-98CA-44BAE6A61A5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426000"/>
      </p:ext>
    </p:extLst>
  </p:cSld>
  <p:clrMapOvr>
    <a:masterClrMapping/>
  </p:clrMapOvr>
  <p:transition spd="med"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63AEC-71E5-6A45-924D-3CB8B5A4618B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892599"/>
      </p:ext>
    </p:extLst>
  </p:cSld>
  <p:clrMapOvr>
    <a:masterClrMapping/>
  </p:clrMapOvr>
  <p:transition spd="med"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AD22D-D2D5-F145-8400-7A761BD8828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534440"/>
      </p:ext>
    </p:extLst>
  </p:cSld>
  <p:clrMapOvr>
    <a:masterClrMapping/>
  </p:clrMapOvr>
  <p:transition spd="med"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95F22-8B1A-7845-8A9F-C6310B76FE5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268984"/>
      </p:ext>
    </p:extLst>
  </p:cSld>
  <p:clrMapOvr>
    <a:masterClrMapping/>
  </p:clrMapOvr>
  <p:transition spd="med"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678CE-1FA1-5844-B6DA-74109883173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087066"/>
      </p:ext>
    </p:extLst>
  </p:cSld>
  <p:clrMapOvr>
    <a:masterClrMapping/>
  </p:clrMapOvr>
  <p:transition spd="med"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23316-0B5B-2B40-86BD-516D65DAE70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378459"/>
      </p:ext>
    </p:extLst>
  </p:cSld>
  <p:clrMapOvr>
    <a:masterClrMapping/>
  </p:clrMapOvr>
  <p:transition spd="med"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8DC3F-4F59-6B42-84A3-A99C20695FD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859606"/>
      </p:ext>
    </p:extLst>
  </p:cSld>
  <p:clrMapOvr>
    <a:masterClrMapping/>
  </p:clrMapOvr>
  <p:transition spd="med"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DB02F-2C1A-1D4F-BFCC-432DCBB46AC9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07540"/>
      </p:ext>
    </p:extLst>
  </p:cSld>
  <p:clrMapOvr>
    <a:masterClrMapping/>
  </p:clrMapOvr>
  <p:transition spd="med"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C8C5-317D-114C-AFFF-DABBA432296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431581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5D3F4-E6BE-D04D-A84C-82F1A97AD0F0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28336543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99332F-4E64-B542-8860-C093CEF0294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514928"/>
      </p:ext>
    </p:extLst>
  </p:cSld>
  <p:clrMapOvr>
    <a:masterClrMapping/>
  </p:clrMapOvr>
  <p:transition spd="med"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82B649-33D6-6441-BD86-38945D0B612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596929"/>
      </p:ext>
    </p:extLst>
  </p:cSld>
  <p:clrMapOvr>
    <a:masterClrMapping/>
  </p:clrMapOvr>
  <p:transition spd="med"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88856-093E-9440-90BB-9DC67668079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33915"/>
      </p:ext>
    </p:extLst>
  </p:cSld>
  <p:clrMapOvr>
    <a:masterClrMapping/>
  </p:clrMapOvr>
  <p:transition spd="med"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DB7A9-44B5-3041-A922-8012B61D392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89881"/>
      </p:ext>
    </p:extLst>
  </p:cSld>
  <p:clrMapOvr>
    <a:masterClrMapping/>
  </p:clrMapOvr>
  <p:transition spd="med"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3933B-EF54-224B-B992-DB933155CBA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189155"/>
      </p:ext>
    </p:extLst>
  </p:cSld>
  <p:clrMapOvr>
    <a:masterClrMapping/>
  </p:clrMapOvr>
  <p:transition spd="med"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68E6E-5561-984C-98CA-44BAE6A61A5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531485"/>
      </p:ext>
    </p:extLst>
  </p:cSld>
  <p:clrMapOvr>
    <a:masterClrMapping/>
  </p:clrMapOvr>
  <p:transition spd="med"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63AEC-71E5-6A45-924D-3CB8B5A4618B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705232"/>
      </p:ext>
    </p:extLst>
  </p:cSld>
  <p:clrMapOvr>
    <a:masterClrMapping/>
  </p:clrMapOvr>
  <p:transition spd="med"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AD22D-D2D5-F145-8400-7A761BD8828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081789"/>
      </p:ext>
    </p:extLst>
  </p:cSld>
  <p:clrMapOvr>
    <a:masterClrMapping/>
  </p:clrMapOvr>
  <p:transition spd="med"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95F22-8B1A-7845-8A9F-C6310B76FE5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582475"/>
      </p:ext>
    </p:extLst>
  </p:cSld>
  <p:clrMapOvr>
    <a:masterClrMapping/>
  </p:clrMapOvr>
  <p:transition spd="med"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678CE-1FA1-5844-B6DA-74109883173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04708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C0652-69F6-4E45-BB3D-459AF9FC27B3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AC40B-96EC-3441-8176-FA8305F16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435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52216-BBE7-194C-9040-4279EE8A39E0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80033625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23316-0B5B-2B40-86BD-516D65DAE70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07115"/>
      </p:ext>
    </p:extLst>
  </p:cSld>
  <p:clrMapOvr>
    <a:masterClrMapping/>
  </p:clrMapOvr>
  <p:transition spd="med"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8DC3F-4F59-6B42-84A3-A99C20695FD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849515"/>
      </p:ext>
    </p:extLst>
  </p:cSld>
  <p:clrMapOvr>
    <a:masterClrMapping/>
  </p:clrMapOvr>
  <p:transition spd="med"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DB02F-2C1A-1D4F-BFCC-432DCBB46AC9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003260"/>
      </p:ext>
    </p:extLst>
  </p:cSld>
  <p:clrMapOvr>
    <a:masterClrMapping/>
  </p:clrMapOvr>
  <p:transition spd="med"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C8C5-317D-114C-AFFF-DABBA432296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119890"/>
      </p:ext>
    </p:extLst>
  </p:cSld>
  <p:clrMapOvr>
    <a:masterClrMapping/>
  </p:clrMapOvr>
  <p:transition spd="med"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99332F-4E64-B542-8860-C093CEF0294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154614"/>
      </p:ext>
    </p:extLst>
  </p:cSld>
  <p:clrMapOvr>
    <a:masterClrMapping/>
  </p:clrMapOvr>
  <p:transition spd="med"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82B649-33D6-6441-BD86-38945D0B612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631016"/>
      </p:ext>
    </p:extLst>
  </p:cSld>
  <p:clrMapOvr>
    <a:masterClrMapping/>
  </p:clrMapOvr>
  <p:transition spd="med"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88856-093E-9440-90BB-9DC67668079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326162"/>
      </p:ext>
    </p:extLst>
  </p:cSld>
  <p:clrMapOvr>
    <a:masterClrMapping/>
  </p:clrMapOvr>
  <p:transition spd="med"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DB7A9-44B5-3041-A922-8012B61D392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080748"/>
      </p:ext>
    </p:extLst>
  </p:cSld>
  <p:clrMapOvr>
    <a:masterClrMapping/>
  </p:clrMapOvr>
  <p:transition spd="med"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3933B-EF54-224B-B992-DB933155CBA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696672"/>
      </p:ext>
    </p:extLst>
  </p:cSld>
  <p:clrMapOvr>
    <a:masterClrMapping/>
  </p:clrMapOvr>
  <p:transition spd="med"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68E6E-5561-984C-98CA-44BAE6A61A5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1301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9DA36-390E-8F49-9B90-9B6FA38B96DE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15585778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63AEC-71E5-6A45-924D-3CB8B5A4618B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080585"/>
      </p:ext>
    </p:extLst>
  </p:cSld>
  <p:clrMapOvr>
    <a:masterClrMapping/>
  </p:clrMapOvr>
  <p:transition spd="med"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AD22D-D2D5-F145-8400-7A761BD8828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570247"/>
      </p:ext>
    </p:extLst>
  </p:cSld>
  <p:clrMapOvr>
    <a:masterClrMapping/>
  </p:clrMapOvr>
  <p:transition spd="med"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95F22-8B1A-7845-8A9F-C6310B76FE5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86604"/>
      </p:ext>
    </p:extLst>
  </p:cSld>
  <p:clrMapOvr>
    <a:masterClrMapping/>
  </p:clrMapOvr>
  <p:transition spd="med"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678CE-1FA1-5844-B6DA-74109883173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08476"/>
      </p:ext>
    </p:extLst>
  </p:cSld>
  <p:clrMapOvr>
    <a:masterClrMapping/>
  </p:clrMapOvr>
  <p:transition spd="med"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23316-0B5B-2B40-86BD-516D65DAE70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70280"/>
      </p:ext>
    </p:extLst>
  </p:cSld>
  <p:clrMapOvr>
    <a:masterClrMapping/>
  </p:clrMapOvr>
  <p:transition spd="med"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8DC3F-4F59-6B42-84A3-A99C20695FD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94253"/>
      </p:ext>
    </p:extLst>
  </p:cSld>
  <p:clrMapOvr>
    <a:masterClrMapping/>
  </p:clrMapOvr>
  <p:transition spd="med"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DB02F-2C1A-1D4F-BFCC-432DCBB46AC9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89909"/>
      </p:ext>
    </p:extLst>
  </p:cSld>
  <p:clrMapOvr>
    <a:masterClrMapping/>
  </p:clrMapOvr>
  <p:transition spd="med"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C8C5-317D-114C-AFFF-DABBA432296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965052"/>
      </p:ext>
    </p:extLst>
  </p:cSld>
  <p:clrMapOvr>
    <a:masterClrMapping/>
  </p:clrMapOvr>
  <p:transition spd="med"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99332F-4E64-B542-8860-C093CEF0294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584048"/>
      </p:ext>
    </p:extLst>
  </p:cSld>
  <p:clrMapOvr>
    <a:masterClrMapping/>
  </p:clrMapOvr>
  <p:transition spd="med"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82B649-33D6-6441-BD86-38945D0B612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752521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83B79-7E27-5C47-9CD4-486415699710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3004886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88856-093E-9440-90BB-9DC67668079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160089"/>
      </p:ext>
    </p:extLst>
  </p:cSld>
  <p:clrMapOvr>
    <a:masterClrMapping/>
  </p:clrMapOvr>
  <p:transition spd="med"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DB7A9-44B5-3041-A922-8012B61D392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133759"/>
      </p:ext>
    </p:extLst>
  </p:cSld>
  <p:clrMapOvr>
    <a:masterClrMapping/>
  </p:clrMapOvr>
  <p:transition spd="med"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3933B-EF54-224B-B992-DB933155CBA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022045"/>
      </p:ext>
    </p:extLst>
  </p:cSld>
  <p:clrMapOvr>
    <a:masterClrMapping/>
  </p:clrMapOvr>
  <p:transition spd="med"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68E6E-5561-984C-98CA-44BAE6A61A5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969168"/>
      </p:ext>
    </p:extLst>
  </p:cSld>
  <p:clrMapOvr>
    <a:masterClrMapping/>
  </p:clrMapOvr>
  <p:transition spd="med"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63AEC-71E5-6A45-924D-3CB8B5A4618B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11826"/>
      </p:ext>
    </p:extLst>
  </p:cSld>
  <p:clrMapOvr>
    <a:masterClrMapping/>
  </p:clrMapOvr>
  <p:transition spd="med"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AD22D-D2D5-F145-8400-7A761BD8828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882789"/>
      </p:ext>
    </p:extLst>
  </p:cSld>
  <p:clrMapOvr>
    <a:masterClrMapping/>
  </p:clrMapOvr>
  <p:transition spd="med"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95F22-8B1A-7845-8A9F-C6310B76FE5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135770"/>
      </p:ext>
    </p:extLst>
  </p:cSld>
  <p:clrMapOvr>
    <a:masterClrMapping/>
  </p:clrMapOvr>
  <p:transition spd="med"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678CE-1FA1-5844-B6DA-74109883173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287"/>
      </p:ext>
    </p:extLst>
  </p:cSld>
  <p:clrMapOvr>
    <a:masterClrMapping/>
  </p:clrMapOvr>
  <p:transition spd="med"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23316-0B5B-2B40-86BD-516D65DAE70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172736"/>
      </p:ext>
    </p:extLst>
  </p:cSld>
  <p:clrMapOvr>
    <a:masterClrMapping/>
  </p:clrMapOvr>
  <p:transition spd="med"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8DC3F-4F59-6B42-84A3-A99C20695FD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420614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64C6B-5CDA-714E-B62A-4F21452CB4D0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0057961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DB02F-2C1A-1D4F-BFCC-432DCBB46AC9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56249"/>
      </p:ext>
    </p:extLst>
  </p:cSld>
  <p:clrMapOvr>
    <a:masterClrMapping/>
  </p:clrMapOvr>
  <p:transition spd="med"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C8C5-317D-114C-AFFF-DABBA432296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211766"/>
      </p:ext>
    </p:extLst>
  </p:cSld>
  <p:clrMapOvr>
    <a:masterClrMapping/>
  </p:clrMapOvr>
  <p:transition spd="med"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99332F-4E64-B542-8860-C093CEF0294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04329"/>
      </p:ext>
    </p:extLst>
  </p:cSld>
  <p:clrMapOvr>
    <a:masterClrMapping/>
  </p:clrMapOvr>
  <p:transition spd="med"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82B649-33D6-6441-BD86-38945D0B612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557032"/>
      </p:ext>
    </p:extLst>
  </p:cSld>
  <p:clrMapOvr>
    <a:masterClrMapping/>
  </p:clrMapOvr>
  <p:transition spd="med"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88856-093E-9440-90BB-9DC67668079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950426"/>
      </p:ext>
    </p:extLst>
  </p:cSld>
  <p:clrMapOvr>
    <a:masterClrMapping/>
  </p:clrMapOvr>
  <p:transition spd="med"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DB7A9-44B5-3041-A922-8012B61D392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3693"/>
      </p:ext>
    </p:extLst>
  </p:cSld>
  <p:clrMapOvr>
    <a:masterClrMapping/>
  </p:clrMapOvr>
  <p:transition spd="med"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3933B-EF54-224B-B992-DB933155CBA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704670"/>
      </p:ext>
    </p:extLst>
  </p:cSld>
  <p:clrMapOvr>
    <a:masterClrMapping/>
  </p:clrMapOvr>
  <p:transition spd="med"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68E6E-5561-984C-98CA-44BAE6A61A5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081106"/>
      </p:ext>
    </p:extLst>
  </p:cSld>
  <p:clrMapOvr>
    <a:masterClrMapping/>
  </p:clrMapOvr>
  <p:transition spd="med"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63AEC-71E5-6A45-924D-3CB8B5A4618B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651299"/>
      </p:ext>
    </p:extLst>
  </p:cSld>
  <p:clrMapOvr>
    <a:masterClrMapping/>
  </p:clrMapOvr>
  <p:transition spd="med"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AD22D-D2D5-F145-8400-7A761BD8828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449855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1AD87-D609-AF48-BA87-49002111A8BB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3562859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95F22-8B1A-7845-8A9F-C6310B76FE5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744458"/>
      </p:ext>
    </p:extLst>
  </p:cSld>
  <p:clrMapOvr>
    <a:masterClrMapping/>
  </p:clrMapOvr>
  <p:transition spd="med"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678CE-1FA1-5844-B6DA-74109883173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19135"/>
      </p:ext>
    </p:extLst>
  </p:cSld>
  <p:clrMapOvr>
    <a:masterClrMapping/>
  </p:clrMapOvr>
  <p:transition spd="med"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23316-0B5B-2B40-86BD-516D65DAE70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66762"/>
      </p:ext>
    </p:extLst>
  </p:cSld>
  <p:clrMapOvr>
    <a:masterClrMapping/>
  </p:clrMapOvr>
  <p:transition spd="med"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8DC3F-4F59-6B42-84A3-A99C20695FD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275561"/>
      </p:ext>
    </p:extLst>
  </p:cSld>
  <p:clrMapOvr>
    <a:masterClrMapping/>
  </p:clrMapOvr>
  <p:transition spd="med"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DB02F-2C1A-1D4F-BFCC-432DCBB46AC9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51663"/>
      </p:ext>
    </p:extLst>
  </p:cSld>
  <p:clrMapOvr>
    <a:masterClrMapping/>
  </p:clrMapOvr>
  <p:transition spd="med"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C8C5-317D-114C-AFFF-DABBA432296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668321"/>
      </p:ext>
    </p:extLst>
  </p:cSld>
  <p:clrMapOvr>
    <a:masterClrMapping/>
  </p:clrMapOvr>
  <p:transition spd="med"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99332F-4E64-B542-8860-C093CEF0294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9905"/>
      </p:ext>
    </p:extLst>
  </p:cSld>
  <p:clrMapOvr>
    <a:masterClrMapping/>
  </p:clrMapOvr>
  <p:transition spd="med"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82B649-33D6-6441-BD86-38945D0B612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290162"/>
      </p:ext>
    </p:extLst>
  </p:cSld>
  <p:clrMapOvr>
    <a:masterClrMapping/>
  </p:clrMapOvr>
  <p:transition spd="med"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88856-093E-9440-90BB-9DC67668079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34227"/>
      </p:ext>
    </p:extLst>
  </p:cSld>
  <p:clrMapOvr>
    <a:masterClrMapping/>
  </p:clrMapOvr>
  <p:transition spd="med"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DB7A9-44B5-3041-A922-8012B61D392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466180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649D6-F7D7-F146-9ABC-25B334A3E603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6823521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3933B-EF54-224B-B992-DB933155CBA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41400"/>
      </p:ext>
    </p:extLst>
  </p:cSld>
  <p:clrMapOvr>
    <a:masterClrMapping/>
  </p:clrMapOvr>
  <p:transition spd="med"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68E6E-5561-984C-98CA-44BAE6A61A5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84633"/>
      </p:ext>
    </p:extLst>
  </p:cSld>
  <p:clrMapOvr>
    <a:masterClrMapping/>
  </p:clrMapOvr>
  <p:transition spd="med"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63AEC-71E5-6A45-924D-3CB8B5A4618B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995577"/>
      </p:ext>
    </p:extLst>
  </p:cSld>
  <p:clrMapOvr>
    <a:masterClrMapping/>
  </p:clrMapOvr>
  <p:transition spd="med"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AD22D-D2D5-F145-8400-7A761BD8828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213036"/>
      </p:ext>
    </p:extLst>
  </p:cSld>
  <p:clrMapOvr>
    <a:masterClrMapping/>
  </p:clrMapOvr>
  <p:transition spd="med"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95F22-8B1A-7845-8A9F-C6310B76FE5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25072"/>
      </p:ext>
    </p:extLst>
  </p:cSld>
  <p:clrMapOvr>
    <a:masterClrMapping/>
  </p:clrMapOvr>
  <p:transition spd="med"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678CE-1FA1-5844-B6DA-74109883173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821821"/>
      </p:ext>
    </p:extLst>
  </p:cSld>
  <p:clrMapOvr>
    <a:masterClrMapping/>
  </p:clrMapOvr>
  <p:transition spd="med"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23316-0B5B-2B40-86BD-516D65DAE70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205867"/>
      </p:ext>
    </p:extLst>
  </p:cSld>
  <p:clrMapOvr>
    <a:masterClrMapping/>
  </p:clrMapOvr>
  <p:transition spd="med"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8DC3F-4F59-6B42-84A3-A99C20695FD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370743"/>
      </p:ext>
    </p:extLst>
  </p:cSld>
  <p:clrMapOvr>
    <a:masterClrMapping/>
  </p:clrMapOvr>
  <p:transition spd="med"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DB02F-2C1A-1D4F-BFCC-432DCBB46AC9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569158"/>
      </p:ext>
    </p:extLst>
  </p:cSld>
  <p:clrMapOvr>
    <a:masterClrMapping/>
  </p:clrMapOvr>
  <p:transition spd="med"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C8C5-317D-114C-AFFF-DABBA432296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629349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56F7F-A484-2343-B282-771CD163FDEF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60410291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99332F-4E64-B542-8860-C093CEF0294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71590"/>
      </p:ext>
    </p:extLst>
  </p:cSld>
  <p:clrMapOvr>
    <a:masterClrMapping/>
  </p:clrMapOvr>
  <p:transition spd="med"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82B649-33D6-6441-BD86-38945D0B612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19259"/>
      </p:ext>
    </p:extLst>
  </p:cSld>
  <p:clrMapOvr>
    <a:masterClrMapping/>
  </p:clrMapOvr>
  <p:transition spd="med"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88856-093E-9440-90BB-9DC67668079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96842"/>
      </p:ext>
    </p:extLst>
  </p:cSld>
  <p:clrMapOvr>
    <a:masterClrMapping/>
  </p:clrMapOvr>
  <p:transition spd="med"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DB7A9-44B5-3041-A922-8012B61D392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740032"/>
      </p:ext>
    </p:extLst>
  </p:cSld>
  <p:clrMapOvr>
    <a:masterClrMapping/>
  </p:clrMapOvr>
  <p:transition spd="med"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3933B-EF54-224B-B992-DB933155CBA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81122"/>
      </p:ext>
    </p:extLst>
  </p:cSld>
  <p:clrMapOvr>
    <a:masterClrMapping/>
  </p:clrMapOvr>
  <p:transition spd="med"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68E6E-5561-984C-98CA-44BAE6A61A5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871460"/>
      </p:ext>
    </p:extLst>
  </p:cSld>
  <p:clrMapOvr>
    <a:masterClrMapping/>
  </p:clrMapOvr>
  <p:transition spd="med"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63AEC-71E5-6A45-924D-3CB8B5A4618B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934262"/>
      </p:ext>
    </p:extLst>
  </p:cSld>
  <p:clrMapOvr>
    <a:masterClrMapping/>
  </p:clrMapOvr>
  <p:transition spd="med"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AD22D-D2D5-F145-8400-7A761BD8828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59508"/>
      </p:ext>
    </p:extLst>
  </p:cSld>
  <p:clrMapOvr>
    <a:masterClrMapping/>
  </p:clrMapOvr>
  <p:transition spd="med"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95F22-8B1A-7845-8A9F-C6310B76FE5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391354"/>
      </p:ext>
    </p:extLst>
  </p:cSld>
  <p:clrMapOvr>
    <a:masterClrMapping/>
  </p:clrMapOvr>
  <p:transition spd="med"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678CE-1FA1-5844-B6DA-74109883173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337911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F97DB-00A7-124A-B8D3-EA321AB310E8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8715083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23316-0B5B-2B40-86BD-516D65DAE70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5350"/>
      </p:ext>
    </p:extLst>
  </p:cSld>
  <p:clrMapOvr>
    <a:masterClrMapping/>
  </p:clrMapOvr>
  <p:transition spd="med"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8DC3F-4F59-6B42-84A3-A99C20695FD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40135"/>
      </p:ext>
    </p:extLst>
  </p:cSld>
  <p:clrMapOvr>
    <a:masterClrMapping/>
  </p:clrMapOvr>
  <p:transition spd="med"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DB02F-2C1A-1D4F-BFCC-432DCBB46AC9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5586"/>
      </p:ext>
    </p:extLst>
  </p:cSld>
  <p:clrMapOvr>
    <a:masterClrMapping/>
  </p:clrMapOvr>
  <p:transition spd="med"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C8C5-317D-114C-AFFF-DABBA432296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925439"/>
      </p:ext>
    </p:extLst>
  </p:cSld>
  <p:clrMapOvr>
    <a:masterClrMapping/>
  </p:clrMapOvr>
  <p:transition spd="med"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99332F-4E64-B542-8860-C093CEF0294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676751"/>
      </p:ext>
    </p:extLst>
  </p:cSld>
  <p:clrMapOvr>
    <a:masterClrMapping/>
  </p:clrMapOvr>
  <p:transition spd="med"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82B649-33D6-6441-BD86-38945D0B612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14409"/>
      </p:ext>
    </p:extLst>
  </p:cSld>
  <p:clrMapOvr>
    <a:masterClrMapping/>
  </p:clrMapOvr>
  <p:transition spd="med"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88856-093E-9440-90BB-9DC67668079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5018"/>
      </p:ext>
    </p:extLst>
  </p:cSld>
  <p:clrMapOvr>
    <a:masterClrMapping/>
  </p:clrMapOvr>
  <p:transition spd="med"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DB7A9-44B5-3041-A922-8012B61D392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315296"/>
      </p:ext>
    </p:extLst>
  </p:cSld>
  <p:clrMapOvr>
    <a:masterClrMapping/>
  </p:clrMapOvr>
  <p:transition spd="med"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3933B-EF54-224B-B992-DB933155CBA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915074"/>
      </p:ext>
    </p:extLst>
  </p:cSld>
  <p:clrMapOvr>
    <a:masterClrMapping/>
  </p:clrMapOvr>
  <p:transition spd="med"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68E6E-5561-984C-98CA-44BAE6A61A5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184955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316DE-A00C-2A4C-AE64-9740E8A63D9B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323113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63AEC-71E5-6A45-924D-3CB8B5A4618B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105704"/>
      </p:ext>
    </p:extLst>
  </p:cSld>
  <p:clrMapOvr>
    <a:masterClrMapping/>
  </p:clrMapOvr>
  <p:transition spd="med"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AD22D-D2D5-F145-8400-7A761BD8828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757671"/>
      </p:ext>
    </p:extLst>
  </p:cSld>
  <p:clrMapOvr>
    <a:masterClrMapping/>
  </p:clrMapOvr>
  <p:transition spd="med"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95F22-8B1A-7845-8A9F-C6310B76FE5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558659"/>
      </p:ext>
    </p:extLst>
  </p:cSld>
  <p:clrMapOvr>
    <a:masterClrMapping/>
  </p:clrMapOvr>
  <p:transition spd="med"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678CE-1FA1-5844-B6DA-74109883173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838607"/>
      </p:ext>
    </p:extLst>
  </p:cSld>
  <p:clrMapOvr>
    <a:masterClrMapping/>
  </p:clrMapOvr>
  <p:transition spd="med"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23316-0B5B-2B40-86BD-516D65DAE70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910700"/>
      </p:ext>
    </p:extLst>
  </p:cSld>
  <p:clrMapOvr>
    <a:masterClrMapping/>
  </p:clrMapOvr>
  <p:transition spd="med"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8DC3F-4F59-6B42-84A3-A99C20695FD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498364"/>
      </p:ext>
    </p:extLst>
  </p:cSld>
  <p:clrMapOvr>
    <a:masterClrMapping/>
  </p:clrMapOvr>
  <p:transition spd="med"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DB02F-2C1A-1D4F-BFCC-432DCBB46AC9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140036"/>
      </p:ext>
    </p:extLst>
  </p:cSld>
  <p:clrMapOvr>
    <a:masterClrMapping/>
  </p:clrMapOvr>
  <p:transition spd="med"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C8C5-317D-114C-AFFF-DABBA432296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009967"/>
      </p:ext>
    </p:extLst>
  </p:cSld>
  <p:clrMapOvr>
    <a:masterClrMapping/>
  </p:clrMapOvr>
  <p:transition spd="med"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99332F-4E64-B542-8860-C093CEF0294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64468"/>
      </p:ext>
    </p:extLst>
  </p:cSld>
  <p:clrMapOvr>
    <a:masterClrMapping/>
  </p:clrMapOvr>
  <p:transition spd="med"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82B649-33D6-6441-BD86-38945D0B612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054849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255214-A476-C74C-9B8F-35B0409C03B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589940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88856-093E-9440-90BB-9DC67668079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053798"/>
      </p:ext>
    </p:extLst>
  </p:cSld>
  <p:clrMapOvr>
    <a:masterClrMapping/>
  </p:clrMapOvr>
  <p:transition spd="med"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899895-A769-1B42-A309-7F00A9114E58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008280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591F2A-362A-AC4F-8F01-2CD6421CFBA5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22710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DD839-8D8D-0049-8CB4-01A713570335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678205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ACCD3-8768-1941-9F9F-252B40E9EAB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50927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72195E-B212-4448-A831-9816D02D39B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674826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DE552A-3597-AD41-A3C1-9623465B2A55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871257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299694-7574-AB4F-BCAF-2FC3D1509655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619231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85E86D-9541-4C4B-9746-5347A2818D68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454347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52396-A4FB-404D-9784-95F7885207F5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762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C0652-69F6-4E45-BB3D-459AF9FC27B3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AC40B-96EC-3441-8176-FA8305F16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300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5838B-991B-114B-A599-C9A03C5E190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417783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A19B69-D348-2E4F-9A77-0FC546EF83F8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62333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1EA40-7A87-2E4B-9ABE-2239ECF95FBF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500790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5394C15-2EA4-8643-8692-71CE44CD7D7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223257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0F364-108C-2C47-9497-54F8AC90D75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716840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2CA7C-426E-A64B-803B-3F6F1FB96725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364993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71B483-3A6A-CF4C-8F01-38D194E3AC3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428987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71699E-781A-DB4D-B451-06995FE9247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619492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6D8914-466A-0E4C-B38A-6879615A74B4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143764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A159C8-C5B7-4C44-A45D-F08F6C2CBB44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967492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2880E-BB14-E94A-B67F-965CB9C344A6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5287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A8FD2F-7B21-5F4A-A31C-D13A7B43ECF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172769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0539F5-1F00-1C47-9259-526A8B7F41FF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845588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C5492-1164-EF4E-9AB5-DD6EEAC10E8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882701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292236-7B83-AC4C-B1C8-2F209D179DC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688908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E2E77-4167-DA48-A865-F96D4C82B92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576927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97F8914-05D6-8348-9EF8-F99A64CB03E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59311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9898DBF-15A5-A74F-9FF9-B00DE324C0D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896163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6BBB5C3-0D8F-A447-8B4D-E5A3A91C9729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499816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0F364-108C-2C47-9497-54F8AC90D75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668575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2CA7C-426E-A64B-803B-3F6F1FB96725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417805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71B483-3A6A-CF4C-8F01-38D194E3AC3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7084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0C563A-0DDC-B14D-9E1A-69F666A51528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314866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71699E-781A-DB4D-B451-06995FE9247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862296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6D8914-466A-0E4C-B38A-6879615A74B4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77653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A159C8-C5B7-4C44-A45D-F08F6C2CBB44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804181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2880E-BB14-E94A-B67F-965CB9C344A6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808987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0539F5-1F00-1C47-9259-526A8B7F41FF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610204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C5492-1164-EF4E-9AB5-DD6EEAC10E8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496474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292236-7B83-AC4C-B1C8-2F209D179DC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467199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E2E77-4167-DA48-A865-F96D4C82B92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24146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97F8914-05D6-8348-9EF8-F99A64CB03E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427847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9898DBF-15A5-A74F-9FF9-B00DE324C0D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8288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2CC27-42E7-E946-93A0-478559FB6498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568085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6BBB5C3-0D8F-A447-8B4D-E5A3A91C9729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3495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BD092-BC75-A44E-87FB-E7F1FF9EB01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2167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DBD352-32DD-B84A-B104-F960147EE33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3037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B6C9C-1F7F-1245-9F1B-1035ECBC77FF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1622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D5FF64-246D-F449-BE0D-0D3CFC0D5A2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8825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6B814-C1AF-6545-A7E5-C2310A964EC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8645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316DE-A00C-2A4C-AE64-9740E8A63D9B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039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C0652-69F6-4E45-BB3D-459AF9FC27B3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AC40B-96EC-3441-8176-FA8305F16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732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255214-A476-C74C-9B8F-35B0409C03B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1616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5838B-991B-114B-A599-C9A03C5E190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7683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A8FD2F-7B21-5F4A-A31C-D13A7B43ECF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6861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0C563A-0DDC-B14D-9E1A-69F666A51528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5551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2CC27-42E7-E946-93A0-478559FB6498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9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BD092-BC75-A44E-87FB-E7F1FF9EB01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7534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DBD352-32DD-B84A-B104-F960147EE33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068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B6C9C-1F7F-1245-9F1B-1035ECBC77FF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076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D5FF64-246D-F449-BE0D-0D3CFC0D5A2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6230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6B814-C1AF-6545-A7E5-C2310A964EC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312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C0652-69F6-4E45-BB3D-459AF9FC27B3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AC40B-96EC-3441-8176-FA8305F16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294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82B649-33D6-6441-BD86-38945D0B6120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847836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DB7A9-44B5-3041-A922-8012B61D392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93400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3933B-EF54-224B-B992-DB933155CBA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44844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68E6E-5561-984C-98CA-44BAE6A61A5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184373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63AEC-71E5-6A45-924D-3CB8B5A4618B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61753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AD22D-D2D5-F145-8400-7A761BD8828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794407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95F22-8B1A-7845-8A9F-C6310B76FE5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98816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678CE-1FA1-5844-B6DA-74109883173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854680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23316-0B5B-2B40-86BD-516D65DAE70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382688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8DC3F-4F59-6B42-84A3-A99C20695FD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2443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C0652-69F6-4E45-BB3D-459AF9FC27B3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AC40B-96EC-3441-8176-FA8305F16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388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DB02F-2C1A-1D4F-BFCC-432DCBB46AC9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469128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C8C5-317D-114C-AFFF-DABBA432296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102264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99332F-4E64-B542-8860-C093CEF0294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402416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82B649-33D6-6441-BD86-38945D0B612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206115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88856-093E-9440-90BB-9DC67668079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455420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DB7A9-44B5-3041-A922-8012B61D392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07729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3933B-EF54-224B-B992-DB933155CBA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403076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68E6E-5561-984C-98CA-44BAE6A61A5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992601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63AEC-71E5-6A45-924D-3CB8B5A4618B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594065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AD22D-D2D5-F145-8400-7A761BD8828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04632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C0652-69F6-4E45-BB3D-459AF9FC27B3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AC40B-96EC-3441-8176-FA8305F16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618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95F22-8B1A-7845-8A9F-C6310B76FE5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015346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678CE-1FA1-5844-B6DA-74109883173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50242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23316-0B5B-2B40-86BD-516D65DAE70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396316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8DC3F-4F59-6B42-84A3-A99C20695FD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84840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DB02F-2C1A-1D4F-BFCC-432DCBB46AC9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482382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C8C5-317D-114C-AFFF-DABBA432296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523248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99332F-4E64-B542-8860-C093CEF0294A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884902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82B649-33D6-6441-BD86-38945D0B612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365590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388856-093E-9440-90BB-9DC67668079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350008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DB7A9-44B5-3041-A922-8012B61D392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41089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slideLayout" Target="../slideLayouts/slideLayout18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1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Relationship Id="rId14" Type="http://schemas.openxmlformats.org/officeDocument/2006/relationships/slideLayout" Target="../slideLayouts/slideLayout22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Relationship Id="rId14" Type="http://schemas.openxmlformats.org/officeDocument/2006/relationships/slideLayout" Target="../slideLayouts/slideLayout23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13" Type="http://schemas.openxmlformats.org/officeDocument/2006/relationships/slideLayout" Target="../slideLayouts/slideLayout251.xml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50.xml"/><Relationship Id="rId2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43.xml"/><Relationship Id="rId15" Type="http://schemas.openxmlformats.org/officeDocument/2006/relationships/theme" Target="../theme/theme19.xml"/><Relationship Id="rId10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Relationship Id="rId14" Type="http://schemas.openxmlformats.org/officeDocument/2006/relationships/slideLayout" Target="../slideLayouts/slideLayout2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13" Type="http://schemas.openxmlformats.org/officeDocument/2006/relationships/slideLayout" Target="../slideLayouts/slideLayout265.xml"/><Relationship Id="rId3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57.xml"/><Relationship Id="rId15" Type="http://schemas.openxmlformats.org/officeDocument/2006/relationships/theme" Target="../theme/theme20.xml"/><Relationship Id="rId10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Relationship Id="rId14" Type="http://schemas.openxmlformats.org/officeDocument/2006/relationships/slideLayout" Target="../slideLayouts/slideLayout26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13" Type="http://schemas.openxmlformats.org/officeDocument/2006/relationships/slideLayout" Target="../slideLayouts/slideLayout279.xml"/><Relationship Id="rId3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3.xml"/><Relationship Id="rId12" Type="http://schemas.openxmlformats.org/officeDocument/2006/relationships/slideLayout" Target="../slideLayouts/slideLayout278.xml"/><Relationship Id="rId2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71.xml"/><Relationship Id="rId15" Type="http://schemas.openxmlformats.org/officeDocument/2006/relationships/theme" Target="../theme/theme21.xml"/><Relationship Id="rId10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Relationship Id="rId14" Type="http://schemas.openxmlformats.org/officeDocument/2006/relationships/slideLayout" Target="../slideLayouts/slideLayout28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8.xml"/><Relationship Id="rId13" Type="http://schemas.openxmlformats.org/officeDocument/2006/relationships/slideLayout" Target="../slideLayouts/slideLayout293.xml"/><Relationship Id="rId3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7.xml"/><Relationship Id="rId12" Type="http://schemas.openxmlformats.org/officeDocument/2006/relationships/slideLayout" Target="../slideLayouts/slideLayout292.xml"/><Relationship Id="rId2" Type="http://schemas.openxmlformats.org/officeDocument/2006/relationships/slideLayout" Target="../slideLayouts/slideLayout282.xml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85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Relationship Id="rId14" Type="http://schemas.openxmlformats.org/officeDocument/2006/relationships/slideLayout" Target="../slideLayouts/slideLayout29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2.xml"/><Relationship Id="rId13" Type="http://schemas.openxmlformats.org/officeDocument/2006/relationships/slideLayout" Target="../slideLayouts/slideLayout307.xml"/><Relationship Id="rId3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301.xml"/><Relationship Id="rId12" Type="http://schemas.openxmlformats.org/officeDocument/2006/relationships/slideLayout" Target="../slideLayouts/slideLayout306.xml"/><Relationship Id="rId2" Type="http://schemas.openxmlformats.org/officeDocument/2006/relationships/slideLayout" Target="../slideLayouts/slideLayout296.xml"/><Relationship Id="rId1" Type="http://schemas.openxmlformats.org/officeDocument/2006/relationships/slideLayout" Target="../slideLayouts/slideLayout295.xml"/><Relationship Id="rId6" Type="http://schemas.openxmlformats.org/officeDocument/2006/relationships/slideLayout" Target="../slideLayouts/slideLayout300.xml"/><Relationship Id="rId11" Type="http://schemas.openxmlformats.org/officeDocument/2006/relationships/slideLayout" Target="../slideLayouts/slideLayout305.xml"/><Relationship Id="rId5" Type="http://schemas.openxmlformats.org/officeDocument/2006/relationships/slideLayout" Target="../slideLayouts/slideLayout299.xml"/><Relationship Id="rId15" Type="http://schemas.openxmlformats.org/officeDocument/2006/relationships/theme" Target="../theme/theme23.xml"/><Relationship Id="rId10" Type="http://schemas.openxmlformats.org/officeDocument/2006/relationships/slideLayout" Target="../slideLayouts/slideLayout304.xml"/><Relationship Id="rId4" Type="http://schemas.openxmlformats.org/officeDocument/2006/relationships/slideLayout" Target="../slideLayouts/slideLayout298.xml"/><Relationship Id="rId9" Type="http://schemas.openxmlformats.org/officeDocument/2006/relationships/slideLayout" Target="../slideLayouts/slideLayout303.xml"/><Relationship Id="rId14" Type="http://schemas.openxmlformats.org/officeDocument/2006/relationships/slideLayout" Target="../slideLayouts/slideLayout308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slideLayout" Target="../slideLayouts/slideLayout321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slideLayout" Target="../slideLayouts/slideLayout320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5" Type="http://schemas.openxmlformats.org/officeDocument/2006/relationships/theme" Target="../theme/theme24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Relationship Id="rId14" Type="http://schemas.openxmlformats.org/officeDocument/2006/relationships/slideLayout" Target="../slideLayouts/slideLayout32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13" Type="http://schemas.openxmlformats.org/officeDocument/2006/relationships/slideLayout" Target="../slideLayouts/slideLayout335.xml"/><Relationship Id="rId3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9.xml"/><Relationship Id="rId12" Type="http://schemas.openxmlformats.org/officeDocument/2006/relationships/slideLayout" Target="../slideLayouts/slideLayout334.xml"/><Relationship Id="rId2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27.xml"/><Relationship Id="rId15" Type="http://schemas.openxmlformats.org/officeDocument/2006/relationships/theme" Target="../theme/theme25.xml"/><Relationship Id="rId10" Type="http://schemas.openxmlformats.org/officeDocument/2006/relationships/slideLayout" Target="../slideLayouts/slideLayout332.xml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Relationship Id="rId14" Type="http://schemas.openxmlformats.org/officeDocument/2006/relationships/slideLayout" Target="../slideLayouts/slideLayout336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4.xml"/><Relationship Id="rId13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39.xml"/><Relationship Id="rId7" Type="http://schemas.openxmlformats.org/officeDocument/2006/relationships/slideLayout" Target="../slideLayouts/slideLayout343.xml"/><Relationship Id="rId12" Type="http://schemas.openxmlformats.org/officeDocument/2006/relationships/slideLayout" Target="../slideLayouts/slideLayout348.xml"/><Relationship Id="rId2" Type="http://schemas.openxmlformats.org/officeDocument/2006/relationships/slideLayout" Target="../slideLayouts/slideLayout338.xml"/><Relationship Id="rId1" Type="http://schemas.openxmlformats.org/officeDocument/2006/relationships/slideLayout" Target="../slideLayouts/slideLayout337.xml"/><Relationship Id="rId6" Type="http://schemas.openxmlformats.org/officeDocument/2006/relationships/slideLayout" Target="../slideLayouts/slideLayout342.xml"/><Relationship Id="rId11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341.xml"/><Relationship Id="rId15" Type="http://schemas.openxmlformats.org/officeDocument/2006/relationships/theme" Target="../theme/theme26.xml"/><Relationship Id="rId10" Type="http://schemas.openxmlformats.org/officeDocument/2006/relationships/slideLayout" Target="../slideLayouts/slideLayout346.xml"/><Relationship Id="rId4" Type="http://schemas.openxmlformats.org/officeDocument/2006/relationships/slideLayout" Target="../slideLayouts/slideLayout340.xml"/><Relationship Id="rId9" Type="http://schemas.openxmlformats.org/officeDocument/2006/relationships/slideLayout" Target="../slideLayouts/slideLayout345.xml"/><Relationship Id="rId14" Type="http://schemas.openxmlformats.org/officeDocument/2006/relationships/slideLayout" Target="../slideLayouts/slideLayout350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8.xml"/><Relationship Id="rId13" Type="http://schemas.openxmlformats.org/officeDocument/2006/relationships/slideLayout" Target="../slideLayouts/slideLayout363.xml"/><Relationship Id="rId3" Type="http://schemas.openxmlformats.org/officeDocument/2006/relationships/slideLayout" Target="../slideLayouts/slideLayout353.xml"/><Relationship Id="rId7" Type="http://schemas.openxmlformats.org/officeDocument/2006/relationships/slideLayout" Target="../slideLayouts/slideLayout357.xml"/><Relationship Id="rId12" Type="http://schemas.openxmlformats.org/officeDocument/2006/relationships/slideLayout" Target="../slideLayouts/slideLayout362.xml"/><Relationship Id="rId2" Type="http://schemas.openxmlformats.org/officeDocument/2006/relationships/slideLayout" Target="../slideLayouts/slideLayout352.xml"/><Relationship Id="rId1" Type="http://schemas.openxmlformats.org/officeDocument/2006/relationships/slideLayout" Target="../slideLayouts/slideLayout351.xml"/><Relationship Id="rId6" Type="http://schemas.openxmlformats.org/officeDocument/2006/relationships/slideLayout" Target="../slideLayouts/slideLayout356.xml"/><Relationship Id="rId11" Type="http://schemas.openxmlformats.org/officeDocument/2006/relationships/slideLayout" Target="../slideLayouts/slideLayout361.xml"/><Relationship Id="rId5" Type="http://schemas.openxmlformats.org/officeDocument/2006/relationships/slideLayout" Target="../slideLayouts/slideLayout355.xml"/><Relationship Id="rId15" Type="http://schemas.openxmlformats.org/officeDocument/2006/relationships/theme" Target="../theme/theme27.xml"/><Relationship Id="rId10" Type="http://schemas.openxmlformats.org/officeDocument/2006/relationships/slideLayout" Target="../slideLayouts/slideLayout360.xml"/><Relationship Id="rId4" Type="http://schemas.openxmlformats.org/officeDocument/2006/relationships/slideLayout" Target="../slideLayouts/slideLayout354.xml"/><Relationship Id="rId9" Type="http://schemas.openxmlformats.org/officeDocument/2006/relationships/slideLayout" Target="../slideLayouts/slideLayout359.xml"/><Relationship Id="rId14" Type="http://schemas.openxmlformats.org/officeDocument/2006/relationships/slideLayout" Target="../slideLayouts/slideLayout364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2.xml"/><Relationship Id="rId13" Type="http://schemas.openxmlformats.org/officeDocument/2006/relationships/slideLayout" Target="../slideLayouts/slideLayout377.xml"/><Relationship Id="rId3" Type="http://schemas.openxmlformats.org/officeDocument/2006/relationships/slideLayout" Target="../slideLayouts/slideLayout367.xml"/><Relationship Id="rId7" Type="http://schemas.openxmlformats.org/officeDocument/2006/relationships/slideLayout" Target="../slideLayouts/slideLayout371.xml"/><Relationship Id="rId12" Type="http://schemas.openxmlformats.org/officeDocument/2006/relationships/slideLayout" Target="../slideLayouts/slideLayout376.xml"/><Relationship Id="rId2" Type="http://schemas.openxmlformats.org/officeDocument/2006/relationships/slideLayout" Target="../slideLayouts/slideLayout366.xml"/><Relationship Id="rId1" Type="http://schemas.openxmlformats.org/officeDocument/2006/relationships/slideLayout" Target="../slideLayouts/slideLayout365.xml"/><Relationship Id="rId6" Type="http://schemas.openxmlformats.org/officeDocument/2006/relationships/slideLayout" Target="../slideLayouts/slideLayout370.xml"/><Relationship Id="rId11" Type="http://schemas.openxmlformats.org/officeDocument/2006/relationships/slideLayout" Target="../slideLayouts/slideLayout375.xml"/><Relationship Id="rId5" Type="http://schemas.openxmlformats.org/officeDocument/2006/relationships/slideLayout" Target="../slideLayouts/slideLayout369.xml"/><Relationship Id="rId15" Type="http://schemas.openxmlformats.org/officeDocument/2006/relationships/theme" Target="../theme/theme28.xml"/><Relationship Id="rId10" Type="http://schemas.openxmlformats.org/officeDocument/2006/relationships/slideLayout" Target="../slideLayouts/slideLayout374.xml"/><Relationship Id="rId4" Type="http://schemas.openxmlformats.org/officeDocument/2006/relationships/slideLayout" Target="../slideLayouts/slideLayout368.xml"/><Relationship Id="rId9" Type="http://schemas.openxmlformats.org/officeDocument/2006/relationships/slideLayout" Target="../slideLayouts/slideLayout373.xml"/><Relationship Id="rId14" Type="http://schemas.openxmlformats.org/officeDocument/2006/relationships/slideLayout" Target="../slideLayouts/slideLayout37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6.xml"/><Relationship Id="rId13" Type="http://schemas.openxmlformats.org/officeDocument/2006/relationships/slideLayout" Target="../slideLayouts/slideLayout391.xml"/><Relationship Id="rId3" Type="http://schemas.openxmlformats.org/officeDocument/2006/relationships/slideLayout" Target="../slideLayouts/slideLayout381.xml"/><Relationship Id="rId7" Type="http://schemas.openxmlformats.org/officeDocument/2006/relationships/slideLayout" Target="../slideLayouts/slideLayout385.xml"/><Relationship Id="rId12" Type="http://schemas.openxmlformats.org/officeDocument/2006/relationships/slideLayout" Target="../slideLayouts/slideLayout390.xml"/><Relationship Id="rId2" Type="http://schemas.openxmlformats.org/officeDocument/2006/relationships/slideLayout" Target="../slideLayouts/slideLayout380.xml"/><Relationship Id="rId1" Type="http://schemas.openxmlformats.org/officeDocument/2006/relationships/slideLayout" Target="../slideLayouts/slideLayout379.xml"/><Relationship Id="rId6" Type="http://schemas.openxmlformats.org/officeDocument/2006/relationships/slideLayout" Target="../slideLayouts/slideLayout384.xml"/><Relationship Id="rId11" Type="http://schemas.openxmlformats.org/officeDocument/2006/relationships/slideLayout" Target="../slideLayouts/slideLayout389.xml"/><Relationship Id="rId5" Type="http://schemas.openxmlformats.org/officeDocument/2006/relationships/slideLayout" Target="../slideLayouts/slideLayout383.xml"/><Relationship Id="rId15" Type="http://schemas.openxmlformats.org/officeDocument/2006/relationships/theme" Target="../theme/theme29.xml"/><Relationship Id="rId10" Type="http://schemas.openxmlformats.org/officeDocument/2006/relationships/slideLayout" Target="../slideLayouts/slideLayout388.xml"/><Relationship Id="rId4" Type="http://schemas.openxmlformats.org/officeDocument/2006/relationships/slideLayout" Target="../slideLayouts/slideLayout382.xml"/><Relationship Id="rId9" Type="http://schemas.openxmlformats.org/officeDocument/2006/relationships/slideLayout" Target="../slideLayouts/slideLayout387.xml"/><Relationship Id="rId14" Type="http://schemas.openxmlformats.org/officeDocument/2006/relationships/slideLayout" Target="../slideLayouts/slideLayout39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0.xml"/><Relationship Id="rId13" Type="http://schemas.openxmlformats.org/officeDocument/2006/relationships/slideLayout" Target="../slideLayouts/slideLayout405.xml"/><Relationship Id="rId3" Type="http://schemas.openxmlformats.org/officeDocument/2006/relationships/slideLayout" Target="../slideLayouts/slideLayout395.xml"/><Relationship Id="rId7" Type="http://schemas.openxmlformats.org/officeDocument/2006/relationships/slideLayout" Target="../slideLayouts/slideLayout399.xml"/><Relationship Id="rId12" Type="http://schemas.openxmlformats.org/officeDocument/2006/relationships/slideLayout" Target="../slideLayouts/slideLayout404.xml"/><Relationship Id="rId2" Type="http://schemas.openxmlformats.org/officeDocument/2006/relationships/slideLayout" Target="../slideLayouts/slideLayout394.xml"/><Relationship Id="rId1" Type="http://schemas.openxmlformats.org/officeDocument/2006/relationships/slideLayout" Target="../slideLayouts/slideLayout393.xml"/><Relationship Id="rId6" Type="http://schemas.openxmlformats.org/officeDocument/2006/relationships/slideLayout" Target="../slideLayouts/slideLayout398.xml"/><Relationship Id="rId11" Type="http://schemas.openxmlformats.org/officeDocument/2006/relationships/slideLayout" Target="../slideLayouts/slideLayout403.xml"/><Relationship Id="rId5" Type="http://schemas.openxmlformats.org/officeDocument/2006/relationships/slideLayout" Target="../slideLayouts/slideLayout397.xml"/><Relationship Id="rId15" Type="http://schemas.openxmlformats.org/officeDocument/2006/relationships/theme" Target="../theme/theme30.xml"/><Relationship Id="rId10" Type="http://schemas.openxmlformats.org/officeDocument/2006/relationships/slideLayout" Target="../slideLayouts/slideLayout402.xml"/><Relationship Id="rId4" Type="http://schemas.openxmlformats.org/officeDocument/2006/relationships/slideLayout" Target="../slideLayouts/slideLayout396.xml"/><Relationship Id="rId9" Type="http://schemas.openxmlformats.org/officeDocument/2006/relationships/slideLayout" Target="../slideLayouts/slideLayout401.xml"/><Relationship Id="rId14" Type="http://schemas.openxmlformats.org/officeDocument/2006/relationships/slideLayout" Target="../slideLayouts/slideLayout406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4.xml"/><Relationship Id="rId13" Type="http://schemas.openxmlformats.org/officeDocument/2006/relationships/slideLayout" Target="../slideLayouts/slideLayout419.xml"/><Relationship Id="rId3" Type="http://schemas.openxmlformats.org/officeDocument/2006/relationships/slideLayout" Target="../slideLayouts/slideLayout409.xml"/><Relationship Id="rId7" Type="http://schemas.openxmlformats.org/officeDocument/2006/relationships/slideLayout" Target="../slideLayouts/slideLayout413.xml"/><Relationship Id="rId12" Type="http://schemas.openxmlformats.org/officeDocument/2006/relationships/slideLayout" Target="../slideLayouts/slideLayout418.xml"/><Relationship Id="rId2" Type="http://schemas.openxmlformats.org/officeDocument/2006/relationships/slideLayout" Target="../slideLayouts/slideLayout408.xml"/><Relationship Id="rId1" Type="http://schemas.openxmlformats.org/officeDocument/2006/relationships/slideLayout" Target="../slideLayouts/slideLayout407.xml"/><Relationship Id="rId6" Type="http://schemas.openxmlformats.org/officeDocument/2006/relationships/slideLayout" Target="../slideLayouts/slideLayout412.xml"/><Relationship Id="rId11" Type="http://schemas.openxmlformats.org/officeDocument/2006/relationships/slideLayout" Target="../slideLayouts/slideLayout417.xml"/><Relationship Id="rId5" Type="http://schemas.openxmlformats.org/officeDocument/2006/relationships/slideLayout" Target="../slideLayouts/slideLayout411.xml"/><Relationship Id="rId15" Type="http://schemas.openxmlformats.org/officeDocument/2006/relationships/theme" Target="../theme/theme31.xml"/><Relationship Id="rId10" Type="http://schemas.openxmlformats.org/officeDocument/2006/relationships/slideLayout" Target="../slideLayouts/slideLayout416.xml"/><Relationship Id="rId4" Type="http://schemas.openxmlformats.org/officeDocument/2006/relationships/slideLayout" Target="../slideLayouts/slideLayout410.xml"/><Relationship Id="rId9" Type="http://schemas.openxmlformats.org/officeDocument/2006/relationships/slideLayout" Target="../slideLayouts/slideLayout415.xml"/><Relationship Id="rId14" Type="http://schemas.openxmlformats.org/officeDocument/2006/relationships/slideLayout" Target="../slideLayouts/slideLayout420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8.xml"/><Relationship Id="rId13" Type="http://schemas.openxmlformats.org/officeDocument/2006/relationships/slideLayout" Target="../slideLayouts/slideLayout433.xml"/><Relationship Id="rId3" Type="http://schemas.openxmlformats.org/officeDocument/2006/relationships/slideLayout" Target="../slideLayouts/slideLayout423.xml"/><Relationship Id="rId7" Type="http://schemas.openxmlformats.org/officeDocument/2006/relationships/slideLayout" Target="../slideLayouts/slideLayout427.xml"/><Relationship Id="rId12" Type="http://schemas.openxmlformats.org/officeDocument/2006/relationships/slideLayout" Target="../slideLayouts/slideLayout432.xml"/><Relationship Id="rId2" Type="http://schemas.openxmlformats.org/officeDocument/2006/relationships/slideLayout" Target="../slideLayouts/slideLayout422.xml"/><Relationship Id="rId1" Type="http://schemas.openxmlformats.org/officeDocument/2006/relationships/slideLayout" Target="../slideLayouts/slideLayout421.xml"/><Relationship Id="rId6" Type="http://schemas.openxmlformats.org/officeDocument/2006/relationships/slideLayout" Target="../slideLayouts/slideLayout426.xml"/><Relationship Id="rId11" Type="http://schemas.openxmlformats.org/officeDocument/2006/relationships/slideLayout" Target="../slideLayouts/slideLayout431.xml"/><Relationship Id="rId5" Type="http://schemas.openxmlformats.org/officeDocument/2006/relationships/slideLayout" Target="../slideLayouts/slideLayout425.xml"/><Relationship Id="rId15" Type="http://schemas.openxmlformats.org/officeDocument/2006/relationships/theme" Target="../theme/theme32.xml"/><Relationship Id="rId10" Type="http://schemas.openxmlformats.org/officeDocument/2006/relationships/slideLayout" Target="../slideLayouts/slideLayout430.xml"/><Relationship Id="rId4" Type="http://schemas.openxmlformats.org/officeDocument/2006/relationships/slideLayout" Target="../slideLayouts/slideLayout424.xml"/><Relationship Id="rId9" Type="http://schemas.openxmlformats.org/officeDocument/2006/relationships/slideLayout" Target="../slideLayouts/slideLayout429.xml"/><Relationship Id="rId14" Type="http://schemas.openxmlformats.org/officeDocument/2006/relationships/slideLayout" Target="../slideLayouts/slideLayout434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2.xml"/><Relationship Id="rId13" Type="http://schemas.openxmlformats.org/officeDocument/2006/relationships/slideLayout" Target="../slideLayouts/slideLayout447.xml"/><Relationship Id="rId3" Type="http://schemas.openxmlformats.org/officeDocument/2006/relationships/slideLayout" Target="../slideLayouts/slideLayout437.xml"/><Relationship Id="rId7" Type="http://schemas.openxmlformats.org/officeDocument/2006/relationships/slideLayout" Target="../slideLayouts/slideLayout441.xml"/><Relationship Id="rId12" Type="http://schemas.openxmlformats.org/officeDocument/2006/relationships/slideLayout" Target="../slideLayouts/slideLayout446.xml"/><Relationship Id="rId2" Type="http://schemas.openxmlformats.org/officeDocument/2006/relationships/slideLayout" Target="../slideLayouts/slideLayout436.xml"/><Relationship Id="rId1" Type="http://schemas.openxmlformats.org/officeDocument/2006/relationships/slideLayout" Target="../slideLayouts/slideLayout435.xml"/><Relationship Id="rId6" Type="http://schemas.openxmlformats.org/officeDocument/2006/relationships/slideLayout" Target="../slideLayouts/slideLayout440.xml"/><Relationship Id="rId11" Type="http://schemas.openxmlformats.org/officeDocument/2006/relationships/slideLayout" Target="../slideLayouts/slideLayout445.xml"/><Relationship Id="rId5" Type="http://schemas.openxmlformats.org/officeDocument/2006/relationships/slideLayout" Target="../slideLayouts/slideLayout439.xml"/><Relationship Id="rId15" Type="http://schemas.openxmlformats.org/officeDocument/2006/relationships/theme" Target="../theme/theme33.xml"/><Relationship Id="rId10" Type="http://schemas.openxmlformats.org/officeDocument/2006/relationships/slideLayout" Target="../slideLayouts/slideLayout444.xml"/><Relationship Id="rId4" Type="http://schemas.openxmlformats.org/officeDocument/2006/relationships/slideLayout" Target="../slideLayouts/slideLayout438.xml"/><Relationship Id="rId9" Type="http://schemas.openxmlformats.org/officeDocument/2006/relationships/slideLayout" Target="../slideLayouts/slideLayout443.xml"/><Relationship Id="rId14" Type="http://schemas.openxmlformats.org/officeDocument/2006/relationships/slideLayout" Target="../slideLayouts/slideLayout448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6.xml"/><Relationship Id="rId13" Type="http://schemas.openxmlformats.org/officeDocument/2006/relationships/slideLayout" Target="../slideLayouts/slideLayout461.xml"/><Relationship Id="rId3" Type="http://schemas.openxmlformats.org/officeDocument/2006/relationships/slideLayout" Target="../slideLayouts/slideLayout451.xml"/><Relationship Id="rId7" Type="http://schemas.openxmlformats.org/officeDocument/2006/relationships/slideLayout" Target="../slideLayouts/slideLayout455.xml"/><Relationship Id="rId12" Type="http://schemas.openxmlformats.org/officeDocument/2006/relationships/slideLayout" Target="../slideLayouts/slideLayout460.xml"/><Relationship Id="rId2" Type="http://schemas.openxmlformats.org/officeDocument/2006/relationships/slideLayout" Target="../slideLayouts/slideLayout450.xml"/><Relationship Id="rId1" Type="http://schemas.openxmlformats.org/officeDocument/2006/relationships/slideLayout" Target="../slideLayouts/slideLayout449.xml"/><Relationship Id="rId6" Type="http://schemas.openxmlformats.org/officeDocument/2006/relationships/slideLayout" Target="../slideLayouts/slideLayout454.xml"/><Relationship Id="rId11" Type="http://schemas.openxmlformats.org/officeDocument/2006/relationships/slideLayout" Target="../slideLayouts/slideLayout459.xml"/><Relationship Id="rId5" Type="http://schemas.openxmlformats.org/officeDocument/2006/relationships/slideLayout" Target="../slideLayouts/slideLayout453.xml"/><Relationship Id="rId15" Type="http://schemas.openxmlformats.org/officeDocument/2006/relationships/theme" Target="../theme/theme34.xml"/><Relationship Id="rId10" Type="http://schemas.openxmlformats.org/officeDocument/2006/relationships/slideLayout" Target="../slideLayouts/slideLayout458.xml"/><Relationship Id="rId4" Type="http://schemas.openxmlformats.org/officeDocument/2006/relationships/slideLayout" Target="../slideLayouts/slideLayout452.xml"/><Relationship Id="rId9" Type="http://schemas.openxmlformats.org/officeDocument/2006/relationships/slideLayout" Target="../slideLayouts/slideLayout457.xml"/><Relationship Id="rId14" Type="http://schemas.openxmlformats.org/officeDocument/2006/relationships/slideLayout" Target="../slideLayouts/slideLayout46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13" Type="http://schemas.openxmlformats.org/officeDocument/2006/relationships/slideLayout" Target="../slideLayouts/slideLayout475.xml"/><Relationship Id="rId3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69.xml"/><Relationship Id="rId12" Type="http://schemas.openxmlformats.org/officeDocument/2006/relationships/slideLayout" Target="../slideLayouts/slideLayout474.xml"/><Relationship Id="rId2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5" Type="http://schemas.openxmlformats.org/officeDocument/2006/relationships/theme" Target="../theme/theme35.xml"/><Relationship Id="rId10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Relationship Id="rId14" Type="http://schemas.openxmlformats.org/officeDocument/2006/relationships/slideLayout" Target="../slideLayouts/slideLayout476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4.xml"/><Relationship Id="rId13" Type="http://schemas.openxmlformats.org/officeDocument/2006/relationships/slideLayout" Target="../slideLayouts/slideLayout489.xml"/><Relationship Id="rId3" Type="http://schemas.openxmlformats.org/officeDocument/2006/relationships/slideLayout" Target="../slideLayouts/slideLayout479.xml"/><Relationship Id="rId7" Type="http://schemas.openxmlformats.org/officeDocument/2006/relationships/slideLayout" Target="../slideLayouts/slideLayout483.xml"/><Relationship Id="rId12" Type="http://schemas.openxmlformats.org/officeDocument/2006/relationships/slideLayout" Target="../slideLayouts/slideLayout488.xml"/><Relationship Id="rId2" Type="http://schemas.openxmlformats.org/officeDocument/2006/relationships/slideLayout" Target="../slideLayouts/slideLayout478.xml"/><Relationship Id="rId1" Type="http://schemas.openxmlformats.org/officeDocument/2006/relationships/slideLayout" Target="../slideLayouts/slideLayout477.xml"/><Relationship Id="rId6" Type="http://schemas.openxmlformats.org/officeDocument/2006/relationships/slideLayout" Target="../slideLayouts/slideLayout482.xml"/><Relationship Id="rId11" Type="http://schemas.openxmlformats.org/officeDocument/2006/relationships/slideLayout" Target="../slideLayouts/slideLayout487.xml"/><Relationship Id="rId5" Type="http://schemas.openxmlformats.org/officeDocument/2006/relationships/slideLayout" Target="../slideLayouts/slideLayout481.xml"/><Relationship Id="rId15" Type="http://schemas.openxmlformats.org/officeDocument/2006/relationships/theme" Target="../theme/theme36.xml"/><Relationship Id="rId10" Type="http://schemas.openxmlformats.org/officeDocument/2006/relationships/slideLayout" Target="../slideLayouts/slideLayout486.xml"/><Relationship Id="rId4" Type="http://schemas.openxmlformats.org/officeDocument/2006/relationships/slideLayout" Target="../slideLayouts/slideLayout480.xml"/><Relationship Id="rId9" Type="http://schemas.openxmlformats.org/officeDocument/2006/relationships/slideLayout" Target="../slideLayouts/slideLayout485.xml"/><Relationship Id="rId14" Type="http://schemas.openxmlformats.org/officeDocument/2006/relationships/slideLayout" Target="../slideLayouts/slideLayout490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8.xml"/><Relationship Id="rId13" Type="http://schemas.openxmlformats.org/officeDocument/2006/relationships/theme" Target="../theme/theme37.xml"/><Relationship Id="rId3" Type="http://schemas.openxmlformats.org/officeDocument/2006/relationships/slideLayout" Target="../slideLayouts/slideLayout493.xml"/><Relationship Id="rId7" Type="http://schemas.openxmlformats.org/officeDocument/2006/relationships/slideLayout" Target="../slideLayouts/slideLayout497.xml"/><Relationship Id="rId12" Type="http://schemas.openxmlformats.org/officeDocument/2006/relationships/slideLayout" Target="../slideLayouts/slideLayout502.xml"/><Relationship Id="rId2" Type="http://schemas.openxmlformats.org/officeDocument/2006/relationships/slideLayout" Target="../slideLayouts/slideLayout492.xml"/><Relationship Id="rId1" Type="http://schemas.openxmlformats.org/officeDocument/2006/relationships/slideLayout" Target="../slideLayouts/slideLayout491.xml"/><Relationship Id="rId6" Type="http://schemas.openxmlformats.org/officeDocument/2006/relationships/slideLayout" Target="../slideLayouts/slideLayout496.xml"/><Relationship Id="rId11" Type="http://schemas.openxmlformats.org/officeDocument/2006/relationships/slideLayout" Target="../slideLayouts/slideLayout501.xml"/><Relationship Id="rId5" Type="http://schemas.openxmlformats.org/officeDocument/2006/relationships/slideLayout" Target="../slideLayouts/slideLayout495.xml"/><Relationship Id="rId10" Type="http://schemas.openxmlformats.org/officeDocument/2006/relationships/slideLayout" Target="../slideLayouts/slideLayout500.xml"/><Relationship Id="rId4" Type="http://schemas.openxmlformats.org/officeDocument/2006/relationships/slideLayout" Target="../slideLayouts/slideLayout494.xml"/><Relationship Id="rId9" Type="http://schemas.openxmlformats.org/officeDocument/2006/relationships/slideLayout" Target="../slideLayouts/slideLayout499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0.xml"/><Relationship Id="rId13" Type="http://schemas.openxmlformats.org/officeDocument/2006/relationships/slideLayout" Target="../slideLayouts/slideLayout515.xml"/><Relationship Id="rId3" Type="http://schemas.openxmlformats.org/officeDocument/2006/relationships/slideLayout" Target="../slideLayouts/slideLayout505.xml"/><Relationship Id="rId7" Type="http://schemas.openxmlformats.org/officeDocument/2006/relationships/slideLayout" Target="../slideLayouts/slideLayout509.xml"/><Relationship Id="rId12" Type="http://schemas.openxmlformats.org/officeDocument/2006/relationships/slideLayout" Target="../slideLayouts/slideLayout514.xml"/><Relationship Id="rId2" Type="http://schemas.openxmlformats.org/officeDocument/2006/relationships/slideLayout" Target="../slideLayouts/slideLayout504.xml"/><Relationship Id="rId1" Type="http://schemas.openxmlformats.org/officeDocument/2006/relationships/slideLayout" Target="../slideLayouts/slideLayout503.xml"/><Relationship Id="rId6" Type="http://schemas.openxmlformats.org/officeDocument/2006/relationships/slideLayout" Target="../slideLayouts/slideLayout508.xml"/><Relationship Id="rId11" Type="http://schemas.openxmlformats.org/officeDocument/2006/relationships/slideLayout" Target="../slideLayouts/slideLayout513.xml"/><Relationship Id="rId5" Type="http://schemas.openxmlformats.org/officeDocument/2006/relationships/slideLayout" Target="../slideLayouts/slideLayout507.xml"/><Relationship Id="rId15" Type="http://schemas.openxmlformats.org/officeDocument/2006/relationships/theme" Target="../theme/theme38.xml"/><Relationship Id="rId10" Type="http://schemas.openxmlformats.org/officeDocument/2006/relationships/slideLayout" Target="../slideLayouts/slideLayout512.xml"/><Relationship Id="rId4" Type="http://schemas.openxmlformats.org/officeDocument/2006/relationships/slideLayout" Target="../slideLayouts/slideLayout506.xml"/><Relationship Id="rId9" Type="http://schemas.openxmlformats.org/officeDocument/2006/relationships/slideLayout" Target="../slideLayouts/slideLayout511.xml"/><Relationship Id="rId14" Type="http://schemas.openxmlformats.org/officeDocument/2006/relationships/slideLayout" Target="../slideLayouts/slideLayout516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4.xml"/><Relationship Id="rId13" Type="http://schemas.openxmlformats.org/officeDocument/2006/relationships/slideLayout" Target="../slideLayouts/slideLayout529.xml"/><Relationship Id="rId3" Type="http://schemas.openxmlformats.org/officeDocument/2006/relationships/slideLayout" Target="../slideLayouts/slideLayout519.xml"/><Relationship Id="rId7" Type="http://schemas.openxmlformats.org/officeDocument/2006/relationships/slideLayout" Target="../slideLayouts/slideLayout523.xml"/><Relationship Id="rId12" Type="http://schemas.openxmlformats.org/officeDocument/2006/relationships/slideLayout" Target="../slideLayouts/slideLayout528.xml"/><Relationship Id="rId2" Type="http://schemas.openxmlformats.org/officeDocument/2006/relationships/slideLayout" Target="../slideLayouts/slideLayout518.xml"/><Relationship Id="rId1" Type="http://schemas.openxmlformats.org/officeDocument/2006/relationships/slideLayout" Target="../slideLayouts/slideLayout517.xml"/><Relationship Id="rId6" Type="http://schemas.openxmlformats.org/officeDocument/2006/relationships/slideLayout" Target="../slideLayouts/slideLayout522.xml"/><Relationship Id="rId11" Type="http://schemas.openxmlformats.org/officeDocument/2006/relationships/slideLayout" Target="../slideLayouts/slideLayout527.xml"/><Relationship Id="rId5" Type="http://schemas.openxmlformats.org/officeDocument/2006/relationships/slideLayout" Target="../slideLayouts/slideLayout521.xml"/><Relationship Id="rId15" Type="http://schemas.openxmlformats.org/officeDocument/2006/relationships/theme" Target="../theme/theme39.xml"/><Relationship Id="rId10" Type="http://schemas.openxmlformats.org/officeDocument/2006/relationships/slideLayout" Target="../slideLayouts/slideLayout526.xml"/><Relationship Id="rId4" Type="http://schemas.openxmlformats.org/officeDocument/2006/relationships/slideLayout" Target="../slideLayouts/slideLayout520.xml"/><Relationship Id="rId9" Type="http://schemas.openxmlformats.org/officeDocument/2006/relationships/slideLayout" Target="../slideLayouts/slideLayout525.xml"/><Relationship Id="rId14" Type="http://schemas.openxmlformats.org/officeDocument/2006/relationships/slideLayout" Target="../slideLayouts/slideLayout5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C0652-69F6-4E45-BB3D-459AF9FC27B3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AC40B-96EC-3441-8176-FA8305F16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8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DB007A-9351-C947-A2A8-2BA1C566F158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967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</p:sldLayoutIdLst>
  <p:transition spd="med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DB007A-9351-C947-A2A8-2BA1C566F158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4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p:transition spd="med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DB007A-9351-C947-A2A8-2BA1C566F158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45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</p:sldLayoutIdLst>
  <p:transition spd="med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DB007A-9351-C947-A2A8-2BA1C566F158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56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</p:sldLayoutIdLst>
  <p:transition spd="med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DB007A-9351-C947-A2A8-2BA1C566F158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65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</p:sldLayoutIdLst>
  <p:transition spd="med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DB007A-9351-C947-A2A8-2BA1C566F158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586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</p:sldLayoutIdLst>
  <p:transition spd="med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DB007A-9351-C947-A2A8-2BA1C566F158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3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</p:sldLayoutIdLst>
  <p:transition spd="med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DB007A-9351-C947-A2A8-2BA1C566F158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29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</p:sldLayoutIdLst>
  <p:transition spd="med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DB007A-9351-C947-A2A8-2BA1C566F158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704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  <p:sldLayoutId id="2147483903" r:id="rId14"/>
  </p:sldLayoutIdLst>
  <p:transition spd="med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DB007A-9351-C947-A2A8-2BA1C566F158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213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</p:sldLayoutIdLst>
  <p:transition spd="med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defRPr sz="1400">
                <a:latin typeface="+mn-lt"/>
                <a:cs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400">
                <a:latin typeface="+mn-lt"/>
                <a:cs typeface="Times New Roman" charset="0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defRPr sz="1400">
                <a:latin typeface="+mn-lt"/>
                <a:cs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69387F3-AFCF-F048-A354-E88BBA959332}" type="slidenum">
              <a:rPr lang="pt-BR">
                <a:solidFill>
                  <a:srgbClr val="000000"/>
                </a:solidFill>
                <a:latin typeface="Times New Roman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71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Times New Roman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Times New Roman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DB007A-9351-C947-A2A8-2BA1C566F158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54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  <p:sldLayoutId id="2147483948" r:id="rId13"/>
    <p:sldLayoutId id="2147483949" r:id="rId14"/>
  </p:sldLayoutIdLst>
  <p:transition spd="med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DB007A-9351-C947-A2A8-2BA1C566F158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056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</p:sldLayoutIdLst>
  <p:transition spd="med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DB007A-9351-C947-A2A8-2BA1C566F158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57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3978" r:id="rId13"/>
    <p:sldLayoutId id="2147483979" r:id="rId14"/>
  </p:sldLayoutIdLst>
  <p:transition spd="med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DB007A-9351-C947-A2A8-2BA1C566F158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93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</p:sldLayoutIdLst>
  <p:transition spd="med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DB007A-9351-C947-A2A8-2BA1C566F158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340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</p:sldLayoutIdLst>
  <p:transition spd="med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DB007A-9351-C947-A2A8-2BA1C566F158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70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  <p:sldLayoutId id="2147484022" r:id="rId12"/>
    <p:sldLayoutId id="2147484023" r:id="rId13"/>
    <p:sldLayoutId id="2147484024" r:id="rId14"/>
  </p:sldLayoutIdLst>
  <p:transition spd="med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DB007A-9351-C947-A2A8-2BA1C566F158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770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  <p:sldLayoutId id="2147484052" r:id="rId12"/>
    <p:sldLayoutId id="2147484053" r:id="rId13"/>
    <p:sldLayoutId id="2147484054" r:id="rId14"/>
  </p:sldLayoutIdLst>
  <p:transition spd="med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DB007A-9351-C947-A2A8-2BA1C566F158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  <p:sldLayoutId id="2147484067" r:id="rId12"/>
    <p:sldLayoutId id="2147484068" r:id="rId13"/>
    <p:sldLayoutId id="2147484069" r:id="rId14"/>
  </p:sldLayoutIdLst>
  <p:transition spd="med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DB007A-9351-C947-A2A8-2BA1C566F158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81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  <p:sldLayoutId id="2147484082" r:id="rId12"/>
    <p:sldLayoutId id="2147484083" r:id="rId13"/>
    <p:sldLayoutId id="2147484084" r:id="rId14"/>
  </p:sldLayoutIdLst>
  <p:transition spd="med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DB007A-9351-C947-A2A8-2BA1C566F158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51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  <p:sldLayoutId id="2147484097" r:id="rId12"/>
    <p:sldLayoutId id="2147484098" r:id="rId13"/>
    <p:sldLayoutId id="2147484099" r:id="rId14"/>
  </p:sldLayoutIdLst>
  <p:transition spd="med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defRPr sz="1400">
                <a:latin typeface="+mn-lt"/>
                <a:cs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400">
                <a:latin typeface="+mn-lt"/>
                <a:cs typeface="Times New Roman" charset="0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defRPr sz="1400">
                <a:latin typeface="+mn-lt"/>
                <a:cs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69387F3-AFCF-F048-A354-E88BBA959332}" type="slidenum">
              <a:rPr lang="pt-BR">
                <a:solidFill>
                  <a:srgbClr val="000000"/>
                </a:solidFill>
                <a:latin typeface="Times New Roman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09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Times New Roman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Times New Roman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DB007A-9351-C947-A2A8-2BA1C566F158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217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2" r:id="rId12"/>
    <p:sldLayoutId id="2147484113" r:id="rId13"/>
    <p:sldLayoutId id="2147484114" r:id="rId14"/>
  </p:sldLayoutIdLst>
  <p:transition spd="med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DB007A-9351-C947-A2A8-2BA1C566F158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98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127" r:id="rId12"/>
    <p:sldLayoutId id="2147484128" r:id="rId13"/>
    <p:sldLayoutId id="2147484129" r:id="rId14"/>
  </p:sldLayoutIdLst>
  <p:transition spd="med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DB007A-9351-C947-A2A8-2BA1C566F158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47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2" r:id="rId12"/>
    <p:sldLayoutId id="2147484143" r:id="rId13"/>
    <p:sldLayoutId id="2147484144" r:id="rId14"/>
  </p:sldLayoutIdLst>
  <p:transition spd="med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DB007A-9351-C947-A2A8-2BA1C566F158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81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  <p:sldLayoutId id="2147484157" r:id="rId12"/>
    <p:sldLayoutId id="2147484158" r:id="rId13"/>
    <p:sldLayoutId id="2147484159" r:id="rId14"/>
  </p:sldLayoutIdLst>
  <p:transition spd="med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DB007A-9351-C947-A2A8-2BA1C566F158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567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  <p:sldLayoutId id="2147484172" r:id="rId12"/>
    <p:sldLayoutId id="2147484173" r:id="rId13"/>
    <p:sldLayoutId id="2147484174" r:id="rId14"/>
  </p:sldLayoutIdLst>
  <p:transition spd="med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DB007A-9351-C947-A2A8-2BA1C566F158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322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  <p:sldLayoutId id="2147484187" r:id="rId12"/>
    <p:sldLayoutId id="2147484188" r:id="rId13"/>
    <p:sldLayoutId id="2147484189" r:id="rId14"/>
  </p:sldLayoutIdLst>
  <p:transition spd="med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DB007A-9351-C947-A2A8-2BA1C566F158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683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  <p:sldLayoutId id="2147484202" r:id="rId12"/>
    <p:sldLayoutId id="2147484203" r:id="rId13"/>
    <p:sldLayoutId id="2147484204" r:id="rId14"/>
  </p:sldLayoutIdLst>
  <p:transition spd="med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641ABF23-B075-5B4A-AB3C-9FB33A83BED9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76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  <p:sldLayoutId id="214748421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4A7572D-221E-3C40-9910-14A5C0508738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595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  <p:sldLayoutId id="2147484243" r:id="rId12"/>
    <p:sldLayoutId id="2147484244" r:id="rId13"/>
    <p:sldLayoutId id="214748424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4A7572D-221E-3C40-9910-14A5C0508738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306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  <p:sldLayoutId id="2147484258" r:id="rId12"/>
    <p:sldLayoutId id="2147484259" r:id="rId13"/>
    <p:sldLayoutId id="2147484260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defRPr sz="1400">
                <a:latin typeface="+mn-lt"/>
                <a:cs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400">
                <a:latin typeface="+mn-lt"/>
                <a:cs typeface="Times New Roman" charset="0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defRPr sz="1400">
                <a:latin typeface="+mn-lt"/>
                <a:cs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69387F3-AFCF-F048-A354-E88BBA959332}" type="slidenum">
              <a:rPr lang="pt-BR">
                <a:solidFill>
                  <a:srgbClr val="000000"/>
                </a:solidFill>
                <a:latin typeface="Times New Roman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6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Times New Roman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Times New Roman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63B625B-0F18-AE43-AC35-1452477F6BFA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692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63B625B-0F18-AE43-AC35-1452477F6BFA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964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90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DB007A-9351-C947-A2A8-2BA1C566F158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95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</p:sldLayoutIdLst>
  <p:transition spd="med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DB007A-9351-C947-A2A8-2BA1C566F158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644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</p:sldLayoutIdLst>
  <p:transition spd="med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DB007A-9351-C947-A2A8-2BA1C566F158}" type="slidenum">
              <a:rPr lang="pt-BR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49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</p:sldLayoutIdLst>
  <p:transition spd="med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4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2.xml"/><Relationship Id="rId4" Type="http://schemas.openxmlformats.org/officeDocument/2006/relationships/image" Target="../media/image5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8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0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4.xml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78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8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08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8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36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4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5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76.xml"/><Relationship Id="rId4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9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notesSlide" Target="../notesSlides/notesSlide46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86.png"/><Relationship Id="rId2" Type="http://schemas.openxmlformats.org/officeDocument/2006/relationships/slideLayout" Target="../slideLayouts/slideLayout39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9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88.png"/><Relationship Id="rId10" Type="http://schemas.openxmlformats.org/officeDocument/2006/relationships/image" Target="../media/image91.png"/><Relationship Id="rId4" Type="http://schemas.openxmlformats.org/officeDocument/2006/relationships/image" Target="../media/image87.png"/><Relationship Id="rId9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18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34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47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03.png"/><Relationship Id="rId4" Type="http://schemas.openxmlformats.org/officeDocument/2006/relationships/oleObject" Target="../embeddings/oleObject3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6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8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5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png"/><Relationship Id="rId7" Type="http://schemas.openxmlformats.org/officeDocument/2006/relationships/image" Target="../media/image114.jpeg"/><Relationship Id="rId12" Type="http://schemas.openxmlformats.org/officeDocument/2006/relationships/image" Target="../media/image11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13.jpeg"/><Relationship Id="rId11" Type="http://schemas.openxmlformats.org/officeDocument/2006/relationships/image" Target="../media/image118.jpeg"/><Relationship Id="rId5" Type="http://schemas.openxmlformats.org/officeDocument/2006/relationships/image" Target="../media/image112.jpeg"/><Relationship Id="rId10" Type="http://schemas.openxmlformats.org/officeDocument/2006/relationships/image" Target="../media/image117.pn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6559" y="575440"/>
            <a:ext cx="64132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Curadoria de Coleções em Museus de </a:t>
            </a:r>
            <a:r>
              <a:rPr lang="en-US" b="1" dirty="0" smtClean="0">
                <a:latin typeface="Arial"/>
                <a:cs typeface="Arial"/>
              </a:rPr>
              <a:t>História Natural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foto_acervo_estada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1848394"/>
            <a:ext cx="4613519" cy="30700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7077" y="1479062"/>
            <a:ext cx="3824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Coleção</a:t>
            </a:r>
            <a:r>
              <a:rPr lang="en-US" dirty="0" smtClean="0">
                <a:latin typeface="Arial"/>
                <a:cs typeface="Arial"/>
              </a:rPr>
              <a:t> de Lepidoptera do MZUSP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8231" y="4918481"/>
            <a:ext cx="22102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/>
              <a:t>Fonte: Estadão São Paulo – 28/08/2015</a:t>
            </a:r>
            <a:endParaRPr lang="en-US" sz="9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5594839" y="5672565"/>
            <a:ext cx="3402013" cy="944563"/>
            <a:chOff x="5594839" y="5877719"/>
            <a:chExt cx="3402013" cy="944563"/>
          </a:xfrm>
        </p:grpSpPr>
        <p:pic>
          <p:nvPicPr>
            <p:cNvPr id="9" name="Picture 8" descr="Logomarca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469"/>
            <a:stretch>
              <a:fillRect/>
            </a:stretch>
          </p:blipFill>
          <p:spPr bwMode="auto">
            <a:xfrm>
              <a:off x="5594839" y="5877719"/>
              <a:ext cx="936625" cy="944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LogomarcaB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31"/>
            <a:stretch>
              <a:fillRect/>
            </a:stretch>
          </p:blipFill>
          <p:spPr bwMode="auto">
            <a:xfrm>
              <a:off x="6531464" y="5877719"/>
              <a:ext cx="2465388" cy="944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WordArt 7"/>
            <p:cNvSpPr>
              <a:spLocks noChangeArrowheads="1" noChangeShapeType="1" noTextEdit="1"/>
            </p:cNvSpPr>
            <p:nvPr/>
          </p:nvSpPr>
          <p:spPr bwMode="auto">
            <a:xfrm>
              <a:off x="6684961" y="5959232"/>
              <a:ext cx="1804499" cy="305902"/>
            </a:xfrm>
            <a:prstGeom prst="rect">
              <a:avLst/>
            </a:prstGeom>
            <a:extLst>
              <a:ext uri="{AF507438-7753-43e0-B8FC-AC1667EBCBE1}">
                <a14:hiddenEffects xmlns=""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2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/>
                  <a:ea typeface="Arial"/>
                  <a:cs typeface="Arial"/>
                </a:rPr>
                <a:t>Marcelo Duarte </a:t>
              </a:r>
            </a:p>
          </p:txBody>
        </p:sp>
      </p:grpSp>
      <p:pic>
        <p:nvPicPr>
          <p:cNvPr id="12" name="Picture 11" descr="coleto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216" y="3175000"/>
            <a:ext cx="1866274" cy="1579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82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ptura de Tela 2015-09-16 às 20.11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8" y="1306318"/>
            <a:ext cx="3395604" cy="1952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88560" y="751137"/>
            <a:ext cx="2401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Coleção</a:t>
            </a:r>
            <a:r>
              <a:rPr lang="en-US" dirty="0" smtClean="0"/>
              <a:t> de Lepidoptera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02418" y="1727887"/>
            <a:ext cx="4834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- </a:t>
            </a:r>
            <a:r>
              <a:rPr lang="en-US" sz="1400" dirty="0" err="1" smtClean="0">
                <a:latin typeface="Arial"/>
                <a:cs typeface="Arial"/>
              </a:rPr>
              <a:t>formação</a:t>
            </a:r>
            <a:r>
              <a:rPr lang="en-US" sz="1400" dirty="0" smtClean="0">
                <a:latin typeface="Arial"/>
                <a:cs typeface="Arial"/>
              </a:rPr>
              <a:t> a </a:t>
            </a:r>
            <a:r>
              <a:rPr lang="en-US" sz="1400" dirty="0" err="1" smtClean="0">
                <a:latin typeface="Arial"/>
                <a:cs typeface="Arial"/>
              </a:rPr>
              <a:t>partir</a:t>
            </a:r>
            <a:r>
              <a:rPr lang="en-US" sz="1400" dirty="0" smtClean="0">
                <a:latin typeface="Arial"/>
                <a:cs typeface="Arial"/>
              </a:rPr>
              <a:t> do final do </a:t>
            </a:r>
            <a:r>
              <a:rPr lang="en-US" sz="1400" dirty="0" err="1" smtClean="0">
                <a:latin typeface="Arial"/>
                <a:cs typeface="Arial"/>
              </a:rPr>
              <a:t>século</a:t>
            </a:r>
            <a:r>
              <a:rPr lang="en-US" sz="1400" dirty="0" smtClean="0">
                <a:latin typeface="Arial"/>
                <a:cs typeface="Arial"/>
              </a:rPr>
              <a:t> XIX (</a:t>
            </a:r>
            <a:r>
              <a:rPr lang="en-US" sz="1400" dirty="0" err="1" smtClean="0">
                <a:latin typeface="Arial"/>
                <a:cs typeface="Arial"/>
              </a:rPr>
              <a:t>Museu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err="1" smtClean="0">
                <a:latin typeface="Arial"/>
                <a:cs typeface="Arial"/>
              </a:rPr>
              <a:t>Paulista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5" name="Picture 4" descr="IMG_145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7748" y="3524519"/>
            <a:ext cx="2645833" cy="198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842314" y="5992023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Ernst </a:t>
            </a:r>
            <a:r>
              <a:rPr lang="en-US" sz="1200" dirty="0" err="1" smtClean="0">
                <a:latin typeface="Arial"/>
                <a:cs typeface="Arial"/>
              </a:rPr>
              <a:t>Garbe</a:t>
            </a:r>
            <a:r>
              <a:rPr lang="en-US" sz="1200" dirty="0" smtClean="0">
                <a:latin typeface="Arial"/>
                <a:cs typeface="Arial"/>
              </a:rPr>
              <a:t> </a:t>
            </a:r>
          </a:p>
          <a:p>
            <a:pPr algn="ctr"/>
            <a:r>
              <a:rPr lang="en-US" sz="1200" dirty="0" smtClean="0">
                <a:latin typeface="Arial"/>
                <a:cs typeface="Arial"/>
              </a:rPr>
              <a:t>(1853-1925)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10" name="Picture 9" descr="lued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834" y="3193789"/>
            <a:ext cx="1896365" cy="2642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83631" y="6024289"/>
            <a:ext cx="1734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Hermann </a:t>
            </a:r>
            <a:r>
              <a:rPr lang="en-US" sz="1200" dirty="0" err="1" smtClean="0">
                <a:latin typeface="Arial"/>
                <a:cs typeface="Arial"/>
              </a:rPr>
              <a:t>Lüederwaldt</a:t>
            </a:r>
            <a:r>
              <a:rPr lang="en-US" sz="1200" dirty="0" smtClean="0">
                <a:latin typeface="Arial"/>
                <a:cs typeface="Arial"/>
              </a:rPr>
              <a:t> </a:t>
            </a:r>
          </a:p>
          <a:p>
            <a:pPr algn="ctr"/>
            <a:r>
              <a:rPr lang="en-US" sz="1200" dirty="0" smtClean="0">
                <a:latin typeface="Arial"/>
                <a:cs typeface="Arial"/>
              </a:rPr>
              <a:t>(1865-1934)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03018" y="6024289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Robert Spitz </a:t>
            </a:r>
          </a:p>
          <a:p>
            <a:pPr algn="ctr"/>
            <a:r>
              <a:rPr lang="en-US" sz="1200" dirty="0" smtClean="0">
                <a:latin typeface="Arial"/>
                <a:cs typeface="Arial"/>
              </a:rPr>
              <a:t>(1859-1954)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887" y="3193788"/>
            <a:ext cx="1884901" cy="264235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631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 descr="DSCN02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49" y="3710892"/>
            <a:ext cx="2756230" cy="3055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15" name="Text Box 3"/>
          <p:cNvSpPr txBox="1">
            <a:spLocks noChangeArrowheads="1"/>
          </p:cNvSpPr>
          <p:nvPr/>
        </p:nvSpPr>
        <p:spPr bwMode="auto">
          <a:xfrm>
            <a:off x="4947571" y="2200440"/>
            <a:ext cx="408848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t-BR" sz="1600" b="1" dirty="0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LAURO PEREIRA TRAVASSOS FILHO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t-BR" sz="1600" b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1918-1989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endParaRPr lang="pt-BR" sz="1600" b="1" dirty="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74550" y="178991"/>
            <a:ext cx="623469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... (1939) – </a:t>
            </a:r>
            <a:r>
              <a:rPr lang="en-US" sz="1200" dirty="0" err="1" smtClean="0"/>
              <a:t>acervo</a:t>
            </a:r>
            <a:r>
              <a:rPr lang="en-US" sz="1200" dirty="0" smtClean="0"/>
              <a:t> </a:t>
            </a:r>
            <a:r>
              <a:rPr lang="en-US" sz="1200" dirty="0" err="1" smtClean="0"/>
              <a:t>zoológico</a:t>
            </a:r>
            <a:r>
              <a:rPr lang="en-US" sz="1200" dirty="0" smtClean="0"/>
              <a:t> – </a:t>
            </a:r>
            <a:r>
              <a:rPr lang="en-US" sz="1200" dirty="0" err="1" smtClean="0"/>
              <a:t>Departamento</a:t>
            </a:r>
            <a:r>
              <a:rPr lang="en-US" sz="1200" dirty="0" smtClean="0"/>
              <a:t> de Zoologia da </a:t>
            </a:r>
            <a:r>
              <a:rPr lang="en-US" sz="1200" dirty="0" err="1" smtClean="0"/>
              <a:t>Secretaria</a:t>
            </a:r>
            <a:r>
              <a:rPr lang="en-US" sz="1200" dirty="0" smtClean="0"/>
              <a:t> de </a:t>
            </a:r>
            <a:r>
              <a:rPr lang="en-US" sz="1200" dirty="0" err="1" smtClean="0"/>
              <a:t>Agricultura</a:t>
            </a:r>
            <a:r>
              <a:rPr lang="en-US" sz="1200" dirty="0" smtClean="0"/>
              <a:t>,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	</a:t>
            </a:r>
            <a:r>
              <a:rPr lang="en-US" sz="1200" dirty="0" err="1" smtClean="0"/>
              <a:t>Indústria</a:t>
            </a:r>
            <a:r>
              <a:rPr lang="en-US" sz="1200" dirty="0" smtClean="0"/>
              <a:t> e </a:t>
            </a:r>
            <a:r>
              <a:rPr lang="en-US" sz="1200" dirty="0" err="1" smtClean="0"/>
              <a:t>Comércio</a:t>
            </a:r>
            <a:r>
              <a:rPr lang="en-US" sz="1200" dirty="0" smtClean="0"/>
              <a:t> do Estado de São Paulo</a:t>
            </a:r>
          </a:p>
          <a:p>
            <a:endParaRPr lang="en-US" sz="1200" dirty="0" smtClean="0"/>
          </a:p>
          <a:p>
            <a:r>
              <a:rPr lang="en-US" sz="1200" dirty="0" smtClean="0"/>
              <a:t>    (1969) – </a:t>
            </a:r>
            <a:r>
              <a:rPr lang="en-US" sz="1200" dirty="0" err="1" smtClean="0"/>
              <a:t>incorporado</a:t>
            </a:r>
            <a:r>
              <a:rPr lang="en-US" sz="1200" dirty="0" smtClean="0"/>
              <a:t> </a:t>
            </a:r>
            <a:r>
              <a:rPr lang="en-US" sz="1200" dirty="0" err="1" smtClean="0"/>
              <a:t>à</a:t>
            </a:r>
            <a:r>
              <a:rPr lang="en-US" sz="1200" dirty="0" smtClean="0"/>
              <a:t> USP e </a:t>
            </a:r>
            <a:r>
              <a:rPr lang="en-US" sz="1200" dirty="0" err="1" smtClean="0"/>
              <a:t>denominado</a:t>
            </a:r>
            <a:r>
              <a:rPr lang="en-US" sz="1200" dirty="0" smtClean="0"/>
              <a:t> </a:t>
            </a:r>
            <a:r>
              <a:rPr lang="en-US" sz="1200" dirty="0" err="1" smtClean="0"/>
              <a:t>Museu</a:t>
            </a:r>
            <a:r>
              <a:rPr lang="en-US" sz="1200" dirty="0" smtClean="0"/>
              <a:t> de Zoologia </a:t>
            </a:r>
          </a:p>
          <a:p>
            <a:r>
              <a:rPr lang="en-US" sz="1200" dirty="0" smtClean="0"/>
              <a:t>     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</a:t>
            </a:r>
            <a:r>
              <a:rPr lang="en-US" sz="1200" dirty="0" err="1" smtClean="0"/>
              <a:t>década</a:t>
            </a:r>
            <a:r>
              <a:rPr lang="en-US" sz="1200" dirty="0" smtClean="0"/>
              <a:t> de 1940 – </a:t>
            </a:r>
            <a:r>
              <a:rPr lang="en-US" sz="1200" dirty="0" err="1" smtClean="0"/>
              <a:t>contratação</a:t>
            </a:r>
            <a:r>
              <a:rPr lang="en-US" sz="1200" dirty="0" smtClean="0"/>
              <a:t> do Dr. </a:t>
            </a:r>
            <a:r>
              <a:rPr lang="en-US" sz="1200" dirty="0" err="1" smtClean="0"/>
              <a:t>Lauro</a:t>
            </a:r>
            <a:r>
              <a:rPr lang="en-US" sz="1200" dirty="0" smtClean="0"/>
              <a:t> Pereira </a:t>
            </a:r>
            <a:r>
              <a:rPr lang="en-US" sz="1200" dirty="0" err="1" smtClean="0"/>
              <a:t>Travassos</a:t>
            </a:r>
            <a:r>
              <a:rPr lang="en-US" sz="1200" dirty="0" smtClean="0"/>
              <a:t> </a:t>
            </a:r>
            <a:r>
              <a:rPr lang="en-US" sz="1200" dirty="0" err="1" smtClean="0"/>
              <a:t>Filho</a:t>
            </a:r>
            <a:r>
              <a:rPr lang="en-US" sz="1200" dirty="0" smtClean="0"/>
              <a:t> 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(</a:t>
            </a:r>
            <a:r>
              <a:rPr lang="en-US" sz="1200" dirty="0" err="1" smtClean="0"/>
              <a:t>expedições</a:t>
            </a:r>
            <a:r>
              <a:rPr lang="en-US" sz="1200" dirty="0" smtClean="0"/>
              <a:t> com </a:t>
            </a:r>
            <a:r>
              <a:rPr lang="en-US" sz="1200" dirty="0" err="1" smtClean="0"/>
              <a:t>ênfase</a:t>
            </a:r>
            <a:r>
              <a:rPr lang="en-US" sz="1200" dirty="0" smtClean="0"/>
              <a:t> </a:t>
            </a:r>
            <a:r>
              <a:rPr lang="en-US" sz="1200" dirty="0" err="1" smtClean="0"/>
              <a:t>na</a:t>
            </a:r>
            <a:r>
              <a:rPr lang="en-US" sz="1200" dirty="0" smtClean="0"/>
              <a:t> coleta de </a:t>
            </a:r>
            <a:r>
              <a:rPr lang="en-US" sz="1200" dirty="0" err="1" smtClean="0"/>
              <a:t>lepidópteros</a:t>
            </a:r>
            <a:r>
              <a:rPr lang="en-US" sz="1200" dirty="0" smtClean="0"/>
              <a:t>)</a:t>
            </a:r>
          </a:p>
          <a:p>
            <a:endParaRPr lang="en-US" sz="1200" dirty="0"/>
          </a:p>
          <a:p>
            <a:r>
              <a:rPr lang="en-US" sz="1200" dirty="0"/>
              <a:t> </a:t>
            </a:r>
            <a:r>
              <a:rPr lang="en-US" sz="1200" dirty="0" smtClean="0"/>
              <a:t>    </a:t>
            </a:r>
            <a:r>
              <a:rPr lang="en-US" sz="1200" dirty="0" err="1" smtClean="0"/>
              <a:t>trabalhou</a:t>
            </a:r>
            <a:r>
              <a:rPr lang="en-US" sz="1200" dirty="0" smtClean="0"/>
              <a:t> no </a:t>
            </a:r>
            <a:r>
              <a:rPr lang="en-US" sz="1200" dirty="0" err="1" smtClean="0"/>
              <a:t>Museu</a:t>
            </a:r>
            <a:r>
              <a:rPr lang="en-US" sz="1200" dirty="0" smtClean="0"/>
              <a:t> de Zoologia </a:t>
            </a:r>
            <a:r>
              <a:rPr lang="en-US" sz="1200" dirty="0" err="1" smtClean="0"/>
              <a:t>até</a:t>
            </a:r>
            <a:r>
              <a:rPr lang="en-US" sz="1200" dirty="0" smtClean="0"/>
              <a:t> 1969 --&gt; Instituto </a:t>
            </a:r>
            <a:r>
              <a:rPr lang="en-US" sz="1200" dirty="0" err="1" smtClean="0"/>
              <a:t>Butantã</a:t>
            </a:r>
            <a:r>
              <a:rPr lang="en-US" sz="1200" dirty="0" smtClean="0"/>
              <a:t> (1988) </a:t>
            </a:r>
            <a:endParaRPr lang="en-US" sz="1200" dirty="0"/>
          </a:p>
        </p:txBody>
      </p:sp>
      <p:pic>
        <p:nvPicPr>
          <p:cNvPr id="3" name="Picture 2" descr="Arquivo 10-08-16 20 40 14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11" y="2980271"/>
            <a:ext cx="4491277" cy="27229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46018" b="8378"/>
          <a:stretch/>
        </p:blipFill>
        <p:spPr>
          <a:xfrm>
            <a:off x="138601" y="103173"/>
            <a:ext cx="2902252" cy="21998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5300" y="2305138"/>
            <a:ext cx="11655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Landim</a:t>
            </a:r>
            <a:r>
              <a:rPr lang="en-US" sz="1200" dirty="0"/>
              <a:t> </a:t>
            </a:r>
            <a:r>
              <a:rPr lang="en-US" sz="1200" dirty="0" smtClean="0"/>
              <a:t>(2011)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8681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71362" name="Text Box 2"/>
          <p:cNvSpPr txBox="1">
            <a:spLocks noChangeArrowheads="1"/>
          </p:cNvSpPr>
          <p:nvPr/>
        </p:nvSpPr>
        <p:spPr bwMode="auto">
          <a:xfrm>
            <a:off x="883975" y="1405492"/>
            <a:ext cx="29527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buFont typeface="Wingdings" charset="0"/>
              <a:buNone/>
            </a:pPr>
            <a:r>
              <a:rPr lang="pt-BR" sz="2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AQUISIÇÕES</a:t>
            </a:r>
            <a:r>
              <a:rPr lang="pt-BR" sz="2000" b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</a:p>
        </p:txBody>
      </p:sp>
      <p:sp>
        <p:nvSpPr>
          <p:cNvPr id="271363" name="Text Box 3"/>
          <p:cNvSpPr txBox="1">
            <a:spLocks noChangeArrowheads="1"/>
          </p:cNvSpPr>
          <p:nvPr/>
        </p:nvSpPr>
        <p:spPr bwMode="auto">
          <a:xfrm>
            <a:off x="755650" y="2335213"/>
            <a:ext cx="8250890" cy="155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buFont typeface="Wingdings" charset="0"/>
              <a:buChar char="ü"/>
            </a:pPr>
            <a:r>
              <a:rPr lang="pt-BR" sz="1200" b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Coleção Richard von Diringshofen (várias localidades – 30.000 exemplares montados) (compra 1987)</a:t>
            </a:r>
          </a:p>
          <a:p>
            <a:pPr defTabSz="914400" fontAlgn="base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buFont typeface="Wingdings" charset="0"/>
              <a:buChar char="ü"/>
            </a:pPr>
            <a:r>
              <a:rPr lang="pt-BR" sz="1200" b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Coleção Armênio da Rocha Miranda (Itaipava, RJ – 7.000 exemplares) (doação 1988)</a:t>
            </a:r>
          </a:p>
          <a:p>
            <a:pPr defTabSz="914400" fontAlgn="base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buFont typeface="Wingdings" charset="0"/>
              <a:buChar char="ü"/>
            </a:pPr>
            <a:r>
              <a:rPr lang="pt-BR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Coleção Celso Duprat (áreas urbanas, SP – </a:t>
            </a:r>
            <a:r>
              <a:rPr lang="pt-BR" sz="1200" b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2.100 exemplares coletados entre 1942 e 1985) (compra 1989)</a:t>
            </a:r>
          </a:p>
          <a:p>
            <a:pPr defTabSz="914400" fontAlgn="base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buFont typeface="Wingdings" charset="0"/>
              <a:buChar char="ü"/>
            </a:pPr>
            <a:r>
              <a:rPr lang="pt-BR" sz="1200" b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Coleção Pe. Fernando Pinto (Poloni, SP – 6.500 exemplares coletados entre 1983 e 1991) (compra 1991)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572000" y="5120607"/>
            <a:ext cx="41504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 b="1" dirty="0" smtClean="0"/>
              <a:t>Atualidade 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1400" dirty="0" smtClean="0"/>
              <a:t>˜ 300.000 exemplares (˜ 200.000 em 2004)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1400" dirty="0" smtClean="0"/>
              <a:t>Desde 2004 (JP) </a:t>
            </a:r>
            <a:r>
              <a:rPr lang="pt-BR" sz="1400" dirty="0" smtClean="0">
                <a:sym typeface="Wingdings"/>
              </a:rPr>
              <a:t></a:t>
            </a:r>
            <a:r>
              <a:rPr lang="pt-BR" sz="1400" dirty="0" smtClean="0"/>
              <a:t> </a:t>
            </a:r>
            <a:r>
              <a:rPr lang="pt-BR" sz="1400" dirty="0" err="1" smtClean="0"/>
              <a:t>ca</a:t>
            </a:r>
            <a:r>
              <a:rPr lang="pt-BR" sz="1400" dirty="0" smtClean="0"/>
              <a:t>. 7.000 exemplares/ano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1400" dirty="0" smtClean="0"/>
              <a:t>+30-40 anos  - 410-480.000 exemplares</a:t>
            </a:r>
          </a:p>
        </p:txBody>
      </p:sp>
    </p:spTree>
    <p:extLst>
      <p:ext uri="{BB962C8B-B14F-4D97-AF65-F5344CB8AC3E}">
        <p14:creationId xmlns:p14="http://schemas.microsoft.com/office/powerpoint/2010/main" val="94286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6559" y="575440"/>
            <a:ext cx="6060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Curadoria de Coleções em Museus de </a:t>
            </a:r>
            <a:r>
              <a:rPr lang="en-US" b="1" dirty="0" smtClean="0"/>
              <a:t>História Natural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98175" y="1729154"/>
            <a:ext cx="775967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 smtClean="0"/>
              <a:t>Coletas de </a:t>
            </a:r>
            <a:r>
              <a:rPr lang="en-US" dirty="0" err="1" smtClean="0"/>
              <a:t>lepidópteros</a:t>
            </a:r>
            <a:endParaRPr lang="en-US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 err="1" smtClean="0"/>
              <a:t>Preparo</a:t>
            </a:r>
            <a:r>
              <a:rPr lang="en-US" dirty="0"/>
              <a:t> </a:t>
            </a:r>
            <a:r>
              <a:rPr lang="en-US" dirty="0" smtClean="0"/>
              <a:t>do material para </a:t>
            </a:r>
            <a:r>
              <a:rPr lang="en-US" dirty="0" err="1" smtClean="0"/>
              <a:t>inclusão</a:t>
            </a:r>
            <a:r>
              <a:rPr lang="en-US" dirty="0" smtClean="0"/>
              <a:t> no </a:t>
            </a:r>
            <a:r>
              <a:rPr lang="en-US" dirty="0" err="1" smtClean="0"/>
              <a:t>acervo</a:t>
            </a:r>
            <a:r>
              <a:rPr lang="en-US" dirty="0" smtClean="0"/>
              <a:t> (</a:t>
            </a:r>
            <a:r>
              <a:rPr lang="en-US" dirty="0" err="1" smtClean="0"/>
              <a:t>montagem</a:t>
            </a:r>
            <a:r>
              <a:rPr lang="en-US" dirty="0" smtClean="0"/>
              <a:t>, </a:t>
            </a:r>
            <a:r>
              <a:rPr lang="en-US" dirty="0" err="1" smtClean="0"/>
              <a:t>etiquetagem</a:t>
            </a:r>
            <a:r>
              <a:rPr lang="en-US" dirty="0" smtClean="0"/>
              <a:t>, </a:t>
            </a:r>
            <a:r>
              <a:rPr lang="en-US" dirty="0" err="1" smtClean="0"/>
              <a:t>identificação</a:t>
            </a:r>
            <a:r>
              <a:rPr lang="en-US" dirty="0" smtClean="0"/>
              <a:t>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 err="1" smtClean="0"/>
              <a:t>Conservação</a:t>
            </a:r>
            <a:r>
              <a:rPr lang="en-US" dirty="0" smtClean="0"/>
              <a:t>/ preservação/ </a:t>
            </a:r>
            <a:r>
              <a:rPr lang="en-US" dirty="0" err="1" smtClean="0"/>
              <a:t>ampliação</a:t>
            </a:r>
            <a:r>
              <a:rPr lang="en-US" dirty="0" smtClean="0"/>
              <a:t> do </a:t>
            </a:r>
            <a:r>
              <a:rPr lang="en-US" dirty="0" err="1" smtClean="0"/>
              <a:t>acervo</a:t>
            </a:r>
            <a:endParaRPr lang="en-US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 err="1" smtClean="0"/>
              <a:t>Empréstimos</a:t>
            </a:r>
            <a:r>
              <a:rPr lang="en-US" dirty="0" smtClean="0"/>
              <a:t>, </a:t>
            </a:r>
            <a:r>
              <a:rPr lang="en-US" dirty="0" err="1" smtClean="0"/>
              <a:t>digitalização</a:t>
            </a:r>
            <a:r>
              <a:rPr lang="en-US" dirty="0" smtClean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58398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WordArt 3"/>
          <p:cNvSpPr>
            <a:spLocks noChangeArrowheads="1" noChangeShapeType="1" noTextEdit="1"/>
          </p:cNvSpPr>
          <p:nvPr/>
        </p:nvSpPr>
        <p:spPr bwMode="auto">
          <a:xfrm>
            <a:off x="189571" y="1014761"/>
            <a:ext cx="4607196" cy="1003610"/>
          </a:xfrm>
          <a:prstGeom prst="rect">
            <a:avLst/>
          </a:prstGeom>
          <a:extLst>
            <a:ext uri="{AF507438-7753-43e0-B8FC-AC1667EBCBE1}">
              <a14:hiddenEffects xmlns="" xmlns:a14="http://schemas.microsoft.com/office/drawing/2010/main">
                <a:effectLst/>
              </a14:hiddenEffects>
            </a:ext>
          </a:extLst>
        </p:spPr>
        <p:txBody>
          <a:bodyPr wrap="none" fromWordArt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0" dirty="0" err="1" smtClean="0">
                <a:latin typeface="Arial Black"/>
                <a:ea typeface="Arial Black"/>
                <a:cs typeface="Arial Black"/>
              </a:rPr>
              <a:t>Coleção</a:t>
            </a:r>
            <a:r>
              <a:rPr lang="en-US" sz="2800" kern="10" dirty="0" smtClean="0">
                <a:latin typeface="Arial Black"/>
                <a:ea typeface="Arial Black"/>
                <a:cs typeface="Arial Black"/>
              </a:rPr>
              <a:t> </a:t>
            </a:r>
            <a:r>
              <a:rPr lang="en-US" sz="2800" kern="10" dirty="0" err="1" smtClean="0">
                <a:latin typeface="Arial Black"/>
                <a:ea typeface="Arial Black"/>
                <a:cs typeface="Arial Black"/>
              </a:rPr>
              <a:t>científica</a:t>
            </a:r>
            <a:endParaRPr lang="en-US" sz="2800" kern="10" dirty="0" smtClean="0">
              <a:latin typeface="Arial Black"/>
              <a:ea typeface="Arial Black"/>
              <a:cs typeface="Arial Black"/>
            </a:endParaRPr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68313" y="2349500"/>
            <a:ext cx="7845425" cy="247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t-BR" sz="3200" b="1" dirty="0" smtClean="0">
                <a:solidFill>
                  <a:srgbClr val="000000"/>
                </a:solidFill>
                <a:latin typeface="Comic Sans MS" charset="0"/>
                <a:ea typeface="ＭＳ Ｐゴシック" charset="0"/>
              </a:rPr>
              <a:t>Reunião ordenada de espécimes mortos, ou partes desses espécimes, devidamente preservados para estudos. </a:t>
            </a:r>
          </a:p>
          <a:p>
            <a:pPr algn="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t-BR" b="1" dirty="0" smtClean="0">
                <a:solidFill>
                  <a:srgbClr val="000000"/>
                </a:solidFill>
                <a:latin typeface="Comic Sans MS" charset="0"/>
                <a:ea typeface="ＭＳ Ｐゴシック" charset="0"/>
              </a:rPr>
              <a:t>(Martins, 1994 – Fundamentos práticos de Taxonomia Zoológica)</a:t>
            </a:r>
          </a:p>
        </p:txBody>
      </p:sp>
    </p:spTree>
    <p:extLst>
      <p:ext uri="{BB962C8B-B14F-4D97-AF65-F5344CB8AC3E}">
        <p14:creationId xmlns:p14="http://schemas.microsoft.com/office/powerpoint/2010/main" val="19498219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48" b="43368"/>
          <a:stretch/>
        </p:blipFill>
        <p:spPr>
          <a:xfrm>
            <a:off x="1" y="46047"/>
            <a:ext cx="9144000" cy="6811954"/>
          </a:xfrm>
          <a:prstGeom prst="rect">
            <a:avLst/>
          </a:prstGeom>
        </p:spPr>
      </p:pic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3792" y="582896"/>
            <a:ext cx="8075613" cy="5369834"/>
          </a:xfrm>
        </p:spPr>
        <p:txBody>
          <a:bodyPr/>
          <a:lstStyle/>
          <a:p>
            <a:pPr>
              <a:buFontTx/>
              <a:buNone/>
            </a:pPr>
            <a:endParaRPr lang="en-US" sz="2800" dirty="0">
              <a:latin typeface="Comic Sans MS" charset="0"/>
            </a:endParaRPr>
          </a:p>
          <a:p>
            <a:pPr>
              <a:buFontTx/>
              <a:buNone/>
            </a:pPr>
            <a:endParaRPr lang="en-US" sz="2800" dirty="0">
              <a:latin typeface="Comic Sans MS" charset="0"/>
            </a:endParaRPr>
          </a:p>
          <a:p>
            <a:pPr>
              <a:buFontTx/>
              <a:buNone/>
            </a:pPr>
            <a:r>
              <a:rPr lang="en-US" sz="2800" dirty="0">
                <a:latin typeface="Comic Sans MS" charset="0"/>
                <a:cs typeface="Arial" charset="0"/>
              </a:rPr>
              <a:t>                                  </a:t>
            </a:r>
            <a:endParaRPr lang="en-US" sz="2800" dirty="0" smtClean="0">
              <a:latin typeface="Comic Sans MS" charset="0"/>
              <a:cs typeface="Arial" charset="0"/>
            </a:endParaRPr>
          </a:p>
          <a:p>
            <a:pPr>
              <a:buFontTx/>
              <a:buNone/>
            </a:pPr>
            <a:r>
              <a:rPr lang="en-US" sz="2800" dirty="0">
                <a:latin typeface="Comic Sans MS" charset="0"/>
                <a:cs typeface="Arial" charset="0"/>
              </a:rPr>
              <a:t>	</a:t>
            </a:r>
            <a:r>
              <a:rPr lang="en-US" sz="2800" dirty="0" smtClean="0">
                <a:latin typeface="Comic Sans MS" charset="0"/>
                <a:cs typeface="Arial" charset="0"/>
              </a:rPr>
              <a:t>			</a:t>
            </a:r>
            <a:endParaRPr lang="pt-BR" sz="1800" dirty="0">
              <a:latin typeface="Comic Sans MS" charset="0"/>
            </a:endParaRPr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>
            <a:off x="755651" y="1270075"/>
            <a:ext cx="1223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1276029" y="1275423"/>
            <a:ext cx="144463" cy="576263"/>
          </a:xfrm>
          <a:prstGeom prst="downArrow">
            <a:avLst>
              <a:gd name="adj1" fmla="val 50000"/>
              <a:gd name="adj2" fmla="val 99725"/>
            </a:avLst>
          </a:prstGeom>
          <a:solidFill>
            <a:srgbClr val="DC146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84451" y="358235"/>
            <a:ext cx="3777147" cy="8725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omic Sans MS" charset="0"/>
              </a:rPr>
              <a:t>Coleções</a:t>
            </a:r>
            <a:r>
              <a:rPr lang="en-US" sz="2800" dirty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omic Sans MS" charset="0"/>
              </a:rPr>
              <a:t>Científicas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84451" y="2192210"/>
            <a:ext cx="2389497" cy="299199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Representatividade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233252" y="2192210"/>
            <a:ext cx="5425457" cy="1399129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Comic Sans MS" charset="0"/>
              </a:rPr>
              <a:t>maior</a:t>
            </a:r>
            <a:r>
              <a:rPr lang="en-US" dirty="0">
                <a:solidFill>
                  <a:schemeClr val="tx1"/>
                </a:solidFill>
                <a:latin typeface="Comic Sans MS" charset="0"/>
              </a:rPr>
              <a:t>  </a:t>
            </a:r>
            <a:r>
              <a:rPr lang="en-US" dirty="0" err="1">
                <a:solidFill>
                  <a:schemeClr val="tx1"/>
                </a:solidFill>
                <a:latin typeface="Comic Sans MS" charset="0"/>
              </a:rPr>
              <a:t>número</a:t>
            </a:r>
            <a:r>
              <a:rPr lang="en-US" dirty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 charset="0"/>
              </a:rPr>
              <a:t>possível</a:t>
            </a:r>
            <a:r>
              <a:rPr lang="en-US" dirty="0">
                <a:solidFill>
                  <a:schemeClr val="tx1"/>
                </a:solidFill>
                <a:latin typeface="Comic Sans MS" charset="0"/>
              </a:rPr>
              <a:t> de 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</a:rPr>
              <a:t>spp.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tx1"/>
              </a:solidFill>
              <a:latin typeface="Comic Sans M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>
                <a:solidFill>
                  <a:schemeClr val="tx1"/>
                </a:solidFill>
                <a:latin typeface="Comic Sans MS" charset="0"/>
              </a:rPr>
              <a:t>maior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 charset="0"/>
              </a:rPr>
              <a:t>quantidade</a:t>
            </a:r>
            <a:r>
              <a:rPr lang="en-US" dirty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 charset="0"/>
              </a:rPr>
              <a:t>possível</a:t>
            </a:r>
            <a:r>
              <a:rPr lang="en-US" dirty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</a:rPr>
              <a:t>de </a:t>
            </a:r>
            <a:r>
              <a:rPr lang="en-US" dirty="0" err="1" smtClean="0">
                <a:solidFill>
                  <a:schemeClr val="tx1"/>
                </a:solidFill>
                <a:latin typeface="Comic Sans MS" charset="0"/>
              </a:rPr>
              <a:t>populações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omic Sans MS" charset="0"/>
              </a:rPr>
              <a:t>geograficamente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omic Sans MS" charset="0"/>
              </a:rPr>
              <a:t>diversas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</a:rPr>
              <a:t>.</a:t>
            </a:r>
            <a:endParaRPr lang="en-US" dirty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17" name="Line 4"/>
          <p:cNvSpPr>
            <a:spLocks noChangeShapeType="1"/>
          </p:cNvSpPr>
          <p:nvPr/>
        </p:nvSpPr>
        <p:spPr bwMode="auto">
          <a:xfrm>
            <a:off x="6831773" y="3731241"/>
            <a:ext cx="1223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8" name="AutoShape 5"/>
          <p:cNvSpPr>
            <a:spLocks noChangeArrowheads="1"/>
          </p:cNvSpPr>
          <p:nvPr/>
        </p:nvSpPr>
        <p:spPr bwMode="auto">
          <a:xfrm>
            <a:off x="7371522" y="3731241"/>
            <a:ext cx="144463" cy="576263"/>
          </a:xfrm>
          <a:prstGeom prst="downArrow">
            <a:avLst>
              <a:gd name="adj1" fmla="val 50000"/>
              <a:gd name="adj2" fmla="val 99725"/>
            </a:avLst>
          </a:prstGeom>
          <a:solidFill>
            <a:srgbClr val="DC146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095738" y="4558748"/>
            <a:ext cx="3133862" cy="450574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mtClean="0">
                <a:solidFill>
                  <a:schemeClr val="tx1"/>
                </a:solidFill>
              </a:rPr>
              <a:t>SÉRIES DE EXEMPLARES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154580" y="6410904"/>
            <a:ext cx="2903359" cy="369332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kern="10" smtClean="0">
                <a:latin typeface="Arial Black"/>
                <a:ea typeface="Arial Black"/>
                <a:cs typeface="Arial Black"/>
              </a:rPr>
              <a:t>(</a:t>
            </a:r>
            <a:r>
              <a:rPr lang="en-US" i="1" kern="10" smtClean="0">
                <a:latin typeface="Arial Black"/>
                <a:ea typeface="Arial Black"/>
                <a:cs typeface="Arial Black"/>
              </a:rPr>
              <a:t>vs</a:t>
            </a:r>
            <a:r>
              <a:rPr lang="en-US" kern="10" smtClean="0">
                <a:latin typeface="Arial Black"/>
                <a:ea typeface="Arial Black"/>
                <a:cs typeface="Arial Black"/>
              </a:rPr>
              <a:t>. </a:t>
            </a:r>
            <a:r>
              <a:rPr lang="en-US" kern="10" dirty="0" err="1" smtClean="0">
                <a:latin typeface="Arial Black"/>
                <a:ea typeface="Arial Black"/>
                <a:cs typeface="Arial Black"/>
              </a:rPr>
              <a:t>coleção</a:t>
            </a:r>
            <a:r>
              <a:rPr lang="en-US" kern="10" dirty="0" smtClean="0">
                <a:latin typeface="Arial Black"/>
                <a:ea typeface="Arial Black"/>
                <a:cs typeface="Arial Black"/>
              </a:rPr>
              <a:t> </a:t>
            </a:r>
            <a:r>
              <a:rPr lang="en-US" kern="10" dirty="0" err="1" smtClean="0">
                <a:latin typeface="Arial Black"/>
                <a:ea typeface="Arial Black"/>
                <a:cs typeface="Arial Black"/>
              </a:rPr>
              <a:t>didática</a:t>
            </a:r>
            <a:r>
              <a:rPr lang="en-US" kern="10" dirty="0" smtClean="0">
                <a:latin typeface="Arial Black"/>
                <a:ea typeface="Arial Black"/>
                <a:cs typeface="Arial Black"/>
              </a:rPr>
              <a:t>)</a:t>
            </a:r>
            <a:endParaRPr lang="en-US" kern="10" dirty="0">
              <a:latin typeface="Arial Black"/>
              <a:ea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3564113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2609"/>
            <a:ext cx="9144000" cy="5927553"/>
          </a:xfrm>
          <a:prstGeom prst="rect">
            <a:avLst/>
          </a:prstGeom>
        </p:spPr>
      </p:pic>
      <p:pic>
        <p:nvPicPr>
          <p:cNvPr id="17418" name="Picture 10" descr="dscn007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418" y="297138"/>
            <a:ext cx="3912237" cy="293349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838" y="3883405"/>
            <a:ext cx="4060136" cy="2706757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4293704" y="1400361"/>
            <a:ext cx="50888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Material </a:t>
            </a:r>
            <a:r>
              <a:rPr lang="en-US" dirty="0" err="1"/>
              <a:t>testemunho</a:t>
            </a:r>
            <a:r>
              <a:rPr lang="en-US" dirty="0"/>
              <a:t> de </a:t>
            </a:r>
            <a:r>
              <a:rPr lang="en-US" dirty="0" err="1"/>
              <a:t>pesquisas</a:t>
            </a:r>
            <a:r>
              <a:rPr lang="en-US" dirty="0"/>
              <a:t> </a:t>
            </a:r>
            <a:r>
              <a:rPr lang="en-US" dirty="0" err="1"/>
              <a:t>pregressas</a:t>
            </a:r>
            <a:r>
              <a:rPr lang="en-US" dirty="0"/>
              <a:t> (+ </a:t>
            </a:r>
            <a:r>
              <a:rPr lang="en-US" dirty="0" err="1"/>
              <a:t>atuais</a:t>
            </a:r>
            <a:r>
              <a:rPr lang="en-US" dirty="0"/>
              <a:t>, </a:t>
            </a:r>
            <a:r>
              <a:rPr lang="en-US" dirty="0" err="1"/>
              <a:t>futuras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>
                <a:solidFill>
                  <a:srgbClr val="DC1465"/>
                </a:solidFill>
              </a:rPr>
              <a:t/>
            </a:r>
            <a:br>
              <a:rPr lang="en-US" dirty="0">
                <a:solidFill>
                  <a:srgbClr val="DC1465"/>
                </a:solidFill>
              </a:rPr>
            </a:b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483705" y="422112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cs typeface="Arial" charset="0"/>
              </a:rPr>
              <a:t>Obtenção</a:t>
            </a:r>
            <a:r>
              <a:rPr lang="en-US" dirty="0">
                <a:cs typeface="Arial" charset="0"/>
              </a:rPr>
              <a:t> de material para as </a:t>
            </a:r>
            <a:r>
              <a:rPr lang="en-US" dirty="0" err="1">
                <a:cs typeface="Arial" charset="0"/>
              </a:rPr>
              <a:t>coleções</a:t>
            </a:r>
            <a:r>
              <a:rPr lang="en-US" dirty="0">
                <a:cs typeface="Arial" charset="0"/>
              </a:rPr>
              <a:t>: </a:t>
            </a:r>
            <a:br>
              <a:rPr lang="en-US" dirty="0">
                <a:cs typeface="Arial" charset="0"/>
              </a:rPr>
            </a:br>
            <a:r>
              <a:rPr lang="en-US" dirty="0">
                <a:cs typeface="Arial" charset="0"/>
              </a:rPr>
              <a:t/>
            </a:r>
            <a:br>
              <a:rPr lang="en-US" dirty="0">
                <a:cs typeface="Arial" charset="0"/>
              </a:rPr>
            </a:br>
            <a:r>
              <a:rPr lang="en-US" b="1" dirty="0">
                <a:cs typeface="Arial" charset="0"/>
              </a:rPr>
              <a:t>- </a:t>
            </a:r>
            <a:r>
              <a:rPr lang="en-US" b="1" dirty="0" err="1">
                <a:cs typeface="Arial" charset="0"/>
              </a:rPr>
              <a:t>coleta</a:t>
            </a:r>
            <a:r>
              <a:rPr lang="en-US" b="1" dirty="0">
                <a:cs typeface="Arial" charset="0"/>
              </a:rPr>
              <a:t/>
            </a:r>
            <a:br>
              <a:rPr lang="en-US" b="1" dirty="0">
                <a:cs typeface="Arial" charset="0"/>
              </a:rPr>
            </a:br>
            <a:r>
              <a:rPr lang="en-US" b="1" dirty="0">
                <a:cs typeface="Arial" charset="0"/>
              </a:rPr>
              <a:t>- </a:t>
            </a:r>
            <a:r>
              <a:rPr lang="en-US" b="1" dirty="0" err="1">
                <a:cs typeface="Arial" charset="0"/>
              </a:rPr>
              <a:t>permuta</a:t>
            </a:r>
            <a:r>
              <a:rPr lang="en-US" b="1" dirty="0">
                <a:cs typeface="Arial" charset="0"/>
              </a:rPr>
              <a:t/>
            </a:r>
            <a:br>
              <a:rPr lang="en-US" b="1" dirty="0">
                <a:cs typeface="Arial" charset="0"/>
              </a:rPr>
            </a:br>
            <a:r>
              <a:rPr lang="en-US" b="1" dirty="0">
                <a:cs typeface="Arial" charset="0"/>
              </a:rPr>
              <a:t>- </a:t>
            </a:r>
            <a:r>
              <a:rPr lang="en-US" b="1" dirty="0" err="1">
                <a:cs typeface="Arial" charset="0"/>
              </a:rPr>
              <a:t>retenção</a:t>
            </a:r>
            <a:r>
              <a:rPr lang="en-US" b="1" dirty="0">
                <a:cs typeface="Arial" charset="0"/>
              </a:rPr>
              <a:t/>
            </a:r>
            <a:br>
              <a:rPr lang="en-US" b="1" dirty="0">
                <a:cs typeface="Arial" charset="0"/>
              </a:rPr>
            </a:br>
            <a:r>
              <a:rPr lang="en-US" b="1" dirty="0">
                <a:cs typeface="Arial" charset="0"/>
              </a:rPr>
              <a:t>- </a:t>
            </a:r>
            <a:r>
              <a:rPr lang="en-US" b="1" dirty="0" err="1">
                <a:cs typeface="Arial" charset="0"/>
              </a:rPr>
              <a:t>compras</a:t>
            </a:r>
            <a:r>
              <a:rPr lang="en-US" b="1" dirty="0">
                <a:cs typeface="Arial" charset="0"/>
              </a:rPr>
              <a:t>/ </a:t>
            </a:r>
            <a:r>
              <a:rPr lang="en-US" b="1" dirty="0" err="1">
                <a:cs typeface="Arial" charset="0"/>
              </a:rPr>
              <a:t>doações</a:t>
            </a:r>
            <a:r>
              <a:rPr lang="en-US" b="1" dirty="0">
                <a:solidFill>
                  <a:srgbClr val="DC1465"/>
                </a:solidFill>
                <a:cs typeface="Arial" charset="0"/>
              </a:rPr>
              <a:t/>
            </a:r>
            <a:br>
              <a:rPr lang="en-US" b="1" dirty="0">
                <a:solidFill>
                  <a:srgbClr val="DC1465"/>
                </a:solidFill>
                <a:cs typeface="Arial" charset="0"/>
              </a:rPr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4120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DSCN0448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3025"/>
            <a:ext cx="9467850" cy="69437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514" name="WordArt 10"/>
          <p:cNvSpPr>
            <a:spLocks noChangeArrowheads="1" noChangeShapeType="1" noTextEdit="1"/>
          </p:cNvSpPr>
          <p:nvPr/>
        </p:nvSpPr>
        <p:spPr bwMode="auto">
          <a:xfrm>
            <a:off x="345687" y="613241"/>
            <a:ext cx="7739062" cy="680302"/>
          </a:xfrm>
          <a:prstGeom prst="rect">
            <a:avLst/>
          </a:prstGeom>
          <a:extLst>
            <a:ext uri="{AF507438-7753-43e0-B8FC-AC1667EBCBE1}">
              <a14:hiddenEffects xmlns="" xmlns:a14="http://schemas.microsoft.com/office/drawing/2010/main">
                <a:effectLst/>
              </a14:hiddenEffects>
            </a:ext>
          </a:extLst>
        </p:spPr>
        <p:txBody>
          <a:bodyPr wrap="none" fromWordArt="1"/>
          <a:lstStyle/>
          <a:p>
            <a:r>
              <a:rPr lang="en-US" sz="3600" kern="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ea typeface="Impact"/>
                <a:cs typeface="Impact"/>
              </a:rPr>
              <a:t>Coleta de espécimes </a:t>
            </a:r>
          </a:p>
        </p:txBody>
      </p:sp>
    </p:spTree>
    <p:extLst>
      <p:ext uri="{BB962C8B-B14F-4D97-AF65-F5344CB8AC3E}">
        <p14:creationId xmlns:p14="http://schemas.microsoft.com/office/powerpoint/2010/main" val="133241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5617" y="1060174"/>
            <a:ext cx="7083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Antes de ir para o campo...  </a:t>
            </a:r>
            <a:r>
              <a:rPr lang="pt-BR" sz="1600" dirty="0" smtClean="0"/>
              <a:t>#</a:t>
            </a:r>
            <a:r>
              <a:rPr lang="pt-BR" sz="1600" dirty="0" err="1" smtClean="0"/>
              <a:t>meta_com_planejamento</a:t>
            </a:r>
            <a:endParaRPr lang="pt-BR" sz="1600" dirty="0"/>
          </a:p>
        </p:txBody>
      </p:sp>
      <p:pic>
        <p:nvPicPr>
          <p:cNvPr id="1026" name="Picture 2" descr="esultado de imagem para planejamento mem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72"/>
          <a:stretch/>
        </p:blipFill>
        <p:spPr bwMode="auto">
          <a:xfrm>
            <a:off x="4771083" y="3101008"/>
            <a:ext cx="3953403" cy="343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70375" y="2590721"/>
            <a:ext cx="41081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dirty="0" smtClean="0"/>
              <a:t>O que coletar?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dirty="0" smtClean="0"/>
              <a:t>Onde coletar?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dirty="0" smtClean="0"/>
              <a:t>Quando coletar? (fases da lua)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dirty="0" smtClean="0"/>
              <a:t>Por quanto tempo? (dia vs. noite)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dirty="0" smtClean="0"/>
              <a:t>Quantos exemplares? (pergunta)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dirty="0" smtClean="0"/>
              <a:t>Material, pessoal, espaço...</a:t>
            </a:r>
          </a:p>
        </p:txBody>
      </p:sp>
    </p:spTree>
    <p:extLst>
      <p:ext uri="{BB962C8B-B14F-4D97-AF65-F5344CB8AC3E}">
        <p14:creationId xmlns:p14="http://schemas.microsoft.com/office/powerpoint/2010/main" val="49330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2" name="Picture 4" descr="DSCN048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655" name="WordArt 7"/>
          <p:cNvSpPr>
            <a:spLocks noChangeArrowheads="1" noChangeShapeType="1" noTextEdit="1"/>
          </p:cNvSpPr>
          <p:nvPr/>
        </p:nvSpPr>
        <p:spPr bwMode="auto">
          <a:xfrm>
            <a:off x="-657922" y="-95211"/>
            <a:ext cx="6624637" cy="739698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en-US" sz="3600" kern="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 Coleta de espécimes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654396" y="4021835"/>
            <a:ext cx="4158999" cy="244587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buFontTx/>
              <a:buNone/>
            </a:pPr>
            <a:r>
              <a:rPr lang="en-US" sz="3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Tipos de coleta:</a:t>
            </a:r>
          </a:p>
          <a:p>
            <a:pPr marL="0" indent="0" defTabSz="914400">
              <a:buFontTx/>
              <a:buNone/>
            </a:pPr>
            <a:endParaRPr lang="en-US" sz="3600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/>
            <a:r>
              <a:rPr lang="en-US" sz="28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8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tiva</a:t>
            </a:r>
            <a:r>
              <a:rPr lang="en-US" sz="28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defTabSz="914400"/>
            <a:r>
              <a:rPr lang="en-US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</a:t>
            </a:r>
            <a:r>
              <a:rPr lang="en-US" sz="28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assiva</a:t>
            </a:r>
            <a:r>
              <a:rPr lang="en-US" sz="28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</a:t>
            </a:r>
            <a:endParaRPr lang="en-US" sz="28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81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a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231" y="817059"/>
            <a:ext cx="5737164" cy="56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 descr="Diagonal para cima clara"/>
          <p:cNvSpPr txBox="1">
            <a:spLocks noChangeArrowheads="1"/>
          </p:cNvSpPr>
          <p:nvPr/>
        </p:nvSpPr>
        <p:spPr bwMode="auto">
          <a:xfrm>
            <a:off x="367934" y="226646"/>
            <a:ext cx="2663825" cy="457200"/>
          </a:xfrm>
          <a:prstGeom prst="rect">
            <a:avLst/>
          </a:prstGeom>
          <a:pattFill prst="ltUpDiag">
            <a:fgClr>
              <a:srgbClr val="F8B8A6"/>
            </a:fgClr>
            <a:bgClr>
              <a:schemeClr val="bg1"/>
            </a:bgClr>
          </a:pattFill>
          <a:ln>
            <a:noFill/>
          </a:ln>
          <a:effectLst>
            <a:outerShdw blurRad="63500" dist="38099" dir="2700000" algn="ctr" rotWithShape="0">
              <a:srgbClr val="0000FF">
                <a:alpha val="50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Tx/>
              <a:buFontTx/>
              <a:buNone/>
              <a:defRPr/>
            </a:pPr>
            <a:r>
              <a:rPr lang="pt-BR" sz="24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Times New Roman" charset="0"/>
              </a:rPr>
              <a:t>170.000 </a:t>
            </a:r>
            <a:r>
              <a:rPr lang="pt-BR" sz="24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Times New Roman" charset="0"/>
              </a:rPr>
              <a:t>espécies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7934" y="1437975"/>
            <a:ext cx="2391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Ordem</a:t>
            </a:r>
            <a:r>
              <a:rPr lang="en-US" dirty="0" smtClean="0"/>
              <a:t> Lepidoptera</a:t>
            </a:r>
          </a:p>
          <a:p>
            <a:r>
              <a:rPr lang="en-US" dirty="0" smtClean="0"/>
              <a:t>Mariposas e borboletas</a:t>
            </a:r>
            <a:endParaRPr lang="en-US" dirty="0"/>
          </a:p>
        </p:txBody>
      </p:sp>
      <p:pic>
        <p:nvPicPr>
          <p:cNvPr id="7" name="Picture 6" descr="borbolet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423" y="575440"/>
            <a:ext cx="952500" cy="666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51821" y="2485016"/>
            <a:ext cx="21730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43 superfamílias</a:t>
            </a:r>
          </a:p>
          <a:p>
            <a:r>
              <a:rPr lang="pt-BR" dirty="0" smtClean="0"/>
              <a:t>133 </a:t>
            </a:r>
            <a:r>
              <a:rPr lang="pt-BR" dirty="0" smtClean="0"/>
              <a:t>famílias </a:t>
            </a:r>
          </a:p>
          <a:p>
            <a:r>
              <a:rPr lang="pt-BR" dirty="0" smtClean="0"/>
              <a:t>(+ 4 famílias extintas)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0157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DSCN118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" b="32440"/>
          <a:stretch>
            <a:fillRect/>
          </a:stretch>
        </p:blipFill>
        <p:spPr>
          <a:xfrm>
            <a:off x="0" y="-26988"/>
            <a:ext cx="9144000" cy="68849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60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818187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</a:rPr>
              <a:t>Livro</a:t>
            </a:r>
            <a:r>
              <a:rPr lang="en-US" sz="3200" b="1" dirty="0">
                <a:solidFill>
                  <a:schemeClr val="tx1"/>
                </a:solidFill>
              </a:rPr>
              <a:t> de campo:</a:t>
            </a:r>
            <a:br>
              <a:rPr lang="en-US" sz="32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- </a:t>
            </a:r>
            <a:r>
              <a:rPr lang="en-US" sz="2800" dirty="0" err="1">
                <a:solidFill>
                  <a:schemeClr val="tx1"/>
                </a:solidFill>
              </a:rPr>
              <a:t>Itinerário</a:t>
            </a:r>
            <a:r>
              <a:rPr lang="en-US" sz="2800" dirty="0">
                <a:solidFill>
                  <a:schemeClr val="tx1"/>
                </a:solidFill>
              </a:rPr>
              <a:t> e </a:t>
            </a:r>
            <a:r>
              <a:rPr lang="en-US" sz="2800" dirty="0" err="1">
                <a:solidFill>
                  <a:schemeClr val="tx1"/>
                </a:solidFill>
              </a:rPr>
              <a:t>datas</a:t>
            </a: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</a:rPr>
              <a:t>Paisagem</a:t>
            </a: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 - </a:t>
            </a:r>
            <a:r>
              <a:rPr lang="en-US" sz="2800" dirty="0" err="1">
                <a:solidFill>
                  <a:schemeClr val="tx1"/>
                </a:solidFill>
              </a:rPr>
              <a:t>Procedência</a:t>
            </a: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 - </a:t>
            </a:r>
            <a:r>
              <a:rPr lang="en-US" sz="2800" dirty="0" err="1">
                <a:solidFill>
                  <a:schemeClr val="tx1"/>
                </a:solidFill>
              </a:rPr>
              <a:t>Informações</a:t>
            </a:r>
            <a:r>
              <a:rPr lang="en-US" sz="2800" dirty="0">
                <a:solidFill>
                  <a:schemeClr val="tx1"/>
                </a:solidFill>
              </a:rPr>
              <a:t> de campo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 - Número de campo </a:t>
            </a:r>
            <a:endParaRPr lang="pt-BR" sz="2800" dirty="0">
              <a:solidFill>
                <a:schemeClr val="bg1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93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SCN118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95"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818187"/>
          </a:xfrm>
        </p:spPr>
        <p:txBody>
          <a:bodyPr/>
          <a:lstStyle/>
          <a:p>
            <a:pPr algn="l"/>
            <a:r>
              <a:rPr lang="en-US" sz="3200" b="1" dirty="0" err="1">
                <a:solidFill>
                  <a:schemeClr val="tx1"/>
                </a:solidFill>
              </a:rPr>
              <a:t>Livro</a:t>
            </a:r>
            <a:r>
              <a:rPr lang="en-US" sz="3200" b="1" dirty="0">
                <a:solidFill>
                  <a:schemeClr val="tx1"/>
                </a:solidFill>
              </a:rPr>
              <a:t> de campo:</a:t>
            </a:r>
            <a:br>
              <a:rPr lang="en-US" sz="32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- </a:t>
            </a:r>
            <a:r>
              <a:rPr lang="en-US" sz="2800" dirty="0" err="1">
                <a:solidFill>
                  <a:schemeClr val="tx1"/>
                </a:solidFill>
              </a:rPr>
              <a:t>Itinerário</a:t>
            </a:r>
            <a:r>
              <a:rPr lang="en-US" sz="2800" dirty="0">
                <a:solidFill>
                  <a:schemeClr val="tx1"/>
                </a:solidFill>
              </a:rPr>
              <a:t> e </a:t>
            </a:r>
            <a:r>
              <a:rPr lang="en-US" sz="2800" dirty="0" err="1">
                <a:solidFill>
                  <a:schemeClr val="tx1"/>
                </a:solidFill>
              </a:rPr>
              <a:t>datas</a:t>
            </a: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</a:rPr>
              <a:t>Paisagem</a:t>
            </a: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 - </a:t>
            </a:r>
            <a:r>
              <a:rPr lang="en-US" sz="2800" dirty="0" err="1">
                <a:solidFill>
                  <a:schemeClr val="tx1"/>
                </a:solidFill>
              </a:rPr>
              <a:t>Procedência</a:t>
            </a: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 - </a:t>
            </a:r>
            <a:r>
              <a:rPr lang="en-US" sz="2800" dirty="0" err="1">
                <a:solidFill>
                  <a:schemeClr val="tx1"/>
                </a:solidFill>
              </a:rPr>
              <a:t>Informações</a:t>
            </a:r>
            <a:r>
              <a:rPr lang="en-US" sz="2800" dirty="0">
                <a:solidFill>
                  <a:schemeClr val="tx1"/>
                </a:solidFill>
              </a:rPr>
              <a:t> de campo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 - Número de campo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3200" b="1" dirty="0" err="1">
                <a:solidFill>
                  <a:schemeClr val="tx1"/>
                </a:solidFill>
              </a:rPr>
              <a:t>Rotulagem</a:t>
            </a:r>
            <a:r>
              <a:rPr lang="en-US" sz="3200" b="1" dirty="0">
                <a:solidFill>
                  <a:schemeClr val="tx1"/>
                </a:solidFill>
              </a:rPr>
              <a:t> de campo:</a:t>
            </a:r>
            <a:br>
              <a:rPr lang="en-US" sz="32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- Localidade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 - </a:t>
            </a:r>
            <a:r>
              <a:rPr lang="en-US" sz="2800" dirty="0" err="1">
                <a:solidFill>
                  <a:schemeClr val="tx1"/>
                </a:solidFill>
              </a:rPr>
              <a:t>Município</a:t>
            </a:r>
            <a:r>
              <a:rPr lang="en-US" sz="2800" dirty="0">
                <a:solidFill>
                  <a:schemeClr val="tx1"/>
                </a:solidFill>
              </a:rPr>
              <a:t> e </a:t>
            </a:r>
            <a:r>
              <a:rPr lang="en-US" sz="2800" dirty="0" err="1">
                <a:solidFill>
                  <a:schemeClr val="tx1"/>
                </a:solidFill>
              </a:rPr>
              <a:t>estado</a:t>
            </a: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 - País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 - Data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 - Nome do </a:t>
            </a:r>
            <a:r>
              <a:rPr lang="en-US" sz="2800" dirty="0" err="1">
                <a:solidFill>
                  <a:schemeClr val="tx1"/>
                </a:solidFill>
              </a:rPr>
              <a:t>coletor</a:t>
            </a:r>
            <a:endParaRPr lang="pt-BR" sz="2800" dirty="0">
              <a:solidFill>
                <a:schemeClr val="tx1"/>
              </a:solidFill>
            </a:endParaRPr>
          </a:p>
        </p:txBody>
      </p:sp>
      <p:pic>
        <p:nvPicPr>
          <p:cNvPr id="2" name="Picture 1" descr="Captura de Tela 2015-09-17 às 13.15.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337" y="3461115"/>
            <a:ext cx="2893220" cy="329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8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620713"/>
            <a:ext cx="8218488" cy="5832475"/>
          </a:xfrm>
        </p:spPr>
        <p:txBody>
          <a:bodyPr/>
          <a:lstStyle/>
          <a:p>
            <a:pPr>
              <a:buFontTx/>
              <a:buNone/>
            </a:pPr>
            <a:r>
              <a:rPr lang="en-US" sz="3600" dirty="0">
                <a:solidFill>
                  <a:srgbClr val="FF6600"/>
                </a:solidFill>
              </a:rPr>
              <a:t>Equipamentos de coleta em campo:</a:t>
            </a:r>
          </a:p>
          <a:p>
            <a:pPr>
              <a:buFontTx/>
              <a:buNone/>
            </a:pPr>
            <a:r>
              <a:rPr lang="en-US" dirty="0"/>
              <a:t>- Em coletas ativas:</a:t>
            </a:r>
          </a:p>
          <a:p>
            <a:r>
              <a:rPr lang="en-US" sz="2400" dirty="0"/>
              <a:t>Pinças e pincéis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Vidros com álcool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Vidros letais 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30744" name="Picture 24" descr="pinç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773238"/>
            <a:ext cx="2655888" cy="11842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5" name="Picture 25" descr="frasco let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868863"/>
            <a:ext cx="1700212" cy="16922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6" name="Picture 26" descr="coleta4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3068638"/>
            <a:ext cx="2235200" cy="16637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5203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620713"/>
            <a:ext cx="8218488" cy="5832475"/>
          </a:xfrm>
        </p:spPr>
        <p:txBody>
          <a:bodyPr/>
          <a:lstStyle/>
          <a:p>
            <a:endParaRPr lang="en-US" sz="2400"/>
          </a:p>
          <a:p>
            <a:endParaRPr lang="en-US" sz="2800"/>
          </a:p>
          <a:p>
            <a:endParaRPr lang="en-US" sz="2800"/>
          </a:p>
          <a:p>
            <a:endParaRPr lang="en-US" sz="2800"/>
          </a:p>
          <a:p>
            <a:pPr>
              <a:buFontTx/>
              <a:buNone/>
            </a:pPr>
            <a:endParaRPr lang="en-US" sz="2800"/>
          </a:p>
          <a:p>
            <a:endParaRPr lang="en-US" sz="2800"/>
          </a:p>
        </p:txBody>
      </p:sp>
      <p:pic>
        <p:nvPicPr>
          <p:cNvPr id="118789" name="Picture 5" descr="envelo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343150"/>
            <a:ext cx="3600450" cy="2787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90" name="Rectangle 6"/>
          <p:cNvSpPr>
            <a:spLocks noChangeArrowheads="1"/>
          </p:cNvSpPr>
          <p:nvPr/>
        </p:nvSpPr>
        <p:spPr bwMode="auto">
          <a:xfrm>
            <a:off x="250825" y="1125538"/>
            <a:ext cx="835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Envelopes entomológicos               </a:t>
            </a:r>
            <a:r>
              <a:rPr lang="en-US" sz="2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•Mantas entomológicas</a:t>
            </a:r>
          </a:p>
        </p:txBody>
      </p:sp>
      <p:pic>
        <p:nvPicPr>
          <p:cNvPr id="118792" name="Picture 8" descr="man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105025"/>
            <a:ext cx="4121150" cy="3286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6110" y="1546536"/>
            <a:ext cx="811185" cy="8111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alphaModFix amt="45000"/>
          </a:blip>
          <a:stretch>
            <a:fillRect/>
          </a:stretch>
        </p:blipFill>
        <p:spPr>
          <a:xfrm>
            <a:off x="6618487" y="1725710"/>
            <a:ext cx="558344" cy="42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868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549275"/>
            <a:ext cx="4835525" cy="5576888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/>
              <a:t>Caixas para estoque</a:t>
            </a:r>
          </a:p>
          <a:p>
            <a:r>
              <a:rPr lang="en-US" sz="2800" dirty="0" err="1"/>
              <a:t>Guarda-chuva</a:t>
            </a:r>
            <a:r>
              <a:rPr lang="en-US" sz="2800" dirty="0"/>
              <a:t> entomológico</a:t>
            </a:r>
          </a:p>
          <a:p>
            <a:pPr>
              <a:buFontTx/>
              <a:buNone/>
            </a:pPr>
            <a:endParaRPr lang="en-US" sz="2800" dirty="0"/>
          </a:p>
          <a:p>
            <a:pPr>
              <a:buFontTx/>
              <a:buNone/>
            </a:pPr>
            <a:endParaRPr lang="en-US" sz="2800" dirty="0"/>
          </a:p>
          <a:p>
            <a:r>
              <a:rPr lang="en-US" sz="2800" dirty="0"/>
              <a:t>Aspirador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Rede para coleta aquática</a:t>
            </a:r>
            <a:endParaRPr lang="pt-BR" sz="2800" dirty="0"/>
          </a:p>
          <a:p>
            <a:endParaRPr lang="pt-BR" sz="2800" dirty="0"/>
          </a:p>
          <a:p>
            <a:endParaRPr lang="pt-BR" sz="2800" dirty="0"/>
          </a:p>
        </p:txBody>
      </p:sp>
      <p:pic>
        <p:nvPicPr>
          <p:cNvPr id="87044" name="Picture 4" descr="coleta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549275"/>
            <a:ext cx="2933700" cy="16891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7047" name="Picture 7" descr="coleta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4365625"/>
            <a:ext cx="1917700" cy="20447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7050" name="Picture 10" descr="aspirad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" r="9006"/>
          <a:stretch>
            <a:fillRect/>
          </a:stretch>
        </p:blipFill>
        <p:spPr bwMode="auto">
          <a:xfrm>
            <a:off x="3132138" y="2276475"/>
            <a:ext cx="2879725" cy="23066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1648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476250"/>
            <a:ext cx="4032250" cy="649288"/>
          </a:xfrm>
        </p:spPr>
        <p:txBody>
          <a:bodyPr/>
          <a:lstStyle/>
          <a:p>
            <a:r>
              <a:rPr lang="pt-BR" sz="2400">
                <a:solidFill>
                  <a:schemeClr val="bg1"/>
                </a:solidFill>
                <a:cs typeface="Arial" charset="0"/>
              </a:rPr>
              <a:t>Rede entomológica</a:t>
            </a:r>
            <a:endParaRPr lang="pt-BR" sz="2400">
              <a:solidFill>
                <a:schemeClr val="bg1"/>
              </a:solidFill>
            </a:endParaRPr>
          </a:p>
        </p:txBody>
      </p:sp>
      <p:pic>
        <p:nvPicPr>
          <p:cNvPr id="90116" name="Picture 4" descr="varred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" t="1367" r="1561"/>
          <a:stretch>
            <a:fillRect/>
          </a:stretch>
        </p:blipFill>
        <p:spPr bwMode="auto">
          <a:xfrm>
            <a:off x="4860925" y="1268413"/>
            <a:ext cx="4032250" cy="5156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7" name="Picture 5" descr="DSCN05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" r="35416"/>
          <a:stretch>
            <a:fillRect/>
          </a:stretch>
        </p:blipFill>
        <p:spPr bwMode="auto">
          <a:xfrm>
            <a:off x="288925" y="1268413"/>
            <a:ext cx="446405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5076825" y="260350"/>
            <a:ext cx="3744913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•</a:t>
            </a:r>
            <a:r>
              <a:rPr lang="pt-BR" sz="240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pt-BR" sz="24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Rede entomológica de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 Varredura</a:t>
            </a:r>
          </a:p>
        </p:txBody>
      </p:sp>
    </p:spTree>
    <p:extLst>
      <p:ext uri="{BB962C8B-B14F-4D97-AF65-F5344CB8AC3E}">
        <p14:creationId xmlns:p14="http://schemas.microsoft.com/office/powerpoint/2010/main" val="13835319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229600" cy="4525963"/>
          </a:xfrm>
        </p:spPr>
        <p:txBody>
          <a:bodyPr/>
          <a:lstStyle/>
          <a:p>
            <a:r>
              <a:rPr lang="pt-BR"/>
              <a:t>Procedimento de coleta para borboleta</a:t>
            </a:r>
          </a:p>
        </p:txBody>
      </p:sp>
      <p:pic>
        <p:nvPicPr>
          <p:cNvPr id="117764" name="Picture 4" descr="coleta borbole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836613"/>
            <a:ext cx="6913563" cy="55133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4853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229600" cy="5576888"/>
          </a:xfrm>
        </p:spPr>
        <p:txBody>
          <a:bodyPr/>
          <a:lstStyle/>
          <a:p>
            <a:r>
              <a:rPr lang="en-US" b="1" dirty="0"/>
              <a:t>Coleta passiva:</a:t>
            </a:r>
          </a:p>
          <a:p>
            <a:r>
              <a:rPr lang="en-US" sz="2800" dirty="0"/>
              <a:t>Armadilha Malaise</a:t>
            </a:r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78853" name="Picture 5" descr="malaise desen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3"/>
          <a:stretch>
            <a:fillRect/>
          </a:stretch>
        </p:blipFill>
        <p:spPr bwMode="auto">
          <a:xfrm>
            <a:off x="1403350" y="1731963"/>
            <a:ext cx="6642100" cy="4073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9223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229600" cy="5903913"/>
          </a:xfrm>
        </p:spPr>
        <p:txBody>
          <a:bodyPr/>
          <a:lstStyle/>
          <a:p>
            <a:pPr>
              <a:buFontTx/>
              <a:buNone/>
            </a:pPr>
            <a:r>
              <a:rPr lang="pt-BR">
                <a:solidFill>
                  <a:schemeClr val="bg1"/>
                </a:solidFill>
              </a:rPr>
              <a:t>Malaise</a:t>
            </a:r>
          </a:p>
        </p:txBody>
      </p:sp>
      <p:pic>
        <p:nvPicPr>
          <p:cNvPr id="1025" name="Picture 1" descr="https://upload.wikimedia.org/wikipedia/commons/thumb/3/3e/The_Malaise_Trap.jpg/1920px-The_Malaise_Tr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38469"/>
            <a:ext cx="5852855" cy="388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823" y="4161183"/>
            <a:ext cx="3579019" cy="254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683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765175"/>
            <a:ext cx="4038600" cy="5360988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Armadilhas com atrativos biológicos, </a:t>
            </a:r>
            <a:r>
              <a:rPr lang="en-US" sz="2800" dirty="0" smtClean="0">
                <a:solidFill>
                  <a:schemeClr val="bg1"/>
                </a:solidFill>
              </a:rPr>
              <a:t>químicos.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5236" name="Picture 4" descr="COLO__O_ISCAS_NO_SOL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33375"/>
            <a:ext cx="3911600" cy="29352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5239" name="Picture 7" descr="FORMIGAS_VISITANDO_ISCA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303588"/>
            <a:ext cx="3911600" cy="29352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5242" name="Picture 10" descr="ISCAS_VISITADA_NA_VEGETACA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57563"/>
            <a:ext cx="3840162" cy="2881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3221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0" name="Picture 4" descr="Cópia de BioRegion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1" name="Text Box 5"/>
          <p:cNvSpPr txBox="1">
            <a:spLocks noChangeArrowheads="1"/>
          </p:cNvSpPr>
          <p:nvPr/>
        </p:nvSpPr>
        <p:spPr bwMode="auto">
          <a:xfrm>
            <a:off x="76200" y="4724400"/>
            <a:ext cx="2590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t-BR" sz="2400" b="1" u="sng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Brasil - 26.000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t-BR" sz="2000" b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3.500 – borboletas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t-BR" sz="2000" b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22.500 – mariposas</a:t>
            </a:r>
          </a:p>
        </p:txBody>
      </p:sp>
      <p:sp>
        <p:nvSpPr>
          <p:cNvPr id="137222" name="Text Box 6"/>
          <p:cNvSpPr txBox="1">
            <a:spLocks noChangeArrowheads="1"/>
          </p:cNvSpPr>
          <p:nvPr/>
        </p:nvSpPr>
        <p:spPr bwMode="auto">
          <a:xfrm>
            <a:off x="5076825" y="6610350"/>
            <a:ext cx="39608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t-BR" sz="120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modificado de ROBBINS &amp; OPLER (1997)</a:t>
            </a:r>
          </a:p>
        </p:txBody>
      </p:sp>
    </p:spTree>
    <p:extLst>
      <p:ext uri="{BB962C8B-B14F-4D97-AF65-F5344CB8AC3E}">
        <p14:creationId xmlns:p14="http://schemas.microsoft.com/office/powerpoint/2010/main" val="262695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1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549275"/>
            <a:ext cx="4038600" cy="5576888"/>
          </a:xfrm>
        </p:spPr>
        <p:txBody>
          <a:bodyPr/>
          <a:lstStyle/>
          <a:p>
            <a:r>
              <a:rPr lang="en-US" sz="2800" dirty="0"/>
              <a:t>Armadilhas de solo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Armadilha para borboletas</a:t>
            </a:r>
          </a:p>
        </p:txBody>
      </p:sp>
      <p:pic>
        <p:nvPicPr>
          <p:cNvPr id="96260" name="Picture 4" descr="coleta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476250"/>
            <a:ext cx="3314700" cy="26543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6264" name="Picture 8" descr="so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1"/>
          <a:stretch>
            <a:fillRect/>
          </a:stretch>
        </p:blipFill>
        <p:spPr bwMode="auto">
          <a:xfrm>
            <a:off x="6659563" y="333375"/>
            <a:ext cx="2484437" cy="2808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5" name="Picture 9" descr="arm borbolet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429000"/>
            <a:ext cx="4059237" cy="3190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4907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armadil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196975"/>
            <a:ext cx="4335463" cy="50403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1">
            <a:gsLst>
              <a:gs pos="0">
                <a:srgbClr val="339966">
                  <a:gamma/>
                  <a:shade val="46275"/>
                  <a:invGamma/>
                </a:srgbClr>
              </a:gs>
              <a:gs pos="100000">
                <a:srgbClr val="339966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Handwriting" charset="0"/>
                <a:ea typeface="ＭＳ Ｐゴシック" charset="0"/>
              </a:rPr>
              <a:t>COLETA COM ARMADILHA</a:t>
            </a:r>
            <a:endParaRPr lang="pt-BR" sz="2800" smtClean="0">
              <a:solidFill>
                <a:srgbClr val="000000"/>
              </a:solidFill>
              <a:latin typeface="Lucida Handwriting" charset="0"/>
              <a:ea typeface="ＭＳ Ｐゴシック" charset="0"/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7451725" y="3357563"/>
            <a:ext cx="996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600" b="1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60-70cm</a:t>
            </a:r>
            <a:endParaRPr lang="pt-BR" sz="1600" b="1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7134225" y="1266825"/>
            <a:ext cx="19351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600" b="1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Aro com 30-40cm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600" b="1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de diâmetro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3276600" y="5080000"/>
            <a:ext cx="14398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600" b="1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Isca de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600" b="1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banana</a:t>
            </a:r>
            <a:endParaRPr lang="pt-BR" sz="1600" b="1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8201" name="Picture 9" descr="SESC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81075"/>
            <a:ext cx="3384550" cy="2584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SESC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744913"/>
            <a:ext cx="1941512" cy="2924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6" name="AutoShape 14"/>
          <p:cNvSpPr>
            <a:spLocks noChangeArrowheads="1"/>
          </p:cNvSpPr>
          <p:nvPr/>
        </p:nvSpPr>
        <p:spPr bwMode="auto">
          <a:xfrm rot="-1538082">
            <a:off x="684213" y="4508500"/>
            <a:ext cx="1150937" cy="142875"/>
          </a:xfrm>
          <a:prstGeom prst="rightArrow">
            <a:avLst>
              <a:gd name="adj1" fmla="val 50000"/>
              <a:gd name="adj2" fmla="val 20138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27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r>
              <a:rPr lang="en-US" sz="2800" dirty="0"/>
              <a:t>Armadilhas para </a:t>
            </a:r>
            <a:r>
              <a:rPr lang="en-US" sz="2800" dirty="0" smtClean="0"/>
              <a:t>moscas/mosquitos</a:t>
            </a:r>
            <a:endParaRPr lang="en-US" sz="2800" dirty="0"/>
          </a:p>
          <a:p>
            <a:r>
              <a:rPr lang="en-US" sz="2800" dirty="0"/>
              <a:t>Armadilhas de Shanon</a:t>
            </a:r>
          </a:p>
          <a:p>
            <a:endParaRPr lang="en-US" sz="2800" dirty="0"/>
          </a:p>
          <a:p>
            <a:endParaRPr lang="en-US" sz="2800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100356" name="Picture 4" descr="Shann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817688"/>
            <a:ext cx="6286500" cy="4594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74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765175"/>
            <a:ext cx="4038600" cy="5576888"/>
          </a:xfrm>
        </p:spPr>
        <p:txBody>
          <a:bodyPr/>
          <a:lstStyle/>
          <a:p>
            <a:r>
              <a:rPr lang="en-US" sz="2800" dirty="0"/>
              <a:t>Armadilha luminosa</a:t>
            </a:r>
          </a:p>
          <a:p>
            <a:endParaRPr lang="en-US" sz="2800" dirty="0"/>
          </a:p>
          <a:p>
            <a:endParaRPr lang="en-US" sz="2800" dirty="0"/>
          </a:p>
          <a:p>
            <a:pPr>
              <a:buFontTx/>
              <a:buNone/>
            </a:pPr>
            <a:endParaRPr lang="en-US" sz="2800" dirty="0"/>
          </a:p>
          <a:p>
            <a:pPr>
              <a:buFontTx/>
              <a:buNone/>
            </a:pPr>
            <a:endParaRPr lang="en-US" sz="2800" dirty="0"/>
          </a:p>
          <a:p>
            <a:pPr>
              <a:buFontTx/>
              <a:buNone/>
            </a:pPr>
            <a:endParaRPr lang="en-US" sz="2800" dirty="0"/>
          </a:p>
          <a:p>
            <a:r>
              <a:rPr lang="en-US" sz="2800" dirty="0"/>
              <a:t>Funil de Berlese</a:t>
            </a:r>
          </a:p>
          <a:p>
            <a:endParaRPr lang="pt-BR" sz="2800" dirty="0"/>
          </a:p>
          <a:p>
            <a:pPr>
              <a:buFontTx/>
              <a:buNone/>
            </a:pPr>
            <a:endParaRPr lang="pt-BR" sz="2800" dirty="0"/>
          </a:p>
        </p:txBody>
      </p:sp>
      <p:pic>
        <p:nvPicPr>
          <p:cNvPr id="101380" name="Picture 4" descr="coleta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476250"/>
            <a:ext cx="2801938" cy="288131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1383" name="Picture 7" descr="berle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500438"/>
            <a:ext cx="4019550" cy="30781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8753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774700"/>
            <a:ext cx="4038600" cy="4525963"/>
          </a:xfrm>
        </p:spPr>
        <p:txBody>
          <a:bodyPr/>
          <a:lstStyle/>
          <a:p>
            <a:r>
              <a:rPr lang="en-US" sz="2800" b="1" dirty="0" err="1">
                <a:solidFill>
                  <a:schemeClr val="bg1"/>
                </a:solidFill>
              </a:rPr>
              <a:t>Pano</a:t>
            </a:r>
            <a:r>
              <a:rPr lang="en-US" sz="2800" b="1" dirty="0">
                <a:solidFill>
                  <a:schemeClr val="bg1"/>
                </a:solidFill>
              </a:rPr>
              <a:t> para coleta de </a:t>
            </a:r>
            <a:r>
              <a:rPr lang="en-US" sz="2800" b="1" dirty="0" err="1">
                <a:solidFill>
                  <a:schemeClr val="bg1"/>
                </a:solidFill>
              </a:rPr>
              <a:t>insetos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noturnos</a:t>
            </a:r>
            <a:endParaRPr lang="en-US" sz="2800" b="1" dirty="0">
              <a:solidFill>
                <a:schemeClr val="bg1"/>
              </a:solidFill>
            </a:endParaRPr>
          </a:p>
          <a:p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104452" name="Picture 4" descr="COLETA_NOTURNA_ARMADILHA_LU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528888"/>
            <a:ext cx="4824413" cy="36210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4455" name="Picture 7" descr="DSCN053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500" y="2852738"/>
            <a:ext cx="2808288" cy="334486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4459" name="Picture 11" descr="DSCN05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"/>
          <a:stretch>
            <a:fillRect/>
          </a:stretch>
        </p:blipFill>
        <p:spPr bwMode="auto">
          <a:xfrm>
            <a:off x="5651500" y="404813"/>
            <a:ext cx="2816225" cy="2219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0487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5175"/>
            <a:ext cx="8229600" cy="5360988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Bandejas coloridas</a:t>
            </a:r>
          </a:p>
          <a:p>
            <a:pPr>
              <a:buFontTx/>
              <a:buNone/>
            </a:pPr>
            <a:r>
              <a:rPr lang="pt-BR">
                <a:solidFill>
                  <a:schemeClr val="bg1"/>
                </a:solidFill>
              </a:rPr>
              <a:t>   (Moericke)</a:t>
            </a:r>
          </a:p>
          <a:p>
            <a:endParaRPr lang="pt-BR">
              <a:solidFill>
                <a:schemeClr val="bg1"/>
              </a:solidFill>
            </a:endParaRPr>
          </a:p>
        </p:txBody>
      </p:sp>
      <p:pic>
        <p:nvPicPr>
          <p:cNvPr id="107524" name="Picture 4" descr="bac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36838"/>
            <a:ext cx="4752975" cy="375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5" name="Picture 5" descr="moeric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4"/>
          <a:stretch>
            <a:fillRect/>
          </a:stretch>
        </p:blipFill>
        <p:spPr bwMode="auto">
          <a:xfrm>
            <a:off x="5292725" y="476250"/>
            <a:ext cx="3455988" cy="5934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3995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7FEFF"/>
            </a:gs>
            <a:gs pos="50000">
              <a:schemeClr val="bg1"/>
            </a:gs>
            <a:gs pos="100000">
              <a:srgbClr val="D7F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476250"/>
            <a:ext cx="4038600" cy="5649913"/>
          </a:xfrm>
        </p:spPr>
        <p:txBody>
          <a:bodyPr/>
          <a:lstStyle/>
          <a:p>
            <a:r>
              <a:rPr lang="en-US" b="1">
                <a:solidFill>
                  <a:srgbClr val="990099"/>
                </a:solidFill>
              </a:rPr>
              <a:t>Triagem</a:t>
            </a:r>
            <a:endParaRPr lang="pt-BR" b="1">
              <a:solidFill>
                <a:srgbClr val="990099"/>
              </a:solidFill>
            </a:endParaRPr>
          </a:p>
        </p:txBody>
      </p:sp>
      <p:pic>
        <p:nvPicPr>
          <p:cNvPr id="32772" name="Picture 4" descr="TRIAGEMLUPA_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429000"/>
            <a:ext cx="3673475" cy="27559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2775" name="Picture 7" descr="CONJUNTOAMOSTRASCOLETADA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45559">
            <a:off x="4643438" y="620713"/>
            <a:ext cx="3455987" cy="25923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2778" name="Picture 10" descr="DSCN01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4046">
            <a:off x="554038" y="3097213"/>
            <a:ext cx="4032250" cy="3025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6386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811" name="Picture 19" descr="DSCN016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816" name="WordArt 24"/>
          <p:cNvSpPr>
            <a:spLocks noChangeArrowheads="1" noChangeShapeType="1" noTextEdit="1"/>
          </p:cNvSpPr>
          <p:nvPr/>
        </p:nvSpPr>
        <p:spPr bwMode="auto">
          <a:xfrm>
            <a:off x="-212035" y="1692276"/>
            <a:ext cx="5408342" cy="892098"/>
          </a:xfrm>
          <a:prstGeom prst="rect">
            <a:avLst/>
          </a:prstGeom>
          <a:extLst>
            <a:ext uri="{AF507438-7753-43e0-B8FC-AC1667EBCBE1}">
              <a14:hiddenEffects xmlns="" xmlns:a14="http://schemas.microsoft.com/office/drawing/2010/main">
                <a:effectLst/>
              </a14:hiddenEffects>
            </a:ext>
          </a:extLst>
        </p:spPr>
        <p:txBody>
          <a:bodyPr wrap="none" fromWordArt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Técnicas</a:t>
            </a:r>
            <a:r>
              <a:rPr lang="en-US" sz="3600" kern="1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de Preservação</a:t>
            </a:r>
          </a:p>
        </p:txBody>
      </p:sp>
    </p:spTree>
    <p:extLst>
      <p:ext uri="{BB962C8B-B14F-4D97-AF65-F5344CB8AC3E}">
        <p14:creationId xmlns:p14="http://schemas.microsoft.com/office/powerpoint/2010/main" val="4775941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EEBC6">
                <a:gamma/>
                <a:shade val="46275"/>
                <a:invGamma/>
              </a:srgbClr>
            </a:gs>
            <a:gs pos="50000">
              <a:srgbClr val="FEEBC6"/>
            </a:gs>
            <a:gs pos="100000">
              <a:srgbClr val="FEEBC6">
                <a:gamma/>
                <a:shade val="46275"/>
                <a:invGamma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Coleção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049171">
            <a:off x="384175" y="3659188"/>
            <a:ext cx="3044825" cy="228441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7350" name="Picture 6" descr="DSCN022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22413">
            <a:off x="342900" y="436563"/>
            <a:ext cx="3492500" cy="2619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7354" name="Picture 10" descr="DSCN021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620713"/>
            <a:ext cx="3132138" cy="23495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7353" name="WordArt 9"/>
          <p:cNvSpPr>
            <a:spLocks noChangeArrowheads="1" noChangeShapeType="1" noTextEdit="1"/>
          </p:cNvSpPr>
          <p:nvPr/>
        </p:nvSpPr>
        <p:spPr bwMode="auto">
          <a:xfrm>
            <a:off x="3635375" y="2060575"/>
            <a:ext cx="1800225" cy="2663825"/>
          </a:xfrm>
          <a:prstGeom prst="rect">
            <a:avLst/>
          </a:prstGeom>
          <a:extLst>
            <a:ext uri="{AF507438-7753-43e0-B8FC-AC1667EBCBE1}">
              <a14:hiddenEffects xmlns=""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X</a:t>
            </a:r>
          </a:p>
        </p:txBody>
      </p:sp>
      <p:pic>
        <p:nvPicPr>
          <p:cNvPr id="57357" name="Picture 13" descr="Erotylidae Coleoptera do Goeldi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3573463"/>
            <a:ext cx="3167063" cy="23749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7707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8786" y="2205623"/>
            <a:ext cx="873758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“Most problems affecting the preservation of natural history collections originate from field and laboratory preparation techniques...”					</a:t>
            </a:r>
            <a:r>
              <a:rPr lang="en-US" sz="1100" dirty="0" smtClean="0"/>
              <a:t>(Rose, 1991 – Natural History Museums: directions for growth)</a:t>
            </a:r>
          </a:p>
          <a:p>
            <a:endParaRPr lang="en-US" sz="1400" dirty="0"/>
          </a:p>
          <a:p>
            <a:r>
              <a:rPr lang="en-US" sz="1000" dirty="0">
                <a:solidFill>
                  <a:srgbClr val="3366FF"/>
                </a:solidFill>
              </a:rPr>
              <a:t>A </a:t>
            </a:r>
            <a:r>
              <a:rPr lang="en-US" sz="1000" dirty="0" err="1">
                <a:solidFill>
                  <a:srgbClr val="3366FF"/>
                </a:solidFill>
              </a:rPr>
              <a:t>maioria</a:t>
            </a:r>
            <a:r>
              <a:rPr lang="en-US" sz="1000" dirty="0">
                <a:solidFill>
                  <a:srgbClr val="3366FF"/>
                </a:solidFill>
              </a:rPr>
              <a:t> dos </a:t>
            </a:r>
            <a:r>
              <a:rPr lang="en-US" sz="1000" dirty="0" err="1">
                <a:solidFill>
                  <a:srgbClr val="3366FF"/>
                </a:solidFill>
              </a:rPr>
              <a:t>problemas</a:t>
            </a:r>
            <a:r>
              <a:rPr lang="en-US" sz="1000" dirty="0">
                <a:solidFill>
                  <a:srgbClr val="3366FF"/>
                </a:solidFill>
              </a:rPr>
              <a:t> que </a:t>
            </a:r>
            <a:r>
              <a:rPr lang="en-US" sz="1000" dirty="0" err="1">
                <a:solidFill>
                  <a:srgbClr val="3366FF"/>
                </a:solidFill>
              </a:rPr>
              <a:t>afetam</a:t>
            </a:r>
            <a:r>
              <a:rPr lang="en-US" sz="1000" dirty="0">
                <a:solidFill>
                  <a:srgbClr val="3366FF"/>
                </a:solidFill>
              </a:rPr>
              <a:t> a preservação de coleções de </a:t>
            </a:r>
            <a:r>
              <a:rPr lang="en-US" sz="1000" dirty="0" err="1">
                <a:solidFill>
                  <a:srgbClr val="3366FF"/>
                </a:solidFill>
              </a:rPr>
              <a:t>história</a:t>
            </a:r>
            <a:r>
              <a:rPr lang="en-US" sz="1000" dirty="0">
                <a:solidFill>
                  <a:srgbClr val="3366FF"/>
                </a:solidFill>
              </a:rPr>
              <a:t> </a:t>
            </a:r>
            <a:r>
              <a:rPr lang="en-US" sz="1000" dirty="0" smtClean="0">
                <a:solidFill>
                  <a:srgbClr val="3366FF"/>
                </a:solidFill>
              </a:rPr>
              <a:t>natural </a:t>
            </a:r>
            <a:r>
              <a:rPr lang="en-US" sz="1000" dirty="0" err="1" smtClean="0">
                <a:solidFill>
                  <a:srgbClr val="3366FF"/>
                </a:solidFill>
              </a:rPr>
              <a:t>origina</a:t>
            </a:r>
            <a:r>
              <a:rPr lang="en-US" sz="1000" dirty="0">
                <a:solidFill>
                  <a:srgbClr val="3366FF"/>
                </a:solidFill>
              </a:rPr>
              <a:t>-</a:t>
            </a:r>
            <a:r>
              <a:rPr lang="en-US" sz="1000" dirty="0" smtClean="0">
                <a:solidFill>
                  <a:srgbClr val="3366FF"/>
                </a:solidFill>
              </a:rPr>
              <a:t>se a </a:t>
            </a:r>
            <a:r>
              <a:rPr lang="en-US" sz="1000" dirty="0" err="1" smtClean="0">
                <a:solidFill>
                  <a:srgbClr val="3366FF"/>
                </a:solidFill>
              </a:rPr>
              <a:t>partir</a:t>
            </a:r>
            <a:r>
              <a:rPr lang="en-US" sz="1000" dirty="0" smtClean="0">
                <a:solidFill>
                  <a:srgbClr val="3366FF"/>
                </a:solidFill>
              </a:rPr>
              <a:t> das </a:t>
            </a:r>
            <a:r>
              <a:rPr lang="en-US" sz="1000" dirty="0" err="1" smtClean="0">
                <a:solidFill>
                  <a:srgbClr val="3366FF"/>
                </a:solidFill>
              </a:rPr>
              <a:t>técnicas</a:t>
            </a:r>
            <a:r>
              <a:rPr lang="en-US" sz="1000" dirty="0" smtClean="0">
                <a:solidFill>
                  <a:srgbClr val="3366FF"/>
                </a:solidFill>
              </a:rPr>
              <a:t> </a:t>
            </a:r>
            <a:r>
              <a:rPr lang="en-US" sz="1000" dirty="0">
                <a:solidFill>
                  <a:srgbClr val="3366FF"/>
                </a:solidFill>
              </a:rPr>
              <a:t>de </a:t>
            </a:r>
            <a:r>
              <a:rPr lang="en-US" sz="1000" dirty="0" err="1">
                <a:solidFill>
                  <a:srgbClr val="3366FF"/>
                </a:solidFill>
              </a:rPr>
              <a:t>preparação</a:t>
            </a:r>
            <a:r>
              <a:rPr lang="en-US" sz="1000" dirty="0">
                <a:solidFill>
                  <a:srgbClr val="3366FF"/>
                </a:solidFill>
              </a:rPr>
              <a:t> de campo e de </a:t>
            </a:r>
            <a:r>
              <a:rPr lang="en-US" sz="1000" dirty="0" err="1">
                <a:solidFill>
                  <a:srgbClr val="3366FF"/>
                </a:solidFill>
              </a:rPr>
              <a:t>laboratório</a:t>
            </a:r>
            <a:r>
              <a:rPr lang="en-US" sz="1000" dirty="0">
                <a:solidFill>
                  <a:srgbClr val="3366FF"/>
                </a:solidFill>
              </a:rPr>
              <a:t> ...</a:t>
            </a:r>
          </a:p>
          <a:p>
            <a:endParaRPr lang="en-US" sz="1400" dirty="0" smtClean="0"/>
          </a:p>
          <a:p>
            <a:endParaRPr lang="en-US" sz="1400" dirty="0"/>
          </a:p>
          <a:p>
            <a:pPr lvl="0"/>
            <a:r>
              <a:rPr lang="en-US" sz="1400" dirty="0" smtClean="0"/>
              <a:t>“The policies, procedures, and guidelines employed in museums all contribute to the make-up of a specimen’s environment. For this reason, a study of the total picture is required to determine the best and least intrusive preservation methods for collections.”			</a:t>
            </a:r>
          </a:p>
          <a:p>
            <a:pPr lvl="0"/>
            <a:r>
              <a:rPr lang="en-US" sz="1400" dirty="0">
                <a:solidFill>
                  <a:srgbClr val="000000"/>
                </a:solidFill>
              </a:rPr>
              <a:t>	</a:t>
            </a:r>
            <a:r>
              <a:rPr lang="en-US" sz="1400" dirty="0" smtClean="0">
                <a:solidFill>
                  <a:srgbClr val="000000"/>
                </a:solidFill>
              </a:rPr>
              <a:t>								</a:t>
            </a:r>
            <a:r>
              <a:rPr lang="en-US" sz="1100" dirty="0" smtClean="0">
                <a:solidFill>
                  <a:srgbClr val="000000"/>
                </a:solidFill>
              </a:rPr>
              <a:t>(</a:t>
            </a:r>
            <a:r>
              <a:rPr lang="en-US" sz="1100" dirty="0">
                <a:solidFill>
                  <a:srgbClr val="000000"/>
                </a:solidFill>
              </a:rPr>
              <a:t>Rose, 1991 – Natural History Museums: directions for growth)</a:t>
            </a:r>
          </a:p>
          <a:p>
            <a:endParaRPr lang="en-US" sz="1400" dirty="0"/>
          </a:p>
          <a:p>
            <a:r>
              <a:rPr lang="en-US" sz="1000" dirty="0">
                <a:solidFill>
                  <a:srgbClr val="3366FF"/>
                </a:solidFill>
              </a:rPr>
              <a:t>As </a:t>
            </a:r>
            <a:r>
              <a:rPr lang="en-US" sz="1000" dirty="0" err="1">
                <a:solidFill>
                  <a:srgbClr val="3366FF"/>
                </a:solidFill>
              </a:rPr>
              <a:t>políticas</a:t>
            </a:r>
            <a:r>
              <a:rPr lang="en-US" sz="1000" dirty="0">
                <a:solidFill>
                  <a:srgbClr val="3366FF"/>
                </a:solidFill>
              </a:rPr>
              <a:t>, </a:t>
            </a:r>
            <a:r>
              <a:rPr lang="en-US" sz="1000" dirty="0" err="1">
                <a:solidFill>
                  <a:srgbClr val="3366FF"/>
                </a:solidFill>
              </a:rPr>
              <a:t>os</a:t>
            </a:r>
            <a:r>
              <a:rPr lang="en-US" sz="1000" dirty="0">
                <a:solidFill>
                  <a:srgbClr val="3366FF"/>
                </a:solidFill>
              </a:rPr>
              <a:t> </a:t>
            </a:r>
            <a:r>
              <a:rPr lang="en-US" sz="1000" dirty="0" err="1">
                <a:solidFill>
                  <a:srgbClr val="3366FF"/>
                </a:solidFill>
              </a:rPr>
              <a:t>procedimentos</a:t>
            </a:r>
            <a:r>
              <a:rPr lang="en-US" sz="1000" dirty="0">
                <a:solidFill>
                  <a:srgbClr val="3366FF"/>
                </a:solidFill>
              </a:rPr>
              <a:t> e as </a:t>
            </a:r>
            <a:r>
              <a:rPr lang="en-US" sz="1000" dirty="0" err="1">
                <a:solidFill>
                  <a:srgbClr val="3366FF"/>
                </a:solidFill>
              </a:rPr>
              <a:t>diretrizes</a:t>
            </a:r>
            <a:r>
              <a:rPr lang="en-US" sz="1000" dirty="0">
                <a:solidFill>
                  <a:srgbClr val="3366FF"/>
                </a:solidFill>
              </a:rPr>
              <a:t> </a:t>
            </a:r>
            <a:r>
              <a:rPr lang="en-US" sz="1000" dirty="0" err="1" smtClean="0">
                <a:solidFill>
                  <a:srgbClr val="3366FF"/>
                </a:solidFill>
              </a:rPr>
              <a:t>adotados</a:t>
            </a:r>
            <a:r>
              <a:rPr lang="en-US" sz="1000" dirty="0" smtClean="0">
                <a:solidFill>
                  <a:srgbClr val="3366FF"/>
                </a:solidFill>
              </a:rPr>
              <a:t> </a:t>
            </a:r>
            <a:r>
              <a:rPr lang="en-US" sz="1000" dirty="0" err="1">
                <a:solidFill>
                  <a:srgbClr val="3366FF"/>
                </a:solidFill>
              </a:rPr>
              <a:t>em</a:t>
            </a:r>
            <a:r>
              <a:rPr lang="en-US" sz="1000" dirty="0">
                <a:solidFill>
                  <a:srgbClr val="3366FF"/>
                </a:solidFill>
              </a:rPr>
              <a:t> </a:t>
            </a:r>
            <a:r>
              <a:rPr lang="en-US" sz="1000" dirty="0" err="1">
                <a:solidFill>
                  <a:srgbClr val="3366FF"/>
                </a:solidFill>
              </a:rPr>
              <a:t>museus</a:t>
            </a:r>
            <a:r>
              <a:rPr lang="en-US" sz="1000" dirty="0">
                <a:solidFill>
                  <a:srgbClr val="3366FF"/>
                </a:solidFill>
              </a:rPr>
              <a:t> </a:t>
            </a:r>
            <a:r>
              <a:rPr lang="en-US" sz="1000" dirty="0" err="1">
                <a:solidFill>
                  <a:srgbClr val="3366FF"/>
                </a:solidFill>
              </a:rPr>
              <a:t>contribuem</a:t>
            </a:r>
            <a:r>
              <a:rPr lang="en-US" sz="1000" dirty="0">
                <a:solidFill>
                  <a:srgbClr val="3366FF"/>
                </a:solidFill>
              </a:rPr>
              <a:t> </a:t>
            </a:r>
            <a:r>
              <a:rPr lang="en-US" sz="1000" dirty="0" err="1">
                <a:solidFill>
                  <a:srgbClr val="3366FF"/>
                </a:solidFill>
              </a:rPr>
              <a:t>significativamente</a:t>
            </a:r>
            <a:r>
              <a:rPr lang="en-US" sz="1000" dirty="0">
                <a:solidFill>
                  <a:srgbClr val="3366FF"/>
                </a:solidFill>
              </a:rPr>
              <a:t> para </a:t>
            </a:r>
            <a:r>
              <a:rPr lang="en-US" sz="1000" dirty="0" smtClean="0">
                <a:solidFill>
                  <a:srgbClr val="3366FF"/>
                </a:solidFill>
              </a:rPr>
              <a:t>a </a:t>
            </a:r>
            <a:r>
              <a:rPr lang="en-US" sz="1000" dirty="0" err="1" smtClean="0">
                <a:solidFill>
                  <a:srgbClr val="3366FF"/>
                </a:solidFill>
              </a:rPr>
              <a:t>preservação</a:t>
            </a:r>
            <a:r>
              <a:rPr lang="en-US" sz="1000" dirty="0" smtClean="0">
                <a:solidFill>
                  <a:srgbClr val="3366FF"/>
                </a:solidFill>
              </a:rPr>
              <a:t>/</a:t>
            </a:r>
            <a:r>
              <a:rPr lang="en-US" sz="1000" dirty="0" err="1" smtClean="0">
                <a:solidFill>
                  <a:srgbClr val="3366FF"/>
                </a:solidFill>
              </a:rPr>
              <a:t>conservação</a:t>
            </a:r>
            <a:r>
              <a:rPr lang="en-US" sz="1000" dirty="0" smtClean="0">
                <a:solidFill>
                  <a:srgbClr val="3366FF"/>
                </a:solidFill>
              </a:rPr>
              <a:t> dos </a:t>
            </a:r>
            <a:r>
              <a:rPr lang="en-US" sz="1000" dirty="0" err="1" smtClean="0">
                <a:solidFill>
                  <a:srgbClr val="3366FF"/>
                </a:solidFill>
              </a:rPr>
              <a:t>acervos</a:t>
            </a:r>
            <a:r>
              <a:rPr lang="en-US" sz="1000" dirty="0" smtClean="0">
                <a:solidFill>
                  <a:srgbClr val="3366FF"/>
                </a:solidFill>
              </a:rPr>
              <a:t>. </a:t>
            </a:r>
            <a:r>
              <a:rPr lang="en-US" sz="1000" dirty="0" err="1">
                <a:solidFill>
                  <a:srgbClr val="3366FF"/>
                </a:solidFill>
              </a:rPr>
              <a:t>Por</a:t>
            </a:r>
            <a:r>
              <a:rPr lang="en-US" sz="1000" dirty="0">
                <a:solidFill>
                  <a:srgbClr val="3366FF"/>
                </a:solidFill>
              </a:rPr>
              <a:t> </a:t>
            </a:r>
            <a:r>
              <a:rPr lang="en-US" sz="1000" dirty="0" err="1">
                <a:solidFill>
                  <a:srgbClr val="3366FF"/>
                </a:solidFill>
              </a:rPr>
              <a:t>esta</a:t>
            </a:r>
            <a:r>
              <a:rPr lang="en-US" sz="1000" dirty="0">
                <a:solidFill>
                  <a:srgbClr val="3366FF"/>
                </a:solidFill>
              </a:rPr>
              <a:t> </a:t>
            </a:r>
            <a:r>
              <a:rPr lang="en-US" sz="1000" dirty="0" err="1">
                <a:solidFill>
                  <a:srgbClr val="3366FF"/>
                </a:solidFill>
              </a:rPr>
              <a:t>razão</a:t>
            </a:r>
            <a:r>
              <a:rPr lang="en-US" sz="1000" dirty="0">
                <a:solidFill>
                  <a:srgbClr val="3366FF"/>
                </a:solidFill>
              </a:rPr>
              <a:t>, um </a:t>
            </a:r>
            <a:r>
              <a:rPr lang="en-US" sz="1000" dirty="0" err="1">
                <a:solidFill>
                  <a:srgbClr val="3366FF"/>
                </a:solidFill>
              </a:rPr>
              <a:t>estudo</a:t>
            </a:r>
            <a:r>
              <a:rPr lang="en-US" sz="1000" dirty="0">
                <a:solidFill>
                  <a:srgbClr val="3366FF"/>
                </a:solidFill>
              </a:rPr>
              <a:t> </a:t>
            </a:r>
            <a:r>
              <a:rPr lang="en-US" sz="1000" dirty="0" err="1" smtClean="0">
                <a:solidFill>
                  <a:srgbClr val="3366FF"/>
                </a:solidFill>
              </a:rPr>
              <a:t>é</a:t>
            </a:r>
            <a:r>
              <a:rPr lang="en-US" sz="1000" dirty="0" smtClean="0">
                <a:solidFill>
                  <a:srgbClr val="3366FF"/>
                </a:solidFill>
              </a:rPr>
              <a:t> </a:t>
            </a:r>
            <a:r>
              <a:rPr lang="en-US" sz="1000" dirty="0" err="1">
                <a:solidFill>
                  <a:srgbClr val="3366FF"/>
                </a:solidFill>
              </a:rPr>
              <a:t>necessário</a:t>
            </a:r>
            <a:r>
              <a:rPr lang="en-US" sz="1000" dirty="0">
                <a:solidFill>
                  <a:srgbClr val="3366FF"/>
                </a:solidFill>
              </a:rPr>
              <a:t> para </a:t>
            </a:r>
            <a:r>
              <a:rPr lang="en-US" sz="1000" dirty="0" err="1">
                <a:solidFill>
                  <a:srgbClr val="3366FF"/>
                </a:solidFill>
              </a:rPr>
              <a:t>determinar</a:t>
            </a:r>
            <a:r>
              <a:rPr lang="en-US" sz="1000" dirty="0">
                <a:solidFill>
                  <a:srgbClr val="3366FF"/>
                </a:solidFill>
              </a:rPr>
              <a:t> </a:t>
            </a:r>
            <a:r>
              <a:rPr lang="en-US" sz="1000" dirty="0" err="1">
                <a:solidFill>
                  <a:srgbClr val="3366FF"/>
                </a:solidFill>
              </a:rPr>
              <a:t>os</a:t>
            </a:r>
            <a:r>
              <a:rPr lang="en-US" sz="1000" dirty="0">
                <a:solidFill>
                  <a:srgbClr val="3366FF"/>
                </a:solidFill>
              </a:rPr>
              <a:t> </a:t>
            </a:r>
            <a:r>
              <a:rPr lang="en-US" sz="1000" dirty="0" err="1">
                <a:solidFill>
                  <a:srgbClr val="3366FF"/>
                </a:solidFill>
              </a:rPr>
              <a:t>melhores</a:t>
            </a:r>
            <a:r>
              <a:rPr lang="en-US" sz="1000" dirty="0">
                <a:solidFill>
                  <a:srgbClr val="3366FF"/>
                </a:solidFill>
              </a:rPr>
              <a:t> e </a:t>
            </a:r>
            <a:r>
              <a:rPr lang="en-US" sz="1000" dirty="0" err="1">
                <a:solidFill>
                  <a:srgbClr val="3366FF"/>
                </a:solidFill>
              </a:rPr>
              <a:t>menos</a:t>
            </a:r>
            <a:r>
              <a:rPr lang="en-US" sz="1000" dirty="0">
                <a:solidFill>
                  <a:srgbClr val="3366FF"/>
                </a:solidFill>
              </a:rPr>
              <a:t> </a:t>
            </a:r>
            <a:r>
              <a:rPr lang="en-US" sz="1000" dirty="0" err="1">
                <a:solidFill>
                  <a:srgbClr val="3366FF"/>
                </a:solidFill>
              </a:rPr>
              <a:t>invasivos</a:t>
            </a:r>
            <a:r>
              <a:rPr lang="en-US" sz="1000" dirty="0">
                <a:solidFill>
                  <a:srgbClr val="3366FF"/>
                </a:solidFill>
              </a:rPr>
              <a:t> </a:t>
            </a:r>
            <a:r>
              <a:rPr lang="en-US" sz="1000" dirty="0" err="1">
                <a:solidFill>
                  <a:srgbClr val="3366FF"/>
                </a:solidFill>
              </a:rPr>
              <a:t>métodos</a:t>
            </a:r>
            <a:r>
              <a:rPr lang="en-US" sz="1000" dirty="0">
                <a:solidFill>
                  <a:srgbClr val="3366FF"/>
                </a:solidFill>
              </a:rPr>
              <a:t> de </a:t>
            </a:r>
            <a:r>
              <a:rPr lang="en-US" sz="1000" dirty="0" smtClean="0">
                <a:solidFill>
                  <a:srgbClr val="3366FF"/>
                </a:solidFill>
              </a:rPr>
              <a:t>preservação/</a:t>
            </a:r>
            <a:r>
              <a:rPr lang="en-US" sz="1000" dirty="0" err="1" smtClean="0">
                <a:solidFill>
                  <a:srgbClr val="3366FF"/>
                </a:solidFill>
              </a:rPr>
              <a:t>conservação</a:t>
            </a:r>
            <a:r>
              <a:rPr lang="en-US" sz="1000" dirty="0" smtClean="0">
                <a:solidFill>
                  <a:srgbClr val="3366FF"/>
                </a:solidFill>
              </a:rPr>
              <a:t> </a:t>
            </a:r>
            <a:r>
              <a:rPr lang="en-US" sz="1000" dirty="0">
                <a:solidFill>
                  <a:srgbClr val="3366FF"/>
                </a:solidFill>
              </a:rPr>
              <a:t>de </a:t>
            </a:r>
            <a:r>
              <a:rPr lang="en-US" sz="1000" dirty="0" err="1">
                <a:solidFill>
                  <a:srgbClr val="3366FF"/>
                </a:solidFill>
              </a:rPr>
              <a:t>acervos</a:t>
            </a:r>
            <a:r>
              <a:rPr lang="en-US" sz="1000" dirty="0">
                <a:solidFill>
                  <a:srgbClr val="3366FF"/>
                </a:solidFill>
              </a:rPr>
              <a:t>.</a:t>
            </a:r>
            <a:endParaRPr lang="en-US" sz="1400" dirty="0" smtClean="0">
              <a:solidFill>
                <a:srgbClr val="3366FF"/>
              </a:solidFill>
            </a:endParaRPr>
          </a:p>
          <a:p>
            <a:r>
              <a:rPr lang="en-US" sz="1400" dirty="0" smtClean="0"/>
              <a:t>		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618" y="40754"/>
            <a:ext cx="1568754" cy="219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693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adulto2"/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6" t="64444" r="31516"/>
          <a:stretch>
            <a:fillRect/>
          </a:stretch>
        </p:blipFill>
        <p:spPr bwMode="auto">
          <a:xfrm>
            <a:off x="1295400" y="2438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 descr="DSCN1115"/>
          <p:cNvPicPr>
            <a:picLocks noChangeAspect="1" noChangeArrowheads="1"/>
          </p:cNvPicPr>
          <p:nvPr/>
        </p:nvPicPr>
        <p:blipFill>
          <a:blip r:embed="rId5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"/>
          <a:stretch>
            <a:fillRect/>
          </a:stretch>
        </p:blipFill>
        <p:spPr bwMode="auto">
          <a:xfrm>
            <a:off x="3810000" y="1447800"/>
            <a:ext cx="4586288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1042988" y="3962400"/>
            <a:ext cx="1870075" cy="3968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Times New Roman" charset="0"/>
              </a:rPr>
              <a:t>Geometridae</a:t>
            </a:r>
          </a:p>
        </p:txBody>
      </p:sp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4211638" y="5229225"/>
            <a:ext cx="3962400" cy="8540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Saturniidae</a:t>
            </a:r>
            <a:endParaRPr lang="pt-BR" sz="2000" dirty="0">
              <a:solidFill>
                <a:srgbClr val="000000"/>
              </a:solidFill>
              <a:latin typeface="Arial" charset="0"/>
              <a:ea typeface="ＭＳ Ｐゴシック" charset="0"/>
              <a:cs typeface="Times New Roman" charset="0"/>
            </a:endParaRP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Estação Biológica de </a:t>
            </a:r>
            <a:r>
              <a:rPr lang="pt-BR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Boraceia</a:t>
            </a:r>
            <a:endParaRPr lang="pt-BR" sz="2000" dirty="0">
              <a:solidFill>
                <a:srgbClr val="000000"/>
              </a:solidFill>
              <a:latin typeface="Arial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11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ct val="30000"/>
              </a:spcBef>
            </a:pPr>
            <a:r>
              <a:rPr lang="en-US" dirty="0">
                <a:solidFill>
                  <a:srgbClr val="003300"/>
                </a:solidFill>
                <a:latin typeface="Comic Sans MS" charset="0"/>
              </a:rPr>
              <a:t>Via </a:t>
            </a:r>
            <a:r>
              <a:rPr lang="en-US" dirty="0" err="1">
                <a:solidFill>
                  <a:srgbClr val="003300"/>
                </a:solidFill>
                <a:latin typeface="Comic Sans MS" charset="0"/>
              </a:rPr>
              <a:t>seca</a:t>
            </a:r>
            <a:endParaRPr lang="en-US" dirty="0">
              <a:solidFill>
                <a:srgbClr val="003300"/>
              </a:solidFill>
              <a:latin typeface="Comic Sans MS" charset="0"/>
            </a:endParaRPr>
          </a:p>
          <a:p>
            <a:pPr>
              <a:lnSpc>
                <a:spcPct val="130000"/>
              </a:lnSpc>
              <a:spcBef>
                <a:spcPct val="30000"/>
              </a:spcBef>
            </a:pPr>
            <a:r>
              <a:rPr lang="en-US" sz="2400" dirty="0">
                <a:latin typeface="Comic Sans MS" charset="0"/>
              </a:rPr>
              <a:t>Material de </a:t>
            </a:r>
            <a:r>
              <a:rPr lang="en-US" sz="2400" dirty="0" err="1">
                <a:latin typeface="Comic Sans MS" charset="0"/>
              </a:rPr>
              <a:t>difícil</a:t>
            </a:r>
            <a:r>
              <a:rPr lang="en-US" sz="2400" dirty="0">
                <a:latin typeface="Comic Sans MS" charset="0"/>
              </a:rPr>
              <a:t> </a:t>
            </a:r>
            <a:r>
              <a:rPr lang="en-US" sz="2400" dirty="0" err="1">
                <a:latin typeface="Comic Sans MS" charset="0"/>
              </a:rPr>
              <a:t>decomposição</a:t>
            </a:r>
            <a:endParaRPr lang="en-US" sz="2400" dirty="0">
              <a:latin typeface="Comic Sans MS" charset="0"/>
            </a:endParaRPr>
          </a:p>
          <a:p>
            <a:pPr>
              <a:lnSpc>
                <a:spcPct val="130000"/>
              </a:lnSpc>
              <a:spcBef>
                <a:spcPct val="30000"/>
              </a:spcBef>
            </a:pPr>
            <a:r>
              <a:rPr lang="en-US" sz="2400" dirty="0" err="1">
                <a:latin typeface="Comic Sans MS" charset="0"/>
              </a:rPr>
              <a:t>Insetos</a:t>
            </a:r>
            <a:r>
              <a:rPr lang="en-US" sz="2400" dirty="0">
                <a:latin typeface="Comic Sans MS" charset="0"/>
              </a:rPr>
              <a:t>:</a:t>
            </a:r>
          </a:p>
          <a:p>
            <a:pPr>
              <a:lnSpc>
                <a:spcPct val="130000"/>
              </a:lnSpc>
              <a:spcBef>
                <a:spcPct val="30000"/>
              </a:spcBef>
              <a:buFontTx/>
              <a:buNone/>
            </a:pPr>
            <a:r>
              <a:rPr lang="en-US" sz="2400" dirty="0">
                <a:latin typeface="Comic Sans MS" charset="0"/>
              </a:rPr>
              <a:t>- </a:t>
            </a:r>
            <a:r>
              <a:rPr lang="en-US" sz="2400" dirty="0" err="1" smtClean="0">
                <a:latin typeface="Comic Sans MS" charset="0"/>
              </a:rPr>
              <a:t>Alfinetados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ou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>
                <a:latin typeface="Comic Sans MS" charset="0"/>
              </a:rPr>
              <a:t>colados</a:t>
            </a:r>
            <a:r>
              <a:rPr lang="en-US" sz="2400" dirty="0">
                <a:latin typeface="Comic Sans MS" charset="0"/>
              </a:rPr>
              <a:t> a </a:t>
            </a:r>
            <a:r>
              <a:rPr lang="en-US" sz="2400" dirty="0" err="1">
                <a:latin typeface="Comic Sans MS" charset="0"/>
              </a:rPr>
              <a:t>triângulos</a:t>
            </a:r>
            <a:r>
              <a:rPr lang="en-US" sz="2400" dirty="0">
                <a:latin typeface="Comic Sans MS" charset="0"/>
              </a:rPr>
              <a:t> </a:t>
            </a:r>
            <a:r>
              <a:rPr lang="en-US" sz="1800" dirty="0">
                <a:latin typeface="Comic Sans MS" charset="0"/>
              </a:rPr>
              <a:t>(</a:t>
            </a:r>
            <a:r>
              <a:rPr lang="en-US" sz="1800" dirty="0" err="1">
                <a:latin typeface="Comic Sans MS" charset="0"/>
              </a:rPr>
              <a:t>Dermaptera</a:t>
            </a:r>
            <a:r>
              <a:rPr lang="en-US" sz="1800" dirty="0">
                <a:latin typeface="Comic Sans MS" charset="0"/>
              </a:rPr>
              <a:t>, </a:t>
            </a:r>
            <a:r>
              <a:rPr lang="en-US" sz="1800" dirty="0" err="1">
                <a:latin typeface="Comic Sans MS" charset="0"/>
              </a:rPr>
              <a:t>Blattodea</a:t>
            </a:r>
            <a:r>
              <a:rPr lang="en-US" sz="1800" dirty="0">
                <a:latin typeface="Comic Sans MS" charset="0"/>
              </a:rPr>
              <a:t>, </a:t>
            </a:r>
            <a:r>
              <a:rPr lang="en-US" sz="1800" dirty="0" err="1">
                <a:latin typeface="Comic Sans MS" charset="0"/>
              </a:rPr>
              <a:t>Mantodea</a:t>
            </a:r>
            <a:r>
              <a:rPr lang="en-US" sz="1800" dirty="0">
                <a:latin typeface="Comic Sans MS" charset="0"/>
              </a:rPr>
              <a:t>, </a:t>
            </a:r>
            <a:r>
              <a:rPr lang="en-US" sz="1800" dirty="0" err="1">
                <a:latin typeface="Comic Sans MS" charset="0"/>
              </a:rPr>
              <a:t>Orthoptera</a:t>
            </a:r>
            <a:r>
              <a:rPr lang="en-US" sz="1800" dirty="0">
                <a:latin typeface="Comic Sans MS" charset="0"/>
              </a:rPr>
              <a:t>, </a:t>
            </a:r>
            <a:r>
              <a:rPr lang="en-US" sz="1800" dirty="0" err="1">
                <a:latin typeface="Comic Sans MS" charset="0"/>
              </a:rPr>
              <a:t>Hemiptera</a:t>
            </a:r>
            <a:r>
              <a:rPr lang="en-US" sz="1800" dirty="0">
                <a:latin typeface="Comic Sans MS" charset="0"/>
              </a:rPr>
              <a:t>, </a:t>
            </a:r>
            <a:r>
              <a:rPr lang="en-US" sz="1800" dirty="0" err="1">
                <a:latin typeface="Comic Sans MS" charset="0"/>
              </a:rPr>
              <a:t>Coleoptra</a:t>
            </a:r>
            <a:r>
              <a:rPr lang="en-US" sz="1800" dirty="0">
                <a:latin typeface="Comic Sans MS" charset="0"/>
              </a:rPr>
              <a:t>, </a:t>
            </a:r>
            <a:r>
              <a:rPr lang="en-US" sz="1800" dirty="0" err="1">
                <a:latin typeface="Comic Sans MS" charset="0"/>
              </a:rPr>
              <a:t>Diptera</a:t>
            </a:r>
            <a:r>
              <a:rPr lang="en-US" sz="1800" dirty="0">
                <a:latin typeface="Comic Sans MS" charset="0"/>
              </a:rPr>
              <a:t>, </a:t>
            </a:r>
            <a:r>
              <a:rPr lang="en-US" sz="1800" dirty="0" err="1">
                <a:latin typeface="Comic Sans MS" charset="0"/>
              </a:rPr>
              <a:t>Neuroptera</a:t>
            </a:r>
            <a:r>
              <a:rPr lang="en-US" sz="1800" dirty="0">
                <a:latin typeface="Comic Sans MS" charset="0"/>
              </a:rPr>
              <a:t> e Lepidoptera)</a:t>
            </a:r>
          </a:p>
          <a:p>
            <a:pPr>
              <a:lnSpc>
                <a:spcPct val="130000"/>
              </a:lnSpc>
              <a:spcBef>
                <a:spcPct val="30000"/>
              </a:spcBef>
              <a:buFontTx/>
              <a:buNone/>
            </a:pPr>
            <a:r>
              <a:rPr lang="en-US" sz="2400" dirty="0">
                <a:latin typeface="Comic Sans MS" charset="0"/>
              </a:rPr>
              <a:t>- </a:t>
            </a:r>
            <a:r>
              <a:rPr lang="en-US" sz="2400" dirty="0" err="1">
                <a:latin typeface="Comic Sans MS" charset="0"/>
              </a:rPr>
              <a:t>Inseridos</a:t>
            </a:r>
            <a:r>
              <a:rPr lang="en-US" sz="2400" dirty="0">
                <a:latin typeface="Comic Sans MS" charset="0"/>
              </a:rPr>
              <a:t> em envelope de </a:t>
            </a:r>
            <a:r>
              <a:rPr lang="en-US" sz="2400" dirty="0" err="1">
                <a:latin typeface="Comic Sans MS" charset="0"/>
              </a:rPr>
              <a:t>papel</a:t>
            </a:r>
            <a:r>
              <a:rPr lang="en-US" sz="2400" dirty="0">
                <a:latin typeface="Comic Sans MS" charset="0"/>
              </a:rPr>
              <a:t> </a:t>
            </a:r>
            <a:r>
              <a:rPr lang="en-US" sz="2400" dirty="0" err="1">
                <a:latin typeface="Comic Sans MS" charset="0"/>
              </a:rPr>
              <a:t>transparente</a:t>
            </a:r>
            <a:r>
              <a:rPr lang="en-US" sz="2400" dirty="0">
                <a:latin typeface="Comic Sans MS" charset="0"/>
              </a:rPr>
              <a:t> </a:t>
            </a:r>
            <a:r>
              <a:rPr lang="en-US" sz="2400" dirty="0" err="1">
                <a:latin typeface="Comic Sans MS" charset="0"/>
              </a:rPr>
              <a:t>ou</a:t>
            </a:r>
            <a:r>
              <a:rPr lang="en-US" sz="2400" dirty="0">
                <a:latin typeface="Comic Sans MS" charset="0"/>
              </a:rPr>
              <a:t> </a:t>
            </a:r>
            <a:r>
              <a:rPr lang="en-US" sz="2400" dirty="0" err="1">
                <a:latin typeface="Comic Sans MS" charset="0"/>
              </a:rPr>
              <a:t>translúcido</a:t>
            </a:r>
            <a:r>
              <a:rPr lang="en-US" sz="2400" dirty="0">
                <a:latin typeface="Comic Sans MS" charset="0"/>
              </a:rPr>
              <a:t> </a:t>
            </a:r>
            <a:r>
              <a:rPr lang="en-US" sz="1800" dirty="0">
                <a:latin typeface="Comic Sans MS" charset="0"/>
              </a:rPr>
              <a:t>(</a:t>
            </a:r>
            <a:r>
              <a:rPr lang="en-US" sz="1800" dirty="0" err="1">
                <a:latin typeface="Comic Sans MS" charset="0"/>
              </a:rPr>
              <a:t>Odonata</a:t>
            </a:r>
            <a:r>
              <a:rPr lang="en-US" sz="1800" dirty="0">
                <a:latin typeface="Comic Sans MS" charset="0"/>
              </a:rPr>
              <a:t>, </a:t>
            </a:r>
            <a:r>
              <a:rPr lang="en-US" sz="1800" dirty="0" err="1">
                <a:latin typeface="Comic Sans MS" charset="0"/>
              </a:rPr>
              <a:t>Plecoptera</a:t>
            </a:r>
            <a:r>
              <a:rPr lang="en-US" sz="1800" dirty="0">
                <a:latin typeface="Comic Sans MS" charset="0"/>
              </a:rPr>
              <a:t>, </a:t>
            </a:r>
            <a:r>
              <a:rPr lang="en-US" sz="1800" dirty="0" err="1" smtClean="0">
                <a:latin typeface="Comic Sans MS" charset="0"/>
              </a:rPr>
              <a:t>Megaloptera</a:t>
            </a:r>
            <a:r>
              <a:rPr lang="en-US" sz="1800" dirty="0">
                <a:latin typeface="Comic Sans MS" charset="0"/>
              </a:rPr>
              <a:t>, </a:t>
            </a:r>
            <a:r>
              <a:rPr lang="en-US" sz="1800" dirty="0" err="1">
                <a:latin typeface="Comic Sans MS" charset="0"/>
              </a:rPr>
              <a:t>Neuroptera</a:t>
            </a:r>
            <a:r>
              <a:rPr lang="en-US" sz="1800" dirty="0">
                <a:latin typeface="Comic Sans MS" charset="0"/>
              </a:rPr>
              <a:t> e Lepidoptera)</a:t>
            </a:r>
          </a:p>
        </p:txBody>
      </p:sp>
    </p:spTree>
    <p:extLst>
      <p:ext uri="{BB962C8B-B14F-4D97-AF65-F5344CB8AC3E}">
        <p14:creationId xmlns:p14="http://schemas.microsoft.com/office/powerpoint/2010/main" val="28680013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63" name="Picture 27" descr="DSCN021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549275"/>
            <a:ext cx="3635375" cy="272573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9964" name="Picture 28" descr="DSCN007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3500438"/>
            <a:ext cx="3538537" cy="26543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9971" name="Rectangle 35"/>
          <p:cNvSpPr>
            <a:spLocks noChangeArrowheads="1"/>
          </p:cNvSpPr>
          <p:nvPr/>
        </p:nvSpPr>
        <p:spPr bwMode="auto">
          <a:xfrm>
            <a:off x="684213" y="1557338"/>
            <a:ext cx="3816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4000" b="1" smtClean="0">
                <a:solidFill>
                  <a:srgbClr val="003300"/>
                </a:solidFill>
                <a:latin typeface="Comic Sans MS" charset="0"/>
                <a:ea typeface="ＭＳ Ｐゴシック" charset="0"/>
              </a:rPr>
              <a:t> Via seca</a:t>
            </a:r>
          </a:p>
        </p:txBody>
      </p:sp>
      <p:pic>
        <p:nvPicPr>
          <p:cNvPr id="39974" name="Picture 38" descr="gaveta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2500" y="3408363"/>
            <a:ext cx="3625850" cy="2717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46196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DFCFF"/>
            </a:gs>
            <a:gs pos="100000">
              <a:srgbClr val="8DFCFF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404813"/>
            <a:ext cx="8686800" cy="4895850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ct val="30000"/>
              </a:spcBef>
            </a:pPr>
            <a:r>
              <a:rPr lang="en-US" b="1" dirty="0">
                <a:solidFill>
                  <a:schemeClr val="accent2"/>
                </a:solidFill>
                <a:latin typeface="Comic Sans MS" charset="0"/>
              </a:rPr>
              <a:t>Via </a:t>
            </a:r>
            <a:r>
              <a:rPr lang="en-US" b="1" dirty="0" err="1">
                <a:solidFill>
                  <a:schemeClr val="accent2"/>
                </a:solidFill>
                <a:latin typeface="Comic Sans MS" charset="0"/>
              </a:rPr>
              <a:t>úmida</a:t>
            </a:r>
            <a:endParaRPr lang="en-US" b="1" dirty="0">
              <a:solidFill>
                <a:schemeClr val="accent2"/>
              </a:solidFill>
              <a:latin typeface="Comic Sans MS" charset="0"/>
            </a:endParaRPr>
          </a:p>
          <a:p>
            <a:pPr>
              <a:lnSpc>
                <a:spcPct val="130000"/>
              </a:lnSpc>
              <a:spcBef>
                <a:spcPct val="30000"/>
              </a:spcBef>
            </a:pPr>
            <a:r>
              <a:rPr lang="en-US" sz="2000" dirty="0" err="1">
                <a:latin typeface="Comic Sans MS" charset="0"/>
              </a:rPr>
              <a:t>Meio</a:t>
            </a:r>
            <a:r>
              <a:rPr lang="en-US" sz="2000" dirty="0">
                <a:latin typeface="Comic Sans MS" charset="0"/>
              </a:rPr>
              <a:t> </a:t>
            </a:r>
            <a:r>
              <a:rPr lang="en-US" sz="2000" dirty="0" err="1">
                <a:latin typeface="Comic Sans MS" charset="0"/>
              </a:rPr>
              <a:t>líquido</a:t>
            </a:r>
            <a:endParaRPr lang="en-US" sz="2000" dirty="0">
              <a:latin typeface="Comic Sans MS" charset="0"/>
            </a:endParaRPr>
          </a:p>
          <a:p>
            <a:pPr>
              <a:lnSpc>
                <a:spcPct val="130000"/>
              </a:lnSpc>
              <a:spcBef>
                <a:spcPct val="30000"/>
              </a:spcBef>
            </a:pPr>
            <a:r>
              <a:rPr lang="en-US" sz="2000" dirty="0">
                <a:latin typeface="Comic Sans MS" charset="0"/>
              </a:rPr>
              <a:t>+ </a:t>
            </a:r>
            <a:r>
              <a:rPr lang="en-US" sz="2000" dirty="0" err="1">
                <a:latin typeface="Comic Sans MS" charset="0"/>
              </a:rPr>
              <a:t>comum</a:t>
            </a:r>
            <a:r>
              <a:rPr lang="en-US" sz="2000" dirty="0">
                <a:latin typeface="Comic Sans MS" charset="0"/>
              </a:rPr>
              <a:t>: álcool 70%</a:t>
            </a:r>
          </a:p>
          <a:p>
            <a:pPr>
              <a:lnSpc>
                <a:spcPct val="130000"/>
              </a:lnSpc>
              <a:spcBef>
                <a:spcPct val="30000"/>
              </a:spcBef>
            </a:pPr>
            <a:r>
              <a:rPr lang="en-US" sz="2000" dirty="0" err="1" smtClean="0">
                <a:latin typeface="Comic Sans MS" charset="0"/>
              </a:rPr>
              <a:t>Archaeognatha</a:t>
            </a:r>
            <a:r>
              <a:rPr lang="en-US" sz="2000" dirty="0">
                <a:latin typeface="Comic Sans MS" charset="0"/>
              </a:rPr>
              <a:t>, </a:t>
            </a:r>
            <a:r>
              <a:rPr lang="en-US" sz="2000" dirty="0" err="1">
                <a:latin typeface="Comic Sans MS" charset="0"/>
              </a:rPr>
              <a:t>Zygentoma</a:t>
            </a:r>
            <a:r>
              <a:rPr lang="en-US" sz="2000" dirty="0">
                <a:latin typeface="Comic Sans MS" charset="0"/>
              </a:rPr>
              <a:t>, </a:t>
            </a:r>
            <a:r>
              <a:rPr lang="en-US" sz="2000" dirty="0" err="1">
                <a:latin typeface="Comic Sans MS" charset="0"/>
              </a:rPr>
              <a:t>Embioptera</a:t>
            </a:r>
            <a:r>
              <a:rPr lang="en-US" sz="2000" dirty="0">
                <a:latin typeface="Comic Sans MS" charset="0"/>
              </a:rPr>
              <a:t>, </a:t>
            </a:r>
            <a:r>
              <a:rPr lang="en-US" sz="2000" dirty="0" err="1">
                <a:latin typeface="Comic Sans MS" charset="0"/>
              </a:rPr>
              <a:t>Isoptera</a:t>
            </a:r>
            <a:r>
              <a:rPr lang="en-US" sz="2000" dirty="0">
                <a:latin typeface="Comic Sans MS" charset="0"/>
              </a:rPr>
              <a:t>, </a:t>
            </a:r>
            <a:r>
              <a:rPr lang="en-US" sz="2000" dirty="0" err="1">
                <a:latin typeface="Comic Sans MS" charset="0"/>
              </a:rPr>
              <a:t>Zoraptera</a:t>
            </a:r>
            <a:r>
              <a:rPr lang="en-US" sz="2000" dirty="0">
                <a:latin typeface="Comic Sans MS" charset="0"/>
              </a:rPr>
              <a:t>, </a:t>
            </a:r>
            <a:r>
              <a:rPr lang="en-US" sz="2000" dirty="0" err="1">
                <a:latin typeface="Comic Sans MS" charset="0"/>
              </a:rPr>
              <a:t>Psocoptera</a:t>
            </a:r>
            <a:r>
              <a:rPr lang="en-US" sz="2000" dirty="0">
                <a:latin typeface="Comic Sans MS" charset="0"/>
              </a:rPr>
              <a:t>, </a:t>
            </a:r>
            <a:r>
              <a:rPr lang="en-US" sz="2000" dirty="0" err="1">
                <a:latin typeface="Comic Sans MS" charset="0"/>
              </a:rPr>
              <a:t>Phthiraptera</a:t>
            </a:r>
            <a:r>
              <a:rPr lang="en-US" sz="2000" dirty="0">
                <a:latin typeface="Comic Sans MS" charset="0"/>
              </a:rPr>
              <a:t>, </a:t>
            </a:r>
            <a:r>
              <a:rPr lang="en-US" sz="2000" dirty="0" err="1">
                <a:latin typeface="Comic Sans MS" charset="0"/>
              </a:rPr>
              <a:t>Thysanoptera</a:t>
            </a:r>
            <a:r>
              <a:rPr lang="en-US" sz="2000" dirty="0">
                <a:latin typeface="Comic Sans MS" charset="0"/>
              </a:rPr>
              <a:t>, </a:t>
            </a:r>
            <a:r>
              <a:rPr lang="en-US" sz="2000" dirty="0" err="1">
                <a:latin typeface="Comic Sans MS" charset="0"/>
              </a:rPr>
              <a:t>alguns</a:t>
            </a:r>
            <a:r>
              <a:rPr lang="en-US" sz="2000" dirty="0">
                <a:latin typeface="Comic Sans MS" charset="0"/>
              </a:rPr>
              <a:t> </a:t>
            </a:r>
            <a:r>
              <a:rPr lang="en-US" sz="2000" dirty="0" err="1">
                <a:latin typeface="Comic Sans MS" charset="0"/>
              </a:rPr>
              <a:t>Diptera</a:t>
            </a:r>
            <a:r>
              <a:rPr lang="en-US" sz="2000" dirty="0">
                <a:latin typeface="Comic Sans MS" charset="0"/>
              </a:rPr>
              <a:t>, </a:t>
            </a:r>
            <a:r>
              <a:rPr lang="en-US" sz="2000" dirty="0" err="1">
                <a:latin typeface="Comic Sans MS" charset="0"/>
              </a:rPr>
              <a:t>Ephemeroptera</a:t>
            </a:r>
            <a:r>
              <a:rPr lang="en-US" sz="2000" dirty="0">
                <a:latin typeface="Comic Sans MS" charset="0"/>
              </a:rPr>
              <a:t>, </a:t>
            </a:r>
            <a:r>
              <a:rPr lang="en-US" sz="2000" dirty="0" err="1" smtClean="0">
                <a:latin typeface="Comic Sans MS" charset="0"/>
              </a:rPr>
              <a:t>formas</a:t>
            </a:r>
            <a:r>
              <a:rPr lang="en-US" sz="2000" dirty="0" smtClean="0">
                <a:latin typeface="Comic Sans MS" charset="0"/>
              </a:rPr>
              <a:t> </a:t>
            </a:r>
            <a:r>
              <a:rPr lang="en-US" sz="2000" dirty="0" err="1" smtClean="0">
                <a:latin typeface="Comic Sans MS" charset="0"/>
              </a:rPr>
              <a:t>imaturas</a:t>
            </a:r>
            <a:r>
              <a:rPr lang="en-US" sz="2000" dirty="0" smtClean="0">
                <a:latin typeface="Comic Sans MS" charset="0"/>
              </a:rPr>
              <a:t>, etc</a:t>
            </a:r>
            <a:r>
              <a:rPr lang="en-US" sz="2000" dirty="0">
                <a:latin typeface="Comic Sans MS" charset="0"/>
              </a:rPr>
              <a:t>.</a:t>
            </a:r>
            <a:endParaRPr lang="pt-BR" sz="2000" dirty="0">
              <a:latin typeface="Comic Sans MS" charset="0"/>
            </a:endParaRPr>
          </a:p>
        </p:txBody>
      </p:sp>
      <p:pic>
        <p:nvPicPr>
          <p:cNvPr id="46087" name="Picture 7" descr="MATERIALTRIADOMONTAGE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3716338"/>
            <a:ext cx="3686175" cy="276383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2393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8" name="Picture 4" descr="MONTAGEM_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51950" cy="695801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2232" name="WordArt 8"/>
          <p:cNvSpPr>
            <a:spLocks noChangeArrowheads="1" noChangeShapeType="1" noTextEdit="1"/>
          </p:cNvSpPr>
          <p:nvPr/>
        </p:nvSpPr>
        <p:spPr bwMode="auto">
          <a:xfrm>
            <a:off x="261742" y="140498"/>
            <a:ext cx="5428720" cy="1139242"/>
          </a:xfrm>
          <a:prstGeom prst="rect">
            <a:avLst/>
          </a:prstGeom>
          <a:extLst>
            <a:ext uri="{AF507438-7753-43e0-B8FC-AC1667EBCBE1}">
              <a14:hiddenEffects xmlns=""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kern="10" dirty="0" err="1" smtClean="0">
                <a:solidFill>
                  <a:srgbClr val="FF0000"/>
                </a:solidFill>
                <a:latin typeface="Arial Black"/>
                <a:ea typeface="Arial Black"/>
                <a:cs typeface="Arial Black"/>
              </a:rPr>
              <a:t>Preparação</a:t>
            </a:r>
            <a:r>
              <a:rPr lang="en-US" sz="3200" kern="10" dirty="0" smtClean="0">
                <a:solidFill>
                  <a:srgbClr val="FF0000"/>
                </a:solidFill>
                <a:latin typeface="Arial Black"/>
                <a:ea typeface="Arial Black"/>
                <a:cs typeface="Arial Black"/>
              </a:rPr>
              <a:t> e </a:t>
            </a:r>
            <a:r>
              <a:rPr lang="en-US" sz="3200" kern="10" dirty="0" err="1" smtClean="0">
                <a:solidFill>
                  <a:srgbClr val="FF0000"/>
                </a:solidFill>
                <a:latin typeface="Arial Black"/>
                <a:ea typeface="Arial Black"/>
                <a:cs typeface="Arial Black"/>
              </a:rPr>
              <a:t>montagem</a:t>
            </a:r>
            <a:endParaRPr lang="en-US" sz="3200" kern="10" dirty="0" smtClean="0">
              <a:solidFill>
                <a:srgbClr val="FF0000"/>
              </a:solidFill>
              <a:latin typeface="Arial Black"/>
              <a:ea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7191163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836613"/>
            <a:ext cx="4038600" cy="4525962"/>
          </a:xfrm>
        </p:spPr>
        <p:txBody>
          <a:bodyPr/>
          <a:lstStyle/>
          <a:p>
            <a:pPr>
              <a:buFontTx/>
              <a:buNone/>
            </a:pPr>
            <a:endParaRPr lang="en-US" sz="2000" dirty="0"/>
          </a:p>
          <a:p>
            <a:r>
              <a:rPr lang="en-US" sz="2400" b="1" dirty="0" err="1"/>
              <a:t>Direta</a:t>
            </a:r>
            <a:r>
              <a:rPr lang="en-US" sz="2400" b="1" dirty="0"/>
              <a:t> </a:t>
            </a:r>
            <a:r>
              <a:rPr lang="en-US" sz="2400" dirty="0"/>
              <a:t>(</a:t>
            </a:r>
            <a:r>
              <a:rPr lang="en-US" sz="2400" dirty="0" err="1"/>
              <a:t>maiores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400" b="1" dirty="0" err="1"/>
              <a:t>Dupla</a:t>
            </a:r>
            <a:r>
              <a:rPr lang="en-US" sz="2400" b="1" dirty="0"/>
              <a:t> </a:t>
            </a:r>
            <a:r>
              <a:rPr lang="en-US" sz="2400" b="1" dirty="0" err="1"/>
              <a:t>montagem</a:t>
            </a:r>
            <a:endParaRPr lang="en-US" sz="2400" b="1" dirty="0"/>
          </a:p>
          <a:p>
            <a:pPr>
              <a:buFontTx/>
              <a:buNone/>
            </a:pPr>
            <a:r>
              <a:rPr lang="en-US" sz="2400" dirty="0"/>
              <a:t>   (</a:t>
            </a:r>
            <a:r>
              <a:rPr lang="en-US" sz="2400" dirty="0" err="1"/>
              <a:t>pequenos</a:t>
            </a:r>
            <a:r>
              <a:rPr lang="en-US" sz="2400" dirty="0"/>
              <a:t> e </a:t>
            </a:r>
            <a:r>
              <a:rPr lang="en-US" sz="2400" dirty="0" err="1"/>
              <a:t>frágeis</a:t>
            </a:r>
            <a:r>
              <a:rPr lang="en-US" sz="2400" dirty="0"/>
              <a:t>)</a:t>
            </a:r>
          </a:p>
        </p:txBody>
      </p:sp>
      <p:pic>
        <p:nvPicPr>
          <p:cNvPr id="48132" name="Picture 4" descr="DSCN193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692150"/>
            <a:ext cx="3633787" cy="272573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632" y="4177375"/>
            <a:ext cx="5188238" cy="191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888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484313"/>
            <a:ext cx="4032250" cy="4968875"/>
          </a:xfrm>
        </p:spPr>
        <p:txBody>
          <a:bodyPr/>
          <a:lstStyle/>
          <a:p>
            <a:r>
              <a:rPr lang="en-US" sz="3600" dirty="0" err="1">
                <a:latin typeface="Comic Sans MS" charset="0"/>
              </a:rPr>
              <a:t>Câmara</a:t>
            </a:r>
            <a:r>
              <a:rPr lang="en-US" sz="3600" dirty="0">
                <a:latin typeface="Comic Sans MS" charset="0"/>
              </a:rPr>
              <a:t> </a:t>
            </a:r>
            <a:r>
              <a:rPr lang="en-US" sz="3600" dirty="0" err="1">
                <a:latin typeface="Comic Sans MS" charset="0"/>
              </a:rPr>
              <a:t>úmida</a:t>
            </a:r>
            <a:endParaRPr lang="en-US" sz="3600" dirty="0">
              <a:latin typeface="Comic Sans MS" charset="0"/>
            </a:endParaRPr>
          </a:p>
          <a:p>
            <a:endParaRPr lang="en-US" sz="2800" dirty="0">
              <a:latin typeface="Comic Sans MS" charset="0"/>
            </a:endParaRPr>
          </a:p>
          <a:p>
            <a:r>
              <a:rPr lang="en-US" sz="2400" dirty="0">
                <a:latin typeface="Comic Sans MS" charset="0"/>
              </a:rPr>
              <a:t>Espécimes </a:t>
            </a:r>
            <a:r>
              <a:rPr lang="en-US" sz="2400" dirty="0" err="1">
                <a:latin typeface="Comic Sans MS" charset="0"/>
              </a:rPr>
              <a:t>não</a:t>
            </a:r>
            <a:r>
              <a:rPr lang="en-US" sz="2400" dirty="0">
                <a:latin typeface="Comic Sans MS" charset="0"/>
              </a:rPr>
              <a:t>-frescos</a:t>
            </a:r>
          </a:p>
          <a:p>
            <a:pPr>
              <a:buFontTx/>
              <a:buNone/>
            </a:pPr>
            <a:r>
              <a:rPr lang="en-US" sz="2400" dirty="0">
                <a:latin typeface="Comic Sans MS" charset="0"/>
              </a:rPr>
              <a:t>    </a:t>
            </a:r>
          </a:p>
          <a:p>
            <a:r>
              <a:rPr lang="en-US" sz="2400" dirty="0" err="1">
                <a:latin typeface="Comic Sans MS" charset="0"/>
              </a:rPr>
              <a:t>Areia</a:t>
            </a:r>
            <a:r>
              <a:rPr lang="en-US" sz="2400" dirty="0">
                <a:latin typeface="Comic Sans MS" charset="0"/>
              </a:rPr>
              <a:t> + </a:t>
            </a:r>
            <a:r>
              <a:rPr lang="en-US" sz="2400" dirty="0" err="1">
                <a:latin typeface="Comic Sans MS" charset="0"/>
              </a:rPr>
              <a:t>Água</a:t>
            </a:r>
            <a:r>
              <a:rPr lang="en-US" sz="2400" dirty="0">
                <a:latin typeface="Comic Sans MS" charset="0"/>
              </a:rPr>
              <a:t> + </a:t>
            </a:r>
            <a:r>
              <a:rPr lang="en-US" sz="2400" dirty="0" err="1">
                <a:latin typeface="Comic Sans MS" charset="0"/>
              </a:rPr>
              <a:t>Fenol</a:t>
            </a:r>
            <a:endParaRPr lang="en-US" sz="2400" dirty="0">
              <a:latin typeface="Comic Sans MS" charset="0"/>
            </a:endParaRPr>
          </a:p>
          <a:p>
            <a:pPr>
              <a:buFontTx/>
              <a:buNone/>
            </a:pPr>
            <a:endParaRPr lang="en-US" sz="2400" dirty="0">
              <a:latin typeface="Comic Sans MS" charset="0"/>
            </a:endParaRPr>
          </a:p>
          <a:p>
            <a:r>
              <a:rPr lang="en-US" sz="2400" dirty="0" err="1">
                <a:latin typeface="Comic Sans MS" charset="0"/>
              </a:rPr>
              <a:t>Placas</a:t>
            </a:r>
            <a:r>
              <a:rPr lang="en-US" sz="2400" dirty="0">
                <a:latin typeface="Comic Sans MS" charset="0"/>
              </a:rPr>
              <a:t> de petri</a:t>
            </a:r>
          </a:p>
          <a:p>
            <a:pPr>
              <a:buFontTx/>
              <a:buNone/>
            </a:pPr>
            <a:endParaRPr lang="en-US" sz="2400" dirty="0">
              <a:latin typeface="Comic Sans MS" charset="0"/>
            </a:endParaRPr>
          </a:p>
          <a:p>
            <a:endParaRPr lang="en-US" sz="2400" dirty="0">
              <a:latin typeface="Comic Sans MS" charset="0"/>
            </a:endParaRPr>
          </a:p>
          <a:p>
            <a:endParaRPr lang="pt-BR" sz="2800" dirty="0">
              <a:latin typeface="Comic Sans MS" charset="0"/>
            </a:endParaRPr>
          </a:p>
        </p:txBody>
      </p:sp>
      <p:pic>
        <p:nvPicPr>
          <p:cNvPr id="56324" name="Picture 4" descr="t_relax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1188" y="1268413"/>
            <a:ext cx="4038600" cy="42513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6914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20" name="Group 4"/>
          <p:cNvGrpSpPr>
            <a:grpSpLocks/>
          </p:cNvGrpSpPr>
          <p:nvPr/>
        </p:nvGrpSpPr>
        <p:grpSpPr bwMode="auto">
          <a:xfrm>
            <a:off x="152400" y="228600"/>
            <a:ext cx="3962400" cy="6553200"/>
            <a:chOff x="96" y="144"/>
            <a:chExt cx="2496" cy="4128"/>
          </a:xfrm>
        </p:grpSpPr>
        <p:pic>
          <p:nvPicPr>
            <p:cNvPr id="11162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" y="2880"/>
              <a:ext cx="699" cy="8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622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2" y="2880"/>
              <a:ext cx="728" cy="8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623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" y="3600"/>
              <a:ext cx="623" cy="6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1624" name="Text Box 8"/>
            <p:cNvSpPr txBox="1">
              <a:spLocks noChangeArrowheads="1"/>
            </p:cNvSpPr>
            <p:nvPr/>
          </p:nvSpPr>
          <p:spPr bwMode="auto">
            <a:xfrm>
              <a:off x="96" y="144"/>
              <a:ext cx="249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t-BR" sz="2400" b="1" smtClean="0">
                  <a:solidFill>
                    <a:srgbClr val="000000"/>
                  </a:solidFill>
                  <a:latin typeface="Verdana" charset="0"/>
                  <a:ea typeface="ＭＳ Ｐゴシック" charset="0"/>
                </a:rPr>
                <a:t>Alfinetagem Simples</a:t>
              </a:r>
              <a:endParaRPr lang="pt-BR" sz="2400" b="1" smtClean="0">
                <a:solidFill>
                  <a:srgbClr val="FFFFFF"/>
                </a:solidFill>
                <a:latin typeface="Verdana" charset="0"/>
                <a:ea typeface="ＭＳ Ｐゴシック" charset="0"/>
              </a:endParaRPr>
            </a:p>
          </p:txBody>
        </p:sp>
        <p:graphicFrame>
          <p:nvGraphicFramePr>
            <p:cNvPr id="111625" name="Object 9"/>
            <p:cNvGraphicFramePr>
              <a:graphicFrameLocks noChangeAspect="1"/>
            </p:cNvGraphicFramePr>
            <p:nvPr/>
          </p:nvGraphicFramePr>
          <p:xfrm>
            <a:off x="416" y="576"/>
            <a:ext cx="1840" cy="22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463" name="PI3" r:id="rId7" imgW="914402" imgH="1097282" progId="PI3.Image">
                    <p:embed/>
                  </p:oleObj>
                </mc:Choice>
                <mc:Fallback>
                  <p:oleObj name="PI3" r:id="rId7" imgW="914402" imgH="1097282" progId="PI3.Imag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6" y="576"/>
                          <a:ext cx="1840" cy="2208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1626" name="Group 10"/>
          <p:cNvGrpSpPr>
            <a:grpSpLocks/>
          </p:cNvGrpSpPr>
          <p:nvPr/>
        </p:nvGrpSpPr>
        <p:grpSpPr bwMode="auto">
          <a:xfrm>
            <a:off x="4267200" y="1209675"/>
            <a:ext cx="4800600" cy="5267325"/>
            <a:chOff x="2688" y="762"/>
            <a:chExt cx="3024" cy="3318"/>
          </a:xfrm>
        </p:grpSpPr>
        <p:pic>
          <p:nvPicPr>
            <p:cNvPr id="111627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2590"/>
              <a:ext cx="1488" cy="11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628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3" y="2448"/>
              <a:ext cx="1277" cy="16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11629" name="Object 13"/>
            <p:cNvGraphicFramePr>
              <a:graphicFrameLocks noChangeAspect="1"/>
            </p:cNvGraphicFramePr>
            <p:nvPr/>
          </p:nvGraphicFramePr>
          <p:xfrm>
            <a:off x="2688" y="1248"/>
            <a:ext cx="3024" cy="1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464" name="PI3" r:id="rId11" imgW="2234188" imgH="822962" progId="PI3.Image">
                    <p:embed/>
                  </p:oleObj>
                </mc:Choice>
                <mc:Fallback>
                  <p:oleObj name="PI3" r:id="rId11" imgW="2234188" imgH="822962" progId="PI3.Imag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88" y="1248"/>
                          <a:ext cx="3024" cy="1113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1630" name="Text Box 14"/>
            <p:cNvSpPr txBox="1">
              <a:spLocks noChangeArrowheads="1"/>
            </p:cNvSpPr>
            <p:nvPr/>
          </p:nvSpPr>
          <p:spPr bwMode="auto">
            <a:xfrm>
              <a:off x="3072" y="762"/>
              <a:ext cx="249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t-BR" sz="2400" b="1" smtClean="0">
                  <a:solidFill>
                    <a:srgbClr val="000000"/>
                  </a:solidFill>
                  <a:latin typeface="Verdana" charset="0"/>
                  <a:ea typeface="ＭＳ Ｐゴシック" charset="0"/>
                </a:rPr>
                <a:t>Dupla Montagem</a:t>
              </a:r>
              <a:endParaRPr lang="pt-BR" sz="2400" b="1" smtClean="0">
                <a:solidFill>
                  <a:srgbClr val="FFFFFF"/>
                </a:solidFill>
                <a:latin typeface="Verdana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71522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1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404813"/>
            <a:ext cx="7920038" cy="647700"/>
          </a:xfrm>
        </p:spPr>
        <p:txBody>
          <a:bodyPr/>
          <a:lstStyle/>
          <a:p>
            <a:r>
              <a:rPr lang="en-US" sz="2800" b="1" dirty="0" err="1">
                <a:solidFill>
                  <a:srgbClr val="FF6600"/>
                </a:solidFill>
                <a:latin typeface="Comic Sans MS" charset="0"/>
              </a:rPr>
              <a:t>Etapas</a:t>
            </a:r>
            <a:r>
              <a:rPr lang="en-US" sz="2800" b="1" dirty="0">
                <a:solidFill>
                  <a:srgbClr val="FF6600"/>
                </a:solidFill>
                <a:latin typeface="Comic Sans MS" charset="0"/>
              </a:rPr>
              <a:t> da </a:t>
            </a:r>
            <a:r>
              <a:rPr lang="en-US" sz="2800" b="1" dirty="0" err="1">
                <a:solidFill>
                  <a:srgbClr val="FF6600"/>
                </a:solidFill>
                <a:latin typeface="Comic Sans MS" charset="0"/>
              </a:rPr>
              <a:t>Montagem</a:t>
            </a:r>
            <a:r>
              <a:rPr lang="en-US" sz="2800" dirty="0">
                <a:latin typeface="Comic Sans MS" charset="0"/>
              </a:rPr>
              <a:t> </a:t>
            </a:r>
            <a:r>
              <a:rPr lang="en-US" sz="1800" dirty="0">
                <a:solidFill>
                  <a:srgbClr val="FF6600"/>
                </a:solidFill>
                <a:latin typeface="Comic Sans MS" charset="0"/>
              </a:rPr>
              <a:t>(</a:t>
            </a:r>
            <a:r>
              <a:rPr lang="en-US" sz="1800" dirty="0" err="1">
                <a:solidFill>
                  <a:srgbClr val="FF6600"/>
                </a:solidFill>
                <a:latin typeface="Comic Sans MS" charset="0"/>
              </a:rPr>
              <a:t>exemplo</a:t>
            </a:r>
            <a:r>
              <a:rPr lang="en-US" sz="1800" dirty="0">
                <a:solidFill>
                  <a:srgbClr val="FF6600"/>
                </a:solidFill>
                <a:latin typeface="Comic Sans MS" charset="0"/>
              </a:rPr>
              <a:t> para Lepidoptera)</a:t>
            </a:r>
            <a:endParaRPr lang="pt-BR" sz="1800" dirty="0">
              <a:solidFill>
                <a:srgbClr val="FF6600"/>
              </a:solidFill>
              <a:latin typeface="Comic Sans MS" charset="0"/>
            </a:endParaRPr>
          </a:p>
          <a:p>
            <a:endParaRPr lang="pt-BR" sz="1800" dirty="0">
              <a:solidFill>
                <a:srgbClr val="FF6600"/>
              </a:solidFill>
              <a:latin typeface="Comic Sans MS" charset="0"/>
            </a:endParaRPr>
          </a:p>
        </p:txBody>
      </p:sp>
      <p:pic>
        <p:nvPicPr>
          <p:cNvPr id="63496" name="Picture 8" descr="t_pin_equi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488" y="1628775"/>
            <a:ext cx="2914650" cy="21859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3497" name="Picture 9" descr="t_pinning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97213" y="1628775"/>
            <a:ext cx="2916237" cy="21875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3501" name="Picture 13" descr="t_pinnin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8" y="1628775"/>
            <a:ext cx="2916237" cy="2187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2" name="Picture 14" descr="t_pinning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903663"/>
            <a:ext cx="2881313" cy="2162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3" name="Picture 15" descr="t_pinning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903663"/>
            <a:ext cx="2881312" cy="2162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4" name="Picture 16" descr="t_pinning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906838"/>
            <a:ext cx="2881312" cy="2162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05" name="Text Box 17"/>
          <p:cNvSpPr txBox="1">
            <a:spLocks noChangeArrowheads="1"/>
          </p:cNvSpPr>
          <p:nvPr/>
        </p:nvSpPr>
        <p:spPr bwMode="auto">
          <a:xfrm>
            <a:off x="395288" y="1773238"/>
            <a:ext cx="8497887" cy="436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8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                       </a:t>
            </a:r>
            <a:r>
              <a:rPr lang="en-US" sz="28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1                          2                            3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800" b="1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                        </a:t>
            </a:r>
            <a:r>
              <a:rPr lang="en-US" sz="28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4                         5                             6</a:t>
            </a:r>
            <a:endParaRPr lang="pt-BR" sz="2800" b="1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5228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1" name="Picture 7" descr="t_pinning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360363"/>
            <a:ext cx="3960812" cy="29686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7594" name="Picture 10" descr="t_pinning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463" y="3457575"/>
            <a:ext cx="4046537" cy="30384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7597" name="Picture 13" descr="t_pinning1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2325" y="3500438"/>
            <a:ext cx="3971925" cy="298291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7600" name="Picture 16" descr="t_pinning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4813"/>
            <a:ext cx="40322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602" name="Text Box 18"/>
          <p:cNvSpPr txBox="1">
            <a:spLocks noChangeArrowheads="1"/>
          </p:cNvSpPr>
          <p:nvPr/>
        </p:nvSpPr>
        <p:spPr bwMode="auto">
          <a:xfrm>
            <a:off x="611188" y="620713"/>
            <a:ext cx="7993062" cy="588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8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                                  </a:t>
            </a:r>
            <a:r>
              <a:rPr lang="en-US" sz="28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7                                       8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800" b="1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800" b="1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800" b="1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800" b="1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                                     9                                    10</a:t>
            </a:r>
            <a:endParaRPr lang="pt-BR" sz="2800" b="1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5346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 descr="t_insert_axi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3575" y="1125538"/>
            <a:ext cx="5475288" cy="44704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323850" y="1268413"/>
            <a:ext cx="2808288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0066"/>
                </a:solidFill>
                <a:latin typeface="Arial" charset="0"/>
                <a:ea typeface="ＭＳ Ｐゴシック" charset="0"/>
              </a:rPr>
              <a:t>Ângulo de inclinação das asas</a:t>
            </a:r>
            <a:endParaRPr lang="pt-BR" sz="2800" b="1" smtClean="0">
              <a:solidFill>
                <a:srgbClr val="FF0066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084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castniid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3" name="Text Box 3"/>
          <p:cNvSpPr txBox="1">
            <a:spLocks noChangeArrowheads="1"/>
          </p:cNvSpPr>
          <p:nvPr/>
        </p:nvSpPr>
        <p:spPr bwMode="auto">
          <a:xfrm>
            <a:off x="179388" y="6308725"/>
            <a:ext cx="655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i="1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Yagra fonscolombe</a:t>
            </a:r>
            <a:r>
              <a:rPr lang="pt-BR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 (Godart, [1824]) (Castniidae) - MZUSP</a:t>
            </a:r>
          </a:p>
        </p:txBody>
      </p:sp>
    </p:spTree>
    <p:extLst>
      <p:ext uri="{BB962C8B-B14F-4D97-AF65-F5344CB8AC3E}">
        <p14:creationId xmlns:p14="http://schemas.microsoft.com/office/powerpoint/2010/main" val="148571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F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476250"/>
            <a:ext cx="8280400" cy="5545138"/>
          </a:xfrm>
        </p:spPr>
        <p:txBody>
          <a:bodyPr/>
          <a:lstStyle/>
          <a:p>
            <a:r>
              <a:rPr lang="en-US" sz="3600">
                <a:latin typeface="Comic Sans MS" charset="0"/>
              </a:rPr>
              <a:t>Etiquetagem</a:t>
            </a:r>
          </a:p>
          <a:p>
            <a:endParaRPr lang="en-US">
              <a:latin typeface="Comic Sans MS" charset="0"/>
            </a:endParaRPr>
          </a:p>
          <a:p>
            <a:r>
              <a:rPr lang="en-US" sz="2800">
                <a:latin typeface="Comic Sans MS" charset="0"/>
              </a:rPr>
              <a:t>Etiqueta de procedência (dados de campo)</a:t>
            </a:r>
          </a:p>
          <a:p>
            <a:r>
              <a:rPr lang="en-US" sz="2800">
                <a:latin typeface="Comic Sans MS" charset="0"/>
              </a:rPr>
              <a:t>Dimensões menores possíveis</a:t>
            </a:r>
          </a:p>
          <a:p>
            <a:r>
              <a:rPr lang="en-US" sz="2800">
                <a:latin typeface="Comic Sans MS" charset="0"/>
              </a:rPr>
              <a:t>Etiqueta de identificação (nome, determinador, ano)</a:t>
            </a:r>
          </a:p>
          <a:p>
            <a:endParaRPr lang="en-US" sz="2800">
              <a:latin typeface="Comic Sans MS" charset="0"/>
            </a:endParaRPr>
          </a:p>
        </p:txBody>
      </p:sp>
      <p:graphicFrame>
        <p:nvGraphicFramePr>
          <p:cNvPr id="114693" name="Object 5"/>
          <p:cNvGraphicFramePr>
            <a:graphicFrameLocks noChangeAspect="1"/>
          </p:cNvGraphicFramePr>
          <p:nvPr/>
        </p:nvGraphicFramePr>
        <p:xfrm>
          <a:off x="900113" y="4149725"/>
          <a:ext cx="251460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823" name="PI3" r:id="rId4" imgW="914402" imgH="609498" progId="PI3.Image">
                  <p:embed/>
                </p:oleObj>
              </mc:Choice>
              <mc:Fallback>
                <p:oleObj name="PI3" r:id="rId4" imgW="914402" imgH="609498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4149725"/>
                        <a:ext cx="2514600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694" name="Object 6"/>
          <p:cNvGraphicFramePr>
            <a:graphicFrameLocks noChangeAspect="1"/>
          </p:cNvGraphicFramePr>
          <p:nvPr/>
        </p:nvGraphicFramePr>
        <p:xfrm>
          <a:off x="3851275" y="4221163"/>
          <a:ext cx="4038600" cy="166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824" name="PI3" r:id="rId6" imgW="755650" imgH="310686" progId="PI3.Image">
                  <p:embed/>
                </p:oleObj>
              </mc:Choice>
              <mc:Fallback>
                <p:oleObj name="PI3" r:id="rId6" imgW="755650" imgH="310686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4221163"/>
                        <a:ext cx="4038600" cy="166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55574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F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476250"/>
            <a:ext cx="3382962" cy="5545138"/>
          </a:xfrm>
        </p:spPr>
        <p:txBody>
          <a:bodyPr/>
          <a:lstStyle/>
          <a:p>
            <a:pPr>
              <a:buFontTx/>
              <a:buNone/>
            </a:pPr>
            <a:r>
              <a:rPr lang="en-US">
                <a:latin typeface="Comic Sans MS" charset="0"/>
              </a:rPr>
              <a:t>Identificação</a:t>
            </a:r>
          </a:p>
          <a:p>
            <a:pPr>
              <a:buFontTx/>
              <a:buNone/>
            </a:pPr>
            <a:endParaRPr lang="en-US">
              <a:latin typeface="Comic Sans MS" charset="0"/>
            </a:endParaRPr>
          </a:p>
          <a:p>
            <a:r>
              <a:rPr lang="en-US" sz="2400">
                <a:latin typeface="Comic Sans MS" charset="0"/>
              </a:rPr>
              <a:t>Por remessa de material a especialista</a:t>
            </a:r>
          </a:p>
          <a:p>
            <a:endParaRPr lang="en-US" sz="2400">
              <a:latin typeface="Comic Sans MS" charset="0"/>
            </a:endParaRPr>
          </a:p>
          <a:p>
            <a:r>
              <a:rPr lang="en-US" sz="2400">
                <a:latin typeface="Comic Sans MS" charset="0"/>
              </a:rPr>
              <a:t>Por comparação direta</a:t>
            </a:r>
          </a:p>
          <a:p>
            <a:endParaRPr lang="en-US" sz="2400">
              <a:latin typeface="Comic Sans MS" charset="0"/>
            </a:endParaRPr>
          </a:p>
          <a:p>
            <a:r>
              <a:rPr lang="en-US" sz="2400">
                <a:latin typeface="Comic Sans MS" charset="0"/>
              </a:rPr>
              <a:t>Por bibliografia</a:t>
            </a:r>
            <a:endParaRPr lang="pt-BR" sz="2400">
              <a:latin typeface="Comic Sans MS" charset="0"/>
            </a:endParaRPr>
          </a:p>
        </p:txBody>
      </p:sp>
      <p:pic>
        <p:nvPicPr>
          <p:cNvPr id="72708" name="Picture 4" descr="DSCN007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00" y="1441450"/>
            <a:ext cx="5435600" cy="407511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7279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2941"/>
                <a:invGamma/>
              </a:schemeClr>
            </a:gs>
            <a:gs pos="50000">
              <a:schemeClr val="bg1"/>
            </a:gs>
            <a:gs pos="100000">
              <a:schemeClr val="bg1">
                <a:gamma/>
                <a:shade val="72941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404813"/>
            <a:ext cx="4186238" cy="5721350"/>
          </a:xfrm>
        </p:spPr>
        <p:txBody>
          <a:bodyPr/>
          <a:lstStyle/>
          <a:p>
            <a:r>
              <a:rPr lang="en-US" sz="2400" b="1" dirty="0" err="1">
                <a:latin typeface="Comic Sans MS" charset="0"/>
              </a:rPr>
              <a:t>Organização</a:t>
            </a:r>
            <a:r>
              <a:rPr lang="en-US" sz="2400" b="1" dirty="0">
                <a:latin typeface="Comic Sans MS" charset="0"/>
              </a:rPr>
              <a:t> da </a:t>
            </a:r>
            <a:r>
              <a:rPr lang="en-US" sz="2400" b="1" dirty="0" err="1">
                <a:latin typeface="Comic Sans MS" charset="0"/>
              </a:rPr>
              <a:t>coleção</a:t>
            </a:r>
            <a:endParaRPr lang="en-US" sz="2400" b="1" dirty="0">
              <a:latin typeface="Comic Sans MS" charset="0"/>
            </a:endParaRPr>
          </a:p>
          <a:p>
            <a:endParaRPr lang="en-US" sz="1800" dirty="0">
              <a:latin typeface="Comic Sans MS" charset="0"/>
            </a:endParaRPr>
          </a:p>
          <a:p>
            <a:r>
              <a:rPr lang="en-US" sz="2000" dirty="0" err="1">
                <a:latin typeface="Comic Sans MS" charset="0"/>
              </a:rPr>
              <a:t>Catálogos</a:t>
            </a:r>
            <a:endParaRPr lang="en-US" sz="2000" dirty="0">
              <a:latin typeface="Comic Sans MS" charset="0"/>
            </a:endParaRPr>
          </a:p>
          <a:p>
            <a:r>
              <a:rPr lang="en-US" sz="2000" dirty="0" err="1">
                <a:latin typeface="Comic Sans MS" charset="0"/>
              </a:rPr>
              <a:t>Espécies</a:t>
            </a:r>
            <a:r>
              <a:rPr lang="en-US" sz="2000" dirty="0">
                <a:latin typeface="Comic Sans MS" charset="0"/>
              </a:rPr>
              <a:t> em </a:t>
            </a:r>
            <a:r>
              <a:rPr lang="en-US" sz="2000" dirty="0" err="1">
                <a:latin typeface="Comic Sans MS" charset="0"/>
              </a:rPr>
              <a:t>ordem</a:t>
            </a:r>
            <a:r>
              <a:rPr lang="en-US" sz="2000" dirty="0">
                <a:latin typeface="Comic Sans MS" charset="0"/>
              </a:rPr>
              <a:t> </a:t>
            </a:r>
            <a:r>
              <a:rPr lang="en-US" sz="2000" dirty="0" err="1">
                <a:latin typeface="Comic Sans MS" charset="0"/>
              </a:rPr>
              <a:t>alfabética</a:t>
            </a:r>
            <a:endParaRPr lang="en-US" sz="2000" dirty="0">
              <a:latin typeface="Comic Sans MS" charset="0"/>
            </a:endParaRPr>
          </a:p>
          <a:p>
            <a:endParaRPr lang="en-US" sz="2000" dirty="0">
              <a:latin typeface="Comic Sans MS" charset="0"/>
            </a:endParaRPr>
          </a:p>
          <a:p>
            <a:r>
              <a:rPr lang="en-US" sz="2400" b="1" dirty="0" smtClean="0">
                <a:latin typeface="Comic Sans MS" charset="0"/>
              </a:rPr>
              <a:t>+</a:t>
            </a:r>
            <a:r>
              <a:rPr lang="en-US" sz="2400" b="1" dirty="0" err="1" smtClean="0">
                <a:latin typeface="Comic Sans MS" charset="0"/>
              </a:rPr>
              <a:t>Curadoria</a:t>
            </a:r>
            <a:endParaRPr lang="en-US" sz="2400" b="1" dirty="0">
              <a:latin typeface="Comic Sans MS" charset="0"/>
            </a:endParaRPr>
          </a:p>
          <a:p>
            <a:endParaRPr lang="en-US" sz="2400" b="1" dirty="0">
              <a:latin typeface="Comic Sans MS" charset="0"/>
            </a:endParaRPr>
          </a:p>
          <a:p>
            <a:r>
              <a:rPr lang="en-US" sz="2000" dirty="0" err="1">
                <a:latin typeface="Comic Sans MS" charset="0"/>
              </a:rPr>
              <a:t>Exame</a:t>
            </a:r>
            <a:r>
              <a:rPr lang="en-US" sz="2000" dirty="0">
                <a:latin typeface="Comic Sans MS" charset="0"/>
              </a:rPr>
              <a:t> </a:t>
            </a:r>
            <a:r>
              <a:rPr lang="en-US" sz="2000" dirty="0" err="1">
                <a:latin typeface="Comic Sans MS" charset="0"/>
              </a:rPr>
              <a:t>periódico</a:t>
            </a:r>
            <a:r>
              <a:rPr lang="en-US" sz="2000" dirty="0">
                <a:latin typeface="Comic Sans MS" charset="0"/>
              </a:rPr>
              <a:t> da </a:t>
            </a:r>
            <a:r>
              <a:rPr lang="en-US" sz="2000" dirty="0" err="1">
                <a:latin typeface="Comic Sans MS" charset="0"/>
              </a:rPr>
              <a:t>coleção</a:t>
            </a:r>
            <a:endParaRPr lang="en-US" sz="2000" dirty="0">
              <a:latin typeface="Comic Sans MS" charset="0"/>
            </a:endParaRPr>
          </a:p>
          <a:p>
            <a:r>
              <a:rPr lang="en-US" sz="2000" dirty="0" err="1">
                <a:latin typeface="Comic Sans MS" charset="0"/>
              </a:rPr>
              <a:t>Evitar</a:t>
            </a:r>
            <a:r>
              <a:rPr lang="en-US" sz="2000" dirty="0">
                <a:latin typeface="Comic Sans MS" charset="0"/>
              </a:rPr>
              <a:t> </a:t>
            </a:r>
            <a:r>
              <a:rPr lang="en-US" sz="2000" dirty="0" err="1">
                <a:latin typeface="Comic Sans MS" charset="0"/>
              </a:rPr>
              <a:t>umidade</a:t>
            </a:r>
            <a:r>
              <a:rPr lang="en-US" sz="2000" dirty="0">
                <a:latin typeface="Comic Sans MS" charset="0"/>
              </a:rPr>
              <a:t>, </a:t>
            </a:r>
            <a:r>
              <a:rPr lang="en-US" sz="2000" dirty="0" err="1">
                <a:latin typeface="Comic Sans MS" charset="0"/>
              </a:rPr>
              <a:t>incidência</a:t>
            </a:r>
            <a:r>
              <a:rPr lang="en-US" sz="2000" dirty="0">
                <a:latin typeface="Comic Sans MS" charset="0"/>
              </a:rPr>
              <a:t> de </a:t>
            </a:r>
            <a:r>
              <a:rPr lang="en-US" sz="2000" dirty="0" err="1">
                <a:latin typeface="Comic Sans MS" charset="0"/>
              </a:rPr>
              <a:t>luz</a:t>
            </a:r>
            <a:r>
              <a:rPr lang="en-US" sz="2000" dirty="0">
                <a:latin typeface="Comic Sans MS" charset="0"/>
              </a:rPr>
              <a:t> e </a:t>
            </a:r>
            <a:r>
              <a:rPr lang="en-US" sz="2000" dirty="0" err="1">
                <a:latin typeface="Comic Sans MS" charset="0"/>
              </a:rPr>
              <a:t>pó</a:t>
            </a:r>
            <a:endParaRPr lang="en-US" sz="2000" dirty="0">
              <a:latin typeface="Comic Sans MS" charset="0"/>
            </a:endParaRPr>
          </a:p>
          <a:p>
            <a:r>
              <a:rPr lang="en-US" sz="2000" dirty="0" err="1">
                <a:latin typeface="Comic Sans MS" charset="0"/>
              </a:rPr>
              <a:t>Prover</a:t>
            </a:r>
            <a:r>
              <a:rPr lang="en-US" sz="2000" dirty="0">
                <a:latin typeface="Comic Sans MS" charset="0"/>
              </a:rPr>
              <a:t> </a:t>
            </a:r>
            <a:r>
              <a:rPr lang="en-US" sz="2000" dirty="0" err="1">
                <a:latin typeface="Comic Sans MS" charset="0"/>
              </a:rPr>
              <a:t>periodicamente</a:t>
            </a:r>
            <a:r>
              <a:rPr lang="en-US" sz="2000" dirty="0">
                <a:latin typeface="Comic Sans MS" charset="0"/>
              </a:rPr>
              <a:t> </a:t>
            </a:r>
            <a:r>
              <a:rPr lang="en-US" sz="2000" dirty="0" err="1">
                <a:latin typeface="Comic Sans MS" charset="0"/>
              </a:rPr>
              <a:t>naftalina</a:t>
            </a:r>
            <a:r>
              <a:rPr lang="en-US" sz="2000" dirty="0">
                <a:latin typeface="Comic Sans MS" charset="0"/>
              </a:rPr>
              <a:t> </a:t>
            </a:r>
            <a:r>
              <a:rPr lang="en-US" sz="2000" dirty="0" err="1">
                <a:latin typeface="Comic Sans MS" charset="0"/>
              </a:rPr>
              <a:t>ou</a:t>
            </a:r>
            <a:r>
              <a:rPr lang="en-US" sz="2000" dirty="0">
                <a:latin typeface="Comic Sans MS" charset="0"/>
              </a:rPr>
              <a:t> outro </a:t>
            </a:r>
            <a:r>
              <a:rPr lang="en-US" sz="2000" dirty="0" err="1">
                <a:latin typeface="Comic Sans MS" charset="0"/>
              </a:rPr>
              <a:t>produto</a:t>
            </a:r>
            <a:r>
              <a:rPr lang="en-US" sz="2000" dirty="0">
                <a:latin typeface="Comic Sans MS" charset="0"/>
              </a:rPr>
              <a:t> </a:t>
            </a:r>
            <a:r>
              <a:rPr lang="en-US" sz="2000" dirty="0" err="1">
                <a:latin typeface="Comic Sans MS" charset="0"/>
              </a:rPr>
              <a:t>preservativo</a:t>
            </a:r>
            <a:endParaRPr lang="en-US" sz="2000" dirty="0">
              <a:latin typeface="Comic Sans MS" charset="0"/>
            </a:endParaRPr>
          </a:p>
          <a:p>
            <a:r>
              <a:rPr lang="en-US" sz="2000" dirty="0" err="1">
                <a:latin typeface="Comic Sans MS" charset="0"/>
              </a:rPr>
              <a:t>Compensar</a:t>
            </a:r>
            <a:r>
              <a:rPr lang="en-US" sz="2000" dirty="0">
                <a:latin typeface="Comic Sans MS" charset="0"/>
              </a:rPr>
              <a:t> </a:t>
            </a:r>
            <a:r>
              <a:rPr lang="en-US" sz="2000" dirty="0" err="1">
                <a:latin typeface="Comic Sans MS" charset="0"/>
              </a:rPr>
              <a:t>periodicamente</a:t>
            </a:r>
            <a:r>
              <a:rPr lang="en-US" sz="2000" dirty="0">
                <a:latin typeface="Comic Sans MS" charset="0"/>
              </a:rPr>
              <a:t>  a </a:t>
            </a:r>
            <a:r>
              <a:rPr lang="en-US" sz="2000" dirty="0" err="1">
                <a:latin typeface="Comic Sans MS" charset="0"/>
              </a:rPr>
              <a:t>evaporação</a:t>
            </a:r>
            <a:r>
              <a:rPr lang="en-US" sz="2000" dirty="0">
                <a:latin typeface="Comic Sans MS" charset="0"/>
              </a:rPr>
              <a:t> do </a:t>
            </a:r>
            <a:r>
              <a:rPr lang="en-US" sz="2000" dirty="0" err="1">
                <a:latin typeface="Comic Sans MS" charset="0"/>
              </a:rPr>
              <a:t>líquido</a:t>
            </a:r>
            <a:r>
              <a:rPr lang="en-US" sz="2000" dirty="0">
                <a:latin typeface="Comic Sans MS" charset="0"/>
              </a:rPr>
              <a:t> (álcool)</a:t>
            </a:r>
          </a:p>
          <a:p>
            <a:endParaRPr lang="pt-BR" sz="2400" dirty="0">
              <a:latin typeface="Comic Sans MS" charset="0"/>
            </a:endParaRPr>
          </a:p>
        </p:txBody>
      </p:sp>
      <p:pic>
        <p:nvPicPr>
          <p:cNvPr id="75780" name="Picture 4" descr="gavet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052513"/>
            <a:ext cx="3375025" cy="452596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230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261" y="1192485"/>
            <a:ext cx="3634328" cy="16684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 err="1" smtClean="0"/>
              <a:t>Empréstimos</a:t>
            </a:r>
            <a:r>
              <a:rPr lang="en-US" dirty="0" smtClean="0"/>
              <a:t> </a:t>
            </a:r>
          </a:p>
          <a:p>
            <a:pPr>
              <a:lnSpc>
                <a:spcPct val="200000"/>
              </a:lnSpc>
            </a:pPr>
            <a:r>
              <a:rPr lang="en-US" dirty="0" err="1" smtClean="0"/>
              <a:t>Transporte</a:t>
            </a:r>
            <a:r>
              <a:rPr lang="en-US" dirty="0" smtClean="0"/>
              <a:t> de material</a:t>
            </a:r>
          </a:p>
          <a:p>
            <a:pPr>
              <a:lnSpc>
                <a:spcPct val="200000"/>
              </a:lnSpc>
            </a:pPr>
            <a:r>
              <a:rPr lang="en-US" dirty="0" err="1"/>
              <a:t>D</a:t>
            </a:r>
            <a:r>
              <a:rPr lang="en-US" dirty="0" err="1" smtClean="0"/>
              <a:t>digitalização</a:t>
            </a:r>
            <a:r>
              <a:rPr lang="en-US" dirty="0" smtClean="0"/>
              <a:t>... (</a:t>
            </a:r>
            <a:r>
              <a:rPr lang="en-US" dirty="0" err="1" smtClean="0"/>
              <a:t>em</a:t>
            </a:r>
            <a:r>
              <a:rPr lang="en-US" dirty="0" smtClean="0"/>
              <a:t> Lepidoptera)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78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8-10 às 19.11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25" y="0"/>
            <a:ext cx="502410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3041" y="1402638"/>
            <a:ext cx="3225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TTM – </a:t>
            </a:r>
            <a:r>
              <a:rPr lang="en-US" dirty="0" err="1" smtClean="0"/>
              <a:t>termo</a:t>
            </a:r>
            <a:r>
              <a:rPr lang="en-US" dirty="0" smtClean="0"/>
              <a:t> de </a:t>
            </a:r>
            <a:r>
              <a:rPr lang="en-US" dirty="0" err="1" smtClean="0"/>
              <a:t>transferência</a:t>
            </a:r>
            <a:r>
              <a:rPr lang="en-US" dirty="0" smtClean="0"/>
              <a:t> </a:t>
            </a:r>
          </a:p>
          <a:p>
            <a:r>
              <a:rPr lang="en-US" dirty="0" smtClean="0"/>
              <a:t>de material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93041" y="2175941"/>
            <a:ext cx="3559620" cy="1464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/>
              <a:t>O </a:t>
            </a:r>
            <a:r>
              <a:rPr lang="en-US" sz="1000" dirty="0" err="1"/>
              <a:t>Termo</a:t>
            </a:r>
            <a:r>
              <a:rPr lang="en-US" sz="1000" dirty="0"/>
              <a:t> de </a:t>
            </a:r>
            <a:r>
              <a:rPr lang="en-US" sz="1000" dirty="0" err="1"/>
              <a:t>Transferência</a:t>
            </a:r>
            <a:r>
              <a:rPr lang="en-US" sz="1000" dirty="0"/>
              <a:t> de Material (TTM) </a:t>
            </a:r>
            <a:r>
              <a:rPr lang="en-US" sz="1000" dirty="0" err="1"/>
              <a:t>foi</a:t>
            </a:r>
            <a:r>
              <a:rPr lang="en-US" sz="1000" dirty="0"/>
              <a:t> </a:t>
            </a:r>
            <a:r>
              <a:rPr lang="en-US" sz="1000" dirty="0" err="1"/>
              <a:t>instituído</a:t>
            </a:r>
            <a:r>
              <a:rPr lang="en-US" sz="1000" dirty="0"/>
              <a:t> para </a:t>
            </a:r>
            <a:r>
              <a:rPr lang="en-US" sz="1000" dirty="0" err="1"/>
              <a:t>controlar</a:t>
            </a:r>
            <a:r>
              <a:rPr lang="en-US" sz="1000" dirty="0"/>
              <a:t> o </a:t>
            </a:r>
            <a:r>
              <a:rPr lang="en-US" sz="1000" dirty="0" err="1"/>
              <a:t>intercâmbio</a:t>
            </a:r>
            <a:r>
              <a:rPr lang="en-US" sz="1000" dirty="0"/>
              <a:t> </a:t>
            </a:r>
            <a:r>
              <a:rPr lang="en-US" sz="1000" dirty="0" err="1"/>
              <a:t>não</a:t>
            </a:r>
            <a:r>
              <a:rPr lang="en-US" sz="1000" dirty="0"/>
              <a:t> </a:t>
            </a:r>
            <a:r>
              <a:rPr lang="en-US" sz="1000" dirty="0" err="1"/>
              <a:t>comercial</a:t>
            </a:r>
            <a:r>
              <a:rPr lang="en-US" sz="1000" dirty="0"/>
              <a:t> de material </a:t>
            </a:r>
            <a:r>
              <a:rPr lang="en-US" sz="1000" dirty="0" err="1" smtClean="0"/>
              <a:t>biológico</a:t>
            </a:r>
            <a:r>
              <a:rPr lang="en-US" sz="1000" dirty="0" smtClean="0"/>
              <a:t> </a:t>
            </a:r>
            <a:r>
              <a:rPr lang="en-US" sz="1000" dirty="0" err="1" smtClean="0"/>
              <a:t>existente</a:t>
            </a:r>
            <a:r>
              <a:rPr lang="en-US" sz="1000" dirty="0" smtClean="0"/>
              <a:t> </a:t>
            </a:r>
            <a:r>
              <a:rPr lang="en-US" sz="1000" dirty="0" err="1"/>
              <a:t>em</a:t>
            </a:r>
            <a:r>
              <a:rPr lang="en-US" sz="1000" dirty="0"/>
              <a:t> </a:t>
            </a:r>
            <a:r>
              <a:rPr lang="en-US" sz="1000" dirty="0" err="1"/>
              <a:t>condição</a:t>
            </a:r>
            <a:r>
              <a:rPr lang="en-US" sz="1000" dirty="0"/>
              <a:t> </a:t>
            </a:r>
            <a:r>
              <a:rPr lang="en-US" sz="1000" i="1" dirty="0"/>
              <a:t>in situ</a:t>
            </a:r>
            <a:r>
              <a:rPr lang="en-US" sz="1000" dirty="0"/>
              <a:t>, no </a:t>
            </a:r>
            <a:r>
              <a:rPr lang="en-US" sz="1000" dirty="0" err="1"/>
              <a:t>território</a:t>
            </a:r>
            <a:r>
              <a:rPr lang="en-US" sz="1000" dirty="0"/>
              <a:t> </a:t>
            </a:r>
            <a:r>
              <a:rPr lang="en-US" sz="1000" dirty="0" err="1"/>
              <a:t>nacional</a:t>
            </a:r>
            <a:r>
              <a:rPr lang="en-US" sz="1000" dirty="0"/>
              <a:t>, </a:t>
            </a:r>
            <a:r>
              <a:rPr lang="en-US" sz="1000" dirty="0" err="1"/>
              <a:t>na</a:t>
            </a:r>
            <a:r>
              <a:rPr lang="en-US" sz="1000" dirty="0"/>
              <a:t> </a:t>
            </a:r>
            <a:r>
              <a:rPr lang="en-US" sz="1000" dirty="0" err="1"/>
              <a:t>plataforma</a:t>
            </a:r>
            <a:r>
              <a:rPr lang="en-US" sz="1000" dirty="0"/>
              <a:t> continental e </a:t>
            </a:r>
            <a:r>
              <a:rPr lang="en-US" sz="1000" dirty="0" err="1"/>
              <a:t>zona</a:t>
            </a:r>
            <a:r>
              <a:rPr lang="en-US" sz="1000" dirty="0"/>
              <a:t> </a:t>
            </a:r>
            <a:r>
              <a:rPr lang="en-US" sz="1000" dirty="0" err="1"/>
              <a:t>econômica</a:t>
            </a:r>
            <a:r>
              <a:rPr lang="en-US" sz="1000" dirty="0"/>
              <a:t> </a:t>
            </a:r>
            <a:r>
              <a:rPr lang="en-US" sz="1000" dirty="0" err="1"/>
              <a:t>exclusiva</a:t>
            </a:r>
            <a:r>
              <a:rPr lang="en-US" sz="1000" dirty="0"/>
              <a:t>, </a:t>
            </a:r>
            <a:r>
              <a:rPr lang="en-US" sz="1000" dirty="0" err="1"/>
              <a:t>mantido</a:t>
            </a:r>
            <a:r>
              <a:rPr lang="en-US" sz="1000" dirty="0"/>
              <a:t> </a:t>
            </a:r>
            <a:r>
              <a:rPr lang="en-US" sz="1000" dirty="0" err="1"/>
              <a:t>em</a:t>
            </a:r>
            <a:r>
              <a:rPr lang="en-US" sz="1000" dirty="0"/>
              <a:t> </a:t>
            </a:r>
            <a:r>
              <a:rPr lang="en-US" sz="1000" dirty="0" err="1"/>
              <a:t>condições</a:t>
            </a:r>
            <a:r>
              <a:rPr lang="en-US" sz="1000" dirty="0"/>
              <a:t> </a:t>
            </a:r>
            <a:r>
              <a:rPr lang="en-US" sz="1000" i="1" dirty="0" smtClean="0"/>
              <a:t>ex situ</a:t>
            </a:r>
            <a:r>
              <a:rPr lang="en-US" sz="1000" dirty="0"/>
              <a:t>, </a:t>
            </a:r>
            <a:r>
              <a:rPr lang="en-US" sz="1000" dirty="0" err="1"/>
              <a:t>destinado</a:t>
            </a:r>
            <a:r>
              <a:rPr lang="en-US" sz="1000" dirty="0"/>
              <a:t> </a:t>
            </a:r>
            <a:r>
              <a:rPr lang="en-US" sz="1000" dirty="0" err="1"/>
              <a:t>às</a:t>
            </a:r>
            <a:r>
              <a:rPr lang="en-US" sz="1000" dirty="0"/>
              <a:t> </a:t>
            </a:r>
            <a:r>
              <a:rPr lang="en-US" sz="1000" dirty="0" err="1"/>
              <a:t>instituições</a:t>
            </a:r>
            <a:r>
              <a:rPr lang="en-US" sz="1000" dirty="0"/>
              <a:t> </a:t>
            </a:r>
            <a:r>
              <a:rPr lang="en-US" sz="1000" dirty="0" err="1"/>
              <a:t>ou</a:t>
            </a:r>
            <a:r>
              <a:rPr lang="en-US" sz="1000" dirty="0"/>
              <a:t> coleções </a:t>
            </a:r>
            <a:r>
              <a:rPr lang="en-US" sz="1000" dirty="0" err="1"/>
              <a:t>biológicas</a:t>
            </a:r>
            <a:r>
              <a:rPr lang="en-US" sz="1000" dirty="0"/>
              <a:t> </a:t>
            </a:r>
            <a:r>
              <a:rPr lang="en-US" sz="1000" dirty="0" err="1"/>
              <a:t>sediadas</a:t>
            </a:r>
            <a:r>
              <a:rPr lang="en-US" sz="1000" dirty="0"/>
              <a:t> no </a:t>
            </a:r>
            <a:r>
              <a:rPr lang="en-US" sz="1000" dirty="0" smtClean="0"/>
              <a:t>exterior.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979846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quivo 10-08-16 19 36 09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1" r="1556"/>
          <a:stretch/>
        </p:blipFill>
        <p:spPr>
          <a:xfrm rot="5400000">
            <a:off x="2582182" y="1036733"/>
            <a:ext cx="4406937" cy="55178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4325" y="852956"/>
            <a:ext cx="2601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Transporte</a:t>
            </a:r>
            <a:r>
              <a:rPr lang="en-US" dirty="0" smtClean="0"/>
              <a:t> – </a:t>
            </a:r>
            <a:r>
              <a:rPr lang="en-US" dirty="0" err="1" smtClean="0"/>
              <a:t>desafios</a:t>
            </a:r>
            <a:r>
              <a:rPr lang="en-US" dirty="0" smtClean="0"/>
              <a:t>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6387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25" y="617668"/>
            <a:ext cx="8706973" cy="580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0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68" y="275366"/>
            <a:ext cx="5163671" cy="3416870"/>
          </a:xfrm>
          <a:prstGeom prst="rect">
            <a:avLst/>
          </a:prstGeom>
        </p:spPr>
      </p:pic>
      <p:pic>
        <p:nvPicPr>
          <p:cNvPr id="157698" name="Picture 2" descr="esultado de imagem para papilionida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672" y="275366"/>
            <a:ext cx="1634239" cy="109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0" name="Picture 4" descr="esultado de imagem para Pierida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245" y="275366"/>
            <a:ext cx="1420934" cy="109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2" name="Picture 6" descr="esultado de imagem para Arcas imperial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671" y="1733549"/>
            <a:ext cx="1634239" cy="121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esultado de imagem para danaus plexippus"/>
          <p:cNvSpPr>
            <a:spLocks noChangeAspect="1" noChangeArrowheads="1"/>
          </p:cNvSpPr>
          <p:nvPr/>
        </p:nvSpPr>
        <p:spPr bwMode="auto">
          <a:xfrm>
            <a:off x="0" y="0"/>
            <a:ext cx="263842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57710" name="Picture 14" descr="http://tolweb.org/tree/ToLimages/255373515_3db0e0fb24_b.300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241" y="1733551"/>
            <a:ext cx="1420937" cy="121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485466" y="1366221"/>
            <a:ext cx="166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 smtClean="0"/>
              <a:t>Papilionidae</a:t>
            </a:r>
            <a:r>
              <a:rPr lang="pt-BR" sz="1400" dirty="0" smtClean="0"/>
              <a:t> (total)</a:t>
            </a:r>
            <a:endParaRPr lang="pt-BR" sz="14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7307486" y="1366220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 smtClean="0"/>
              <a:t>Pieridae</a:t>
            </a:r>
            <a:r>
              <a:rPr lang="pt-BR" sz="1400" dirty="0" smtClean="0"/>
              <a:t> (total)</a:t>
            </a:r>
            <a:endParaRPr lang="pt-BR" sz="14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518671" y="3007145"/>
            <a:ext cx="1599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 smtClean="0"/>
              <a:t>Lycaenidae</a:t>
            </a:r>
            <a:r>
              <a:rPr lang="pt-BR" sz="1400" dirty="0" smtClean="0"/>
              <a:t> (total)</a:t>
            </a:r>
            <a:endParaRPr lang="pt-BR" sz="14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7195475" y="3007145"/>
            <a:ext cx="1925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 smtClean="0"/>
              <a:t>Nymphalidae</a:t>
            </a:r>
            <a:r>
              <a:rPr lang="pt-BR" sz="1400" dirty="0" smtClean="0"/>
              <a:t> (parcial)</a:t>
            </a:r>
            <a:endParaRPr lang="pt-BR" sz="1400" dirty="0"/>
          </a:p>
        </p:txBody>
      </p:sp>
      <p:pic>
        <p:nvPicPr>
          <p:cNvPr id="157712" name="Picture 16" descr="esultado de imagem para Manduca sext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466" y="3374472"/>
            <a:ext cx="1668096" cy="111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14" name="Picture 18" descr="opiopteryx jehovah 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585" y="3459375"/>
            <a:ext cx="1290593" cy="102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5485466" y="4545489"/>
            <a:ext cx="1587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 smtClean="0"/>
              <a:t>Sphingidae</a:t>
            </a:r>
            <a:r>
              <a:rPr lang="pt-BR" sz="1400" dirty="0" smtClean="0"/>
              <a:t> (total)</a:t>
            </a:r>
            <a:endParaRPr lang="pt-BR" sz="14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7246950" y="4545489"/>
            <a:ext cx="1786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 smtClean="0"/>
              <a:t>Saturniidae</a:t>
            </a:r>
            <a:r>
              <a:rPr lang="pt-BR" sz="1400" dirty="0" smtClean="0"/>
              <a:t> (parcial)</a:t>
            </a:r>
            <a:endParaRPr lang="pt-BR" sz="1400" dirty="0"/>
          </a:p>
        </p:txBody>
      </p:sp>
      <p:pic>
        <p:nvPicPr>
          <p:cNvPr id="157716" name="Picture 20" descr="ttp://johngrehan.net/files/2214/3679/6760/Trichophassus_giganteus_habitus_10inch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70" y="3930205"/>
            <a:ext cx="1344706" cy="242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18" name="Picture 22" descr="esultado de imagem para Theages Erebida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334" y="4247301"/>
            <a:ext cx="1986768" cy="194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20" name="Picture 24" descr="esultado de imagem para Geometrida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013" y="5043041"/>
            <a:ext cx="2257494" cy="134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0"/>
          <p:cNvSpPr txBox="1"/>
          <p:nvPr/>
        </p:nvSpPr>
        <p:spPr>
          <a:xfrm>
            <a:off x="747776" y="6389971"/>
            <a:ext cx="1537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 smtClean="0"/>
              <a:t>Hepialidae</a:t>
            </a:r>
            <a:r>
              <a:rPr lang="pt-BR" sz="1400" dirty="0" smtClean="0"/>
              <a:t> (total)</a:t>
            </a:r>
            <a:endParaRPr lang="pt-BR" sz="1400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2949071" y="6353254"/>
            <a:ext cx="1596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 smtClean="0"/>
              <a:t>Erebidae</a:t>
            </a:r>
            <a:r>
              <a:rPr lang="pt-BR" sz="1400" dirty="0" smtClean="0"/>
              <a:t> (parcial)</a:t>
            </a:r>
            <a:endParaRPr lang="pt-BR" sz="1400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6359263" y="6425857"/>
            <a:ext cx="1914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 smtClean="0"/>
              <a:t>Geometridae</a:t>
            </a:r>
            <a:r>
              <a:rPr lang="pt-BR" sz="1400" dirty="0" smtClean="0"/>
              <a:t> (parcial)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56205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09" y="924710"/>
            <a:ext cx="8089751" cy="532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9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8.jpg"/>
          <p:cNvPicPr>
            <a:picLocks noChangeAspect="1"/>
          </p:cNvPicPr>
          <p:nvPr/>
        </p:nvPicPr>
        <p:blipFill rotWithShape="1">
          <a:blip r:embed="rId3">
            <a:alphaModFix amt="5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69" t="-1" r="15278" b="-9135"/>
          <a:stretch/>
        </p:blipFill>
        <p:spPr>
          <a:xfrm>
            <a:off x="-1" y="122857"/>
            <a:ext cx="9144001" cy="66528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28272" y="6033273"/>
            <a:ext cx="3769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Dean &amp; Edson (2013) – Handbook for Museums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2" name="Picture 1" descr="Captura de Tela 2015-09-16 às 17.56.5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083" y="2309666"/>
            <a:ext cx="4254370" cy="37278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4740" y="2928481"/>
            <a:ext cx="1338751" cy="198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5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826" y="494852"/>
            <a:ext cx="5544222" cy="537054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712771" y="6228677"/>
            <a:ext cx="2059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mtClean="0"/>
              <a:t>www.icom.museum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112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7755" y="2401752"/>
            <a:ext cx="346944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Dean &amp; Edson (2013) – Handbook for Museums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"/>
          <a:stretch/>
        </p:blipFill>
        <p:spPr>
          <a:xfrm rot="10800000">
            <a:off x="4492486" y="0"/>
            <a:ext cx="4651514" cy="6858000"/>
          </a:xfrm>
          <a:prstGeom prst="rect">
            <a:avLst/>
          </a:prstGeom>
        </p:spPr>
      </p:pic>
      <p:pic>
        <p:nvPicPr>
          <p:cNvPr id="2" name="Picture 1" descr="Captura de Tela 2015-09-16 às 18.18.48.png"/>
          <p:cNvPicPr>
            <a:picLocks noChangeAspect="1"/>
          </p:cNvPicPr>
          <p:nvPr/>
        </p:nvPicPr>
        <p:blipFill>
          <a:blip r:embed="rId4">
            <a:alphaModFix amt="8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8" y="569239"/>
            <a:ext cx="5014209" cy="185115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92263" y="3691843"/>
            <a:ext cx="5226025" cy="2551148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tx2"/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>
                <a:latin typeface="Arial"/>
                <a:cs typeface="Arial"/>
              </a:rPr>
              <a:t>“Para </a:t>
            </a:r>
            <a:r>
              <a:rPr lang="en-US" sz="1200" dirty="0" err="1" smtClean="0">
                <a:latin typeface="Arial"/>
                <a:cs typeface="Arial"/>
              </a:rPr>
              <a:t>alguns</a:t>
            </a:r>
            <a:r>
              <a:rPr lang="en-US" sz="1200" dirty="0" smtClean="0">
                <a:latin typeface="Arial"/>
                <a:cs typeface="Arial"/>
              </a:rPr>
              <a:t> </a:t>
            </a:r>
            <a:r>
              <a:rPr lang="en-US" sz="1200" dirty="0" err="1" smtClean="0">
                <a:latin typeface="Arial"/>
                <a:cs typeface="Arial"/>
              </a:rPr>
              <a:t>autores</a:t>
            </a:r>
            <a:r>
              <a:rPr lang="en-US" sz="1200" dirty="0" smtClean="0">
                <a:latin typeface="Arial"/>
                <a:cs typeface="Arial"/>
              </a:rPr>
              <a:t> (e.g., </a:t>
            </a:r>
            <a:r>
              <a:rPr lang="en-US" sz="1200" dirty="0" err="1" smtClean="0">
                <a:latin typeface="Arial"/>
                <a:cs typeface="Arial"/>
              </a:rPr>
              <a:t>Blackwelder</a:t>
            </a:r>
            <a:r>
              <a:rPr lang="en-US" sz="1200" dirty="0" smtClean="0">
                <a:latin typeface="Arial"/>
                <a:cs typeface="Arial"/>
              </a:rPr>
              <a:t>, 1967), </a:t>
            </a:r>
            <a:r>
              <a:rPr lang="en-US" sz="1200" dirty="0" err="1" smtClean="0">
                <a:latin typeface="Arial"/>
                <a:cs typeface="Arial"/>
              </a:rPr>
              <a:t>curadoria</a:t>
            </a:r>
            <a:r>
              <a:rPr lang="en-US" sz="1200" dirty="0" smtClean="0">
                <a:latin typeface="Arial"/>
                <a:cs typeface="Arial"/>
              </a:rPr>
              <a:t> </a:t>
            </a:r>
            <a:r>
              <a:rPr lang="en-US" sz="1200" dirty="0" err="1" smtClean="0">
                <a:latin typeface="Arial"/>
                <a:cs typeface="Arial"/>
              </a:rPr>
              <a:t>abarca</a:t>
            </a:r>
            <a:r>
              <a:rPr lang="en-US" sz="1200" dirty="0" smtClean="0">
                <a:latin typeface="Arial"/>
                <a:cs typeface="Arial"/>
              </a:rPr>
              <a:t> as </a:t>
            </a:r>
            <a:r>
              <a:rPr lang="en-US" sz="1200" dirty="0" err="1" smtClean="0">
                <a:latin typeface="Arial"/>
                <a:cs typeface="Arial"/>
              </a:rPr>
              <a:t>atividades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de coleta, preservação, </a:t>
            </a:r>
            <a:r>
              <a:rPr lang="en-US" sz="1200" dirty="0" err="1" smtClean="0">
                <a:latin typeface="Arial"/>
                <a:cs typeface="Arial"/>
              </a:rPr>
              <a:t>armazenamento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e </a:t>
            </a:r>
            <a:r>
              <a:rPr lang="en-US" sz="1200" dirty="0" err="1" smtClean="0">
                <a:latin typeface="Arial"/>
                <a:cs typeface="Arial"/>
              </a:rPr>
              <a:t>catalogação</a:t>
            </a:r>
            <a:r>
              <a:rPr lang="en-US" sz="1200" dirty="0" smtClean="0">
                <a:latin typeface="Arial"/>
                <a:cs typeface="Arial"/>
              </a:rPr>
              <a:t> do material </a:t>
            </a:r>
            <a:r>
              <a:rPr lang="en-US" sz="1200" dirty="0" err="1" smtClean="0">
                <a:latin typeface="Arial"/>
                <a:cs typeface="Arial"/>
              </a:rPr>
              <a:t>científico</a:t>
            </a:r>
            <a:r>
              <a:rPr lang="en-US" sz="1200" dirty="0" smtClean="0">
                <a:latin typeface="Arial"/>
                <a:cs typeface="Arial"/>
              </a:rPr>
              <a:t>. </a:t>
            </a:r>
            <a:r>
              <a:rPr lang="en-US" sz="1200" dirty="0" err="1" smtClean="0">
                <a:latin typeface="Arial"/>
                <a:cs typeface="Arial"/>
              </a:rPr>
              <a:t>Acreditam</a:t>
            </a:r>
            <a:r>
              <a:rPr lang="en-US" sz="1200" dirty="0" smtClean="0">
                <a:latin typeface="Arial"/>
                <a:cs typeface="Arial"/>
              </a:rPr>
              <a:t> outros que, </a:t>
            </a:r>
            <a:r>
              <a:rPr lang="en-US" sz="1200" dirty="0" err="1" smtClean="0">
                <a:latin typeface="Arial"/>
                <a:cs typeface="Arial"/>
              </a:rPr>
              <a:t>além</a:t>
            </a:r>
            <a:r>
              <a:rPr lang="en-US" sz="1200" dirty="0" smtClean="0">
                <a:latin typeface="Arial"/>
                <a:cs typeface="Arial"/>
              </a:rPr>
              <a:t> </a:t>
            </a:r>
            <a:r>
              <a:rPr lang="en-US" sz="1200" dirty="0" err="1" smtClean="0">
                <a:latin typeface="Arial"/>
                <a:cs typeface="Arial"/>
              </a:rPr>
              <a:t>dessas</a:t>
            </a:r>
            <a:r>
              <a:rPr lang="en-US" sz="1200" dirty="0" smtClean="0">
                <a:latin typeface="Arial"/>
                <a:cs typeface="Arial"/>
              </a:rPr>
              <a:t> </a:t>
            </a:r>
            <a:r>
              <a:rPr lang="en-US" sz="1200" dirty="0" err="1" smtClean="0">
                <a:latin typeface="Arial"/>
                <a:cs typeface="Arial"/>
              </a:rPr>
              <a:t>tarefas</a:t>
            </a:r>
            <a:r>
              <a:rPr lang="en-US" sz="1200" dirty="0" smtClean="0">
                <a:latin typeface="Arial"/>
                <a:cs typeface="Arial"/>
              </a:rPr>
              <a:t>, </a:t>
            </a:r>
            <a:r>
              <a:rPr lang="en-US" sz="1200" dirty="0" err="1" smtClean="0">
                <a:latin typeface="Arial"/>
                <a:cs typeface="Arial"/>
              </a:rPr>
              <a:t>também</a:t>
            </a:r>
            <a:r>
              <a:rPr lang="en-US" sz="1200" dirty="0" smtClean="0">
                <a:latin typeface="Arial"/>
                <a:cs typeface="Arial"/>
              </a:rPr>
              <a:t> </a:t>
            </a:r>
            <a:r>
              <a:rPr lang="en-US" sz="1200" dirty="0" err="1" smtClean="0">
                <a:latin typeface="Arial"/>
                <a:cs typeface="Arial"/>
              </a:rPr>
              <a:t>conhecidas</a:t>
            </a:r>
            <a:r>
              <a:rPr lang="en-US" sz="1200" dirty="0" smtClean="0">
                <a:latin typeface="Arial"/>
                <a:cs typeface="Arial"/>
              </a:rPr>
              <a:t> </a:t>
            </a:r>
            <a:r>
              <a:rPr lang="en-US" sz="1200" dirty="0" err="1" smtClean="0">
                <a:latin typeface="Arial"/>
                <a:cs typeface="Arial"/>
              </a:rPr>
              <a:t>como</a:t>
            </a:r>
            <a:r>
              <a:rPr lang="en-US" sz="1200" dirty="0" smtClean="0">
                <a:latin typeface="Arial"/>
                <a:cs typeface="Arial"/>
              </a:rPr>
              <a:t> </a:t>
            </a:r>
            <a:r>
              <a:rPr lang="en-US" sz="1200" dirty="0" err="1" smtClean="0">
                <a:latin typeface="Arial"/>
                <a:cs typeface="Arial"/>
              </a:rPr>
              <a:t>zeladoria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da </a:t>
            </a:r>
            <a:r>
              <a:rPr lang="en-US" sz="1200" dirty="0" err="1" smtClean="0">
                <a:latin typeface="Arial"/>
                <a:cs typeface="Arial"/>
              </a:rPr>
              <a:t>coleção</a:t>
            </a:r>
            <a:r>
              <a:rPr lang="en-US" sz="1200" dirty="0" smtClean="0">
                <a:latin typeface="Arial"/>
                <a:cs typeface="Arial"/>
              </a:rPr>
              <a:t>, deva o </a:t>
            </a:r>
            <a:r>
              <a:rPr lang="en-US" sz="1200" dirty="0" err="1" smtClean="0">
                <a:latin typeface="Arial"/>
                <a:cs typeface="Arial"/>
              </a:rPr>
              <a:t>curador</a:t>
            </a:r>
            <a:r>
              <a:rPr lang="en-US" sz="1200" dirty="0" smtClean="0">
                <a:latin typeface="Arial"/>
                <a:cs typeface="Arial"/>
              </a:rPr>
              <a:t> </a:t>
            </a:r>
            <a:r>
              <a:rPr lang="en-US" sz="1200" dirty="0" err="1" smtClean="0">
                <a:latin typeface="Arial"/>
                <a:cs typeface="Arial"/>
              </a:rPr>
              <a:t>cuidar</a:t>
            </a:r>
            <a:r>
              <a:rPr lang="en-US" sz="1200" dirty="0" smtClean="0">
                <a:latin typeface="Arial"/>
                <a:cs typeface="Arial"/>
              </a:rPr>
              <a:t> </a:t>
            </a:r>
            <a:r>
              <a:rPr lang="en-US" sz="1200" dirty="0" err="1" smtClean="0">
                <a:latin typeface="Arial"/>
                <a:cs typeface="Arial"/>
              </a:rPr>
              <a:t>também</a:t>
            </a:r>
            <a:r>
              <a:rPr lang="en-US" sz="1200" dirty="0" smtClean="0">
                <a:latin typeface="Arial"/>
                <a:cs typeface="Arial"/>
              </a:rPr>
              <a:t> das </a:t>
            </a:r>
            <a:r>
              <a:rPr lang="en-US" sz="1200" dirty="0" err="1" smtClean="0">
                <a:latin typeface="Arial"/>
                <a:cs typeface="Arial"/>
              </a:rPr>
              <a:t>decisões</a:t>
            </a:r>
            <a:r>
              <a:rPr lang="en-US" sz="1200" dirty="0" smtClean="0">
                <a:latin typeface="Arial"/>
                <a:cs typeface="Arial"/>
              </a:rPr>
              <a:t> para o </a:t>
            </a:r>
            <a:r>
              <a:rPr lang="en-US" sz="1200" dirty="0" err="1" smtClean="0">
                <a:latin typeface="Arial"/>
                <a:cs typeface="Arial"/>
              </a:rPr>
              <a:t>bom</a:t>
            </a:r>
            <a:r>
              <a:rPr lang="en-US" sz="1200" dirty="0" smtClean="0">
                <a:latin typeface="Arial"/>
                <a:cs typeface="Arial"/>
              </a:rPr>
              <a:t> </a:t>
            </a:r>
            <a:r>
              <a:rPr lang="en-US" sz="1200" dirty="0" err="1" smtClean="0">
                <a:latin typeface="Arial"/>
                <a:cs typeface="Arial"/>
              </a:rPr>
              <a:t>manejo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das coleções: </a:t>
            </a:r>
            <a:r>
              <a:rPr lang="en-US" sz="1200" dirty="0" err="1" smtClean="0">
                <a:latin typeface="Arial"/>
                <a:cs typeface="Arial"/>
              </a:rPr>
              <a:t>avaliação</a:t>
            </a:r>
            <a:r>
              <a:rPr lang="en-US" sz="1200" dirty="0" smtClean="0">
                <a:latin typeface="Arial"/>
                <a:cs typeface="Arial"/>
              </a:rPr>
              <a:t> das </a:t>
            </a:r>
            <a:r>
              <a:rPr lang="en-US" sz="1200" dirty="0" err="1" smtClean="0">
                <a:latin typeface="Arial"/>
                <a:cs typeface="Arial"/>
              </a:rPr>
              <a:t>necessidades</a:t>
            </a:r>
            <a:r>
              <a:rPr lang="en-US" sz="1200" dirty="0" smtClean="0">
                <a:latin typeface="Arial"/>
                <a:cs typeface="Arial"/>
              </a:rPr>
              <a:t> e </a:t>
            </a:r>
            <a:r>
              <a:rPr lang="en-US" sz="1200" dirty="0" err="1" smtClean="0">
                <a:latin typeface="Arial"/>
                <a:cs typeface="Arial"/>
              </a:rPr>
              <a:t>condições</a:t>
            </a:r>
            <a:r>
              <a:rPr lang="en-US" sz="1200" dirty="0" smtClean="0">
                <a:latin typeface="Arial"/>
                <a:cs typeface="Arial"/>
              </a:rPr>
              <a:t> de </a:t>
            </a:r>
            <a:r>
              <a:rPr lang="en-US" sz="1200" dirty="0" err="1" smtClean="0">
                <a:latin typeface="Arial"/>
                <a:cs typeface="Arial"/>
              </a:rPr>
              <a:t>empréstimo</a:t>
            </a:r>
            <a:r>
              <a:rPr lang="en-US" sz="1200" dirty="0" smtClean="0">
                <a:latin typeface="Arial"/>
                <a:cs typeface="Arial"/>
              </a:rPr>
              <a:t> do  material, </a:t>
            </a:r>
            <a:r>
              <a:rPr lang="en-US" sz="1200" dirty="0" err="1" smtClean="0">
                <a:latin typeface="Arial"/>
                <a:cs typeface="Arial"/>
              </a:rPr>
              <a:t>procedimentos</a:t>
            </a:r>
            <a:r>
              <a:rPr lang="en-US" sz="1200" dirty="0" smtClean="0">
                <a:latin typeface="Arial"/>
                <a:cs typeface="Arial"/>
              </a:rPr>
              <a:t> e </a:t>
            </a:r>
            <a:r>
              <a:rPr lang="en-US" sz="1200" dirty="0" err="1" smtClean="0">
                <a:latin typeface="Arial"/>
                <a:cs typeface="Arial"/>
              </a:rPr>
              <a:t>adoção</a:t>
            </a:r>
            <a:r>
              <a:rPr lang="en-US" sz="1200" dirty="0" smtClean="0">
                <a:latin typeface="Arial"/>
                <a:cs typeface="Arial"/>
              </a:rPr>
              <a:t> de </a:t>
            </a:r>
            <a:r>
              <a:rPr lang="en-US" sz="1200" dirty="0" err="1" smtClean="0">
                <a:latin typeface="Arial"/>
                <a:cs typeface="Arial"/>
              </a:rPr>
              <a:t>métodos</a:t>
            </a:r>
            <a:r>
              <a:rPr lang="en-US" sz="1200" dirty="0" smtClean="0">
                <a:latin typeface="Arial"/>
                <a:cs typeface="Arial"/>
              </a:rPr>
              <a:t> de </a:t>
            </a:r>
            <a:r>
              <a:rPr lang="en-US" sz="1200" dirty="0" err="1" smtClean="0">
                <a:latin typeface="Arial"/>
                <a:cs typeface="Arial"/>
              </a:rPr>
              <a:t>catalogação</a:t>
            </a:r>
            <a:r>
              <a:rPr lang="en-US" sz="1200" dirty="0" smtClean="0">
                <a:latin typeface="Arial"/>
                <a:cs typeface="Arial"/>
              </a:rPr>
              <a:t>, </a:t>
            </a:r>
            <a:r>
              <a:rPr lang="en-US" sz="1200" dirty="0" err="1" smtClean="0">
                <a:latin typeface="Arial"/>
                <a:cs typeface="Arial"/>
              </a:rPr>
              <a:t>levantamentos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err="1" smtClean="0">
                <a:latin typeface="Arial"/>
                <a:cs typeface="Arial"/>
              </a:rPr>
              <a:t>ou</a:t>
            </a:r>
            <a:r>
              <a:rPr lang="en-US" sz="1200" dirty="0" smtClean="0">
                <a:latin typeface="Arial"/>
                <a:cs typeface="Arial"/>
              </a:rPr>
              <a:t> </a:t>
            </a:r>
            <a:r>
              <a:rPr lang="en-US" sz="1200" dirty="0" err="1" smtClean="0">
                <a:latin typeface="Arial"/>
                <a:cs typeface="Arial"/>
              </a:rPr>
              <a:t>tombamento</a:t>
            </a:r>
            <a:r>
              <a:rPr lang="en-US" sz="1200" dirty="0" smtClean="0">
                <a:latin typeface="Arial"/>
                <a:cs typeface="Arial"/>
              </a:rPr>
              <a:t>, doações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e </a:t>
            </a:r>
            <a:r>
              <a:rPr lang="en-US" sz="1200" dirty="0" err="1" smtClean="0">
                <a:latin typeface="Arial"/>
                <a:cs typeface="Arial"/>
              </a:rPr>
              <a:t>permutas</a:t>
            </a:r>
            <a:r>
              <a:rPr lang="en-US" sz="1200" dirty="0" smtClean="0">
                <a:latin typeface="Arial"/>
                <a:cs typeface="Arial"/>
              </a:rPr>
              <a:t> e, </a:t>
            </a:r>
            <a:r>
              <a:rPr lang="en-US" sz="1200" dirty="0" err="1" smtClean="0">
                <a:latin typeface="Arial"/>
                <a:cs typeface="Arial"/>
              </a:rPr>
              <a:t>em</a:t>
            </a:r>
            <a:r>
              <a:rPr lang="en-US" sz="1200" dirty="0" smtClean="0">
                <a:latin typeface="Arial"/>
                <a:cs typeface="Arial"/>
              </a:rPr>
              <a:t> </a:t>
            </a:r>
            <a:r>
              <a:rPr lang="en-US" sz="1200" dirty="0" err="1" smtClean="0">
                <a:latin typeface="Arial"/>
                <a:cs typeface="Arial"/>
              </a:rPr>
              <a:t>resumo</a:t>
            </a:r>
            <a:r>
              <a:rPr lang="en-US" sz="1200" dirty="0" smtClean="0">
                <a:latin typeface="Arial"/>
                <a:cs typeface="Arial"/>
              </a:rPr>
              <a:t>, </a:t>
            </a:r>
            <a:r>
              <a:rPr lang="en-US" sz="1200" dirty="0" err="1" smtClean="0">
                <a:latin typeface="Arial"/>
                <a:cs typeface="Arial"/>
              </a:rPr>
              <a:t>toda</a:t>
            </a:r>
            <a:r>
              <a:rPr lang="en-US" sz="1200" dirty="0" smtClean="0">
                <a:latin typeface="Arial"/>
                <a:cs typeface="Arial"/>
              </a:rPr>
              <a:t> a </a:t>
            </a:r>
            <a:r>
              <a:rPr lang="en-US" sz="1200" dirty="0" err="1" smtClean="0">
                <a:latin typeface="Arial"/>
                <a:cs typeface="Arial"/>
              </a:rPr>
              <a:t>política</a:t>
            </a:r>
            <a:r>
              <a:rPr lang="en-US" sz="1200" dirty="0" smtClean="0">
                <a:latin typeface="Arial"/>
                <a:cs typeface="Arial"/>
              </a:rPr>
              <a:t> </a:t>
            </a:r>
            <a:r>
              <a:rPr lang="en-US" sz="1200" dirty="0" err="1" smtClean="0">
                <a:latin typeface="Arial"/>
                <a:cs typeface="Arial"/>
              </a:rPr>
              <a:t>prática</a:t>
            </a:r>
            <a:r>
              <a:rPr lang="en-US" sz="1200" dirty="0" smtClean="0">
                <a:latin typeface="Arial"/>
                <a:cs typeface="Arial"/>
              </a:rPr>
              <a:t> e </a:t>
            </a:r>
            <a:r>
              <a:rPr lang="en-US" sz="1200" dirty="0" err="1" smtClean="0">
                <a:latin typeface="Arial"/>
                <a:cs typeface="Arial"/>
              </a:rPr>
              <a:t>científica</a:t>
            </a:r>
            <a:r>
              <a:rPr lang="en-US" sz="1200" dirty="0" smtClean="0">
                <a:latin typeface="Arial"/>
                <a:cs typeface="Arial"/>
              </a:rPr>
              <a:t> de lidar com as coleções” </a:t>
            </a:r>
          </a:p>
        </p:txBody>
      </p:sp>
      <p:sp>
        <p:nvSpPr>
          <p:cNvPr id="7" name="Retângulo 6"/>
          <p:cNvSpPr/>
          <p:nvPr/>
        </p:nvSpPr>
        <p:spPr>
          <a:xfrm>
            <a:off x="192264" y="6242991"/>
            <a:ext cx="4631528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1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Martins (1994) </a:t>
            </a:r>
            <a:r>
              <a:rPr lang="pt-BR" sz="11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– Fundamentos práticos de Taxonomia </a:t>
            </a:r>
            <a:r>
              <a:rPr lang="pt-BR" sz="11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Zoológica</a:t>
            </a:r>
            <a:endParaRPr lang="pt-BR" sz="11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445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77254" y="4629539"/>
            <a:ext cx="3469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Dean &amp; Edson (2013) – Handbook for Museums</a:t>
            </a:r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738806" y="1397767"/>
            <a:ext cx="6784410" cy="3088172"/>
            <a:chOff x="362288" y="1096553"/>
            <a:chExt cx="7132622" cy="3348448"/>
          </a:xfrm>
        </p:grpSpPr>
        <p:pic>
          <p:nvPicPr>
            <p:cNvPr id="2" name="Picture 1" descr="Captura de Tela 2015-09-16 às 17.58.3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000" y="1354386"/>
              <a:ext cx="6478910" cy="3090615"/>
            </a:xfrm>
            <a:prstGeom prst="rect">
              <a:avLst/>
            </a:prstGeom>
          </p:spPr>
        </p:pic>
        <p:sp>
          <p:nvSpPr>
            <p:cNvPr id="4" name="Left Arrow 3"/>
            <p:cNvSpPr/>
            <p:nvPr/>
          </p:nvSpPr>
          <p:spPr>
            <a:xfrm rot="13005534">
              <a:off x="449029" y="1096553"/>
              <a:ext cx="817154" cy="264247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Left Arrow 4"/>
            <p:cNvSpPr/>
            <p:nvPr/>
          </p:nvSpPr>
          <p:spPr>
            <a:xfrm rot="13005534">
              <a:off x="432180" y="1485052"/>
              <a:ext cx="817154" cy="274943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Left Arrow 5"/>
            <p:cNvSpPr/>
            <p:nvPr/>
          </p:nvSpPr>
          <p:spPr>
            <a:xfrm rot="13005534">
              <a:off x="428980" y="2001733"/>
              <a:ext cx="817154" cy="264247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Left Arrow 6"/>
            <p:cNvSpPr/>
            <p:nvPr/>
          </p:nvSpPr>
          <p:spPr>
            <a:xfrm rot="13005534">
              <a:off x="428979" y="2425189"/>
              <a:ext cx="817154" cy="264247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Left Arrow 7"/>
            <p:cNvSpPr/>
            <p:nvPr/>
          </p:nvSpPr>
          <p:spPr>
            <a:xfrm rot="13005534">
              <a:off x="398828" y="2775555"/>
              <a:ext cx="817154" cy="264247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Left Arrow 8"/>
            <p:cNvSpPr/>
            <p:nvPr/>
          </p:nvSpPr>
          <p:spPr>
            <a:xfrm rot="13005534">
              <a:off x="398829" y="3226421"/>
              <a:ext cx="817154" cy="264247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Left Arrow 9"/>
            <p:cNvSpPr/>
            <p:nvPr/>
          </p:nvSpPr>
          <p:spPr>
            <a:xfrm rot="13005534">
              <a:off x="362288" y="3668146"/>
              <a:ext cx="817154" cy="264247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602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5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9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0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1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2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3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5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ＭＳ Ｐゴシック"/>
        <a:cs typeface="Times New Roman"/>
      </a:majorFont>
      <a:minorFont>
        <a:latin typeface="Times New Roman"/>
        <a:ea typeface="ＭＳ Ｐゴシック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35921" dir="2700000" algn="ctr" rotWithShape="0">
            <a:srgbClr val="FF3300"/>
          </a:outerShdw>
        </a:effectLst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 typeface="Wingdings" charset="0"/>
          <a:buChar char="ü"/>
          <a:tabLst/>
          <a:defRPr kumimoji="0" lang="pt-BR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BernhardMod BT" charset="0"/>
            <a:ea typeface="ＭＳ Ｐゴシック" charset="0"/>
            <a:cs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35921" dir="2700000" algn="ctr" rotWithShape="0">
            <a:srgbClr val="FF3300"/>
          </a:outerShdw>
        </a:effectLst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 typeface="Wingdings" charset="0"/>
          <a:buChar char="ü"/>
          <a:tabLst/>
          <a:defRPr kumimoji="0" lang="pt-BR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BernhardMod BT" charset="0"/>
            <a:ea typeface="ＭＳ Ｐゴシック" charset="0"/>
            <a:cs typeface="Times New Roman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6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7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8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9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0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1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3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4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5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6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ＭＳ Ｐゴシック"/>
        <a:cs typeface="Times New Roman"/>
      </a:majorFont>
      <a:minorFont>
        <a:latin typeface="Times New Roman"/>
        <a:ea typeface="ＭＳ Ｐゴシック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35921" dir="2700000" algn="ctr" rotWithShape="0">
            <a:srgbClr val="FF3300"/>
          </a:outerShdw>
        </a:effectLst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 typeface="Wingdings" charset="0"/>
          <a:buChar char="ü"/>
          <a:tabLst/>
          <a:defRPr kumimoji="0" lang="pt-BR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BernhardMod BT" charset="0"/>
            <a:ea typeface="ＭＳ Ｐゴシック" charset="0"/>
            <a:cs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35921" dir="2700000" algn="ctr" rotWithShape="0">
            <a:srgbClr val="FF3300"/>
          </a:outerShdw>
        </a:effectLst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 typeface="Wingdings" charset="0"/>
          <a:buChar char="ü"/>
          <a:tabLst/>
          <a:defRPr kumimoji="0" lang="pt-BR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BernhardMod BT" charset="0"/>
            <a:ea typeface="ＭＳ Ｐゴシック" charset="0"/>
            <a:cs typeface="Times New Roman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7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8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29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0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1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2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3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4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6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7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ＭＳ Ｐゴシック"/>
        <a:cs typeface="Times New Roman"/>
      </a:majorFont>
      <a:minorFont>
        <a:latin typeface="Times New Roman"/>
        <a:ea typeface="ＭＳ Ｐゴシック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35921" dir="2700000" algn="ctr" rotWithShape="0">
            <a:srgbClr val="FF3300"/>
          </a:outerShdw>
        </a:effectLst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 typeface="Wingdings" charset="0"/>
          <a:buChar char="ü"/>
          <a:tabLst/>
          <a:defRPr kumimoji="0" lang="pt-BR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BernhardMod BT" charset="0"/>
            <a:ea typeface="ＭＳ Ｐゴシック" charset="0"/>
            <a:cs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35921" dir="2700000" algn="ctr" rotWithShape="0">
            <a:srgbClr val="FF3300"/>
          </a:outerShdw>
        </a:effectLst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 typeface="Wingdings" charset="0"/>
          <a:buChar char="ü"/>
          <a:tabLst/>
          <a:defRPr kumimoji="0" lang="pt-BR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BernhardMod BT" charset="0"/>
            <a:ea typeface="ＭＳ Ｐゴシック" charset="0"/>
            <a:cs typeface="Times New Roman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3119</TotalTime>
  <Words>1546</Words>
  <Application>Microsoft Office PowerPoint</Application>
  <PresentationFormat>On-screen Show (4:3)</PresentationFormat>
  <Paragraphs>326</Paragraphs>
  <Slides>58</Slides>
  <Notes>58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108" baseType="lpstr">
      <vt:lpstr>ＭＳ Ｐゴシック</vt:lpstr>
      <vt:lpstr>Arial</vt:lpstr>
      <vt:lpstr>Arial Black</vt:lpstr>
      <vt:lpstr>Calibri</vt:lpstr>
      <vt:lpstr>Comic Sans MS</vt:lpstr>
      <vt:lpstr>Impact</vt:lpstr>
      <vt:lpstr>Lucida Handwriting</vt:lpstr>
      <vt:lpstr>Times New Roman</vt:lpstr>
      <vt:lpstr>Verdana</vt:lpstr>
      <vt:lpstr>Wingdings</vt:lpstr>
      <vt:lpstr>Office Theme</vt:lpstr>
      <vt:lpstr>Estrutura padrão</vt:lpstr>
      <vt:lpstr>1_Estrutura padrão</vt:lpstr>
      <vt:lpstr>2_Estrutura padrão</vt:lpstr>
      <vt:lpstr>Design padrão</vt:lpstr>
      <vt:lpstr>1_Design padrão</vt:lpstr>
      <vt:lpstr>2_Design padrão</vt:lpstr>
      <vt:lpstr>3_Design padrão</vt:lpstr>
      <vt:lpstr>4_Design padrão</vt:lpstr>
      <vt:lpstr>5_Design padrão</vt:lpstr>
      <vt:lpstr>6_Design padrão</vt:lpstr>
      <vt:lpstr>7_Design padrão</vt:lpstr>
      <vt:lpstr>8_Design padrão</vt:lpstr>
      <vt:lpstr>9_Design padrão</vt:lpstr>
      <vt:lpstr>10_Design padrão</vt:lpstr>
      <vt:lpstr>11_Design padrão</vt:lpstr>
      <vt:lpstr>12_Design padrão</vt:lpstr>
      <vt:lpstr>13_Design padrão</vt:lpstr>
      <vt:lpstr>15_Design padrão</vt:lpstr>
      <vt:lpstr>16_Design padrão</vt:lpstr>
      <vt:lpstr>17_Design padrão</vt:lpstr>
      <vt:lpstr>18_Design padrão</vt:lpstr>
      <vt:lpstr>19_Design padrão</vt:lpstr>
      <vt:lpstr>20_Design padrão</vt:lpstr>
      <vt:lpstr>21_Design padrão</vt:lpstr>
      <vt:lpstr>23_Design padrão</vt:lpstr>
      <vt:lpstr>24_Design padrão</vt:lpstr>
      <vt:lpstr>25_Design padrão</vt:lpstr>
      <vt:lpstr>26_Design padrão</vt:lpstr>
      <vt:lpstr>27_Design padrão</vt:lpstr>
      <vt:lpstr>28_Design padrão</vt:lpstr>
      <vt:lpstr>29_Design padrão</vt:lpstr>
      <vt:lpstr>30_Design padrão</vt:lpstr>
      <vt:lpstr>31_Design padrão</vt:lpstr>
      <vt:lpstr>32_Design padrão</vt:lpstr>
      <vt:lpstr>33_Design padrão</vt:lpstr>
      <vt:lpstr>34_Design padrão</vt:lpstr>
      <vt:lpstr>36_Design padrão</vt:lpstr>
      <vt:lpstr>37_Design padrão</vt:lpstr>
      <vt:lpstr>PI3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Livro de campo:  - Itinerário e datas  - Paisagem  - Procedência  - Informações de campo  - Número de campo </vt:lpstr>
      <vt:lpstr>Livro de campo:  - Itinerário e datas  - Paisagem  - Procedência  - Informações de campo  - Número de campo   Rotulagem de campo:  - Localidade  - Município e estado  - País  - Data  - Nome do coletor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Marcelo Silva</dc:creator>
  <cp:lastModifiedBy>XX</cp:lastModifiedBy>
  <cp:revision>116</cp:revision>
  <cp:lastPrinted>2018-06-13T20:14:59Z</cp:lastPrinted>
  <dcterms:created xsi:type="dcterms:W3CDTF">2015-09-14T15:12:18Z</dcterms:created>
  <dcterms:modified xsi:type="dcterms:W3CDTF">2020-05-06T16:14:20Z</dcterms:modified>
</cp:coreProperties>
</file>